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C8D"/>
    <a:srgbClr val="F2F2F2"/>
    <a:srgbClr val="333F50"/>
    <a:srgbClr val="FFFF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4FCE-2D53-AFDD-1B82-DD2B8F198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05661-8C05-7B02-1DC6-1AE6C702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20ED-F091-EA20-FF87-95E82F19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B5B7-993B-3157-98A5-AB7D8A73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EBB1-9406-6229-73F7-FA92FB6E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6F77-0B4F-D39A-4692-E13E655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DB94D-A2E3-FBFF-43DC-318B6EB0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42C9-1BB3-2137-9241-D398A348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67DD-2144-2D10-BB48-2C41374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09AE-5F76-94ED-BDE5-A803707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DA854-920C-8573-0D73-4AD6528BD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B6ABC-CDA1-F382-36DD-626D01D0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ED8B-C9B8-5CF1-047A-646D30EB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B0C82-E3A0-C595-7D4B-3FBF2E1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7AC3-0FD7-083D-24D5-C5ECA5F0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AAC7-29C8-ECD1-5CBD-8DABCC78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D0EA-6AC8-77B8-11B1-128F016A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71A6-88D9-7F0E-1A25-430862FB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FA6A-5F4A-4B8E-D463-68D5F317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580F-42C5-3EBB-1FDC-0C6F49E6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EB9A-327E-0404-7029-C538A1B4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14E68-BCA6-AF77-88DB-0504255B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D1FB-511E-4279-7AE5-56281CFC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F9AC-09AD-C2B7-5030-094983C8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4668-D207-FCD4-7B38-D4151386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673-BB01-76D0-3A65-DADD925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915D-E984-ACE3-1ACB-DE7539E5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EC5E-E8C4-0388-4EFF-20562712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FA53B-9FE5-0641-A50A-53B370E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CDB2-CA1A-5815-1666-ABCF8026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027F9-80D2-6A0E-4462-78FADE58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00E6-6404-F562-4CBF-017D519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F580-B30D-9488-01DA-EBB1CB64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CDEA-1975-148A-13E9-4D50762B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69AA-F9E4-032E-1710-57F1DDE1F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8E4BF-D313-3487-2ACF-6B076823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F56AC-25F3-3BFF-199B-B224F2F5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003E2-482E-A8DB-DF2B-4E7B3C94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346D7-93D6-F2A1-8F13-65C3B0DE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2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12DE-D402-E605-E1F8-3F0A346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B878E-6859-1198-B60F-8BBEF872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444ED-B455-EA5B-265C-C3CC05DA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6918A-31CD-F68D-B532-288DA87F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30420-6F03-3CAF-E35B-EEE61B00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A1F6A-5961-597B-2F5D-7029E2EB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5873-90CC-E107-E7D9-96743CC5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21A3-A122-C08D-072A-AD3730D3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5CA6-0985-6307-725B-B0E5791A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8C60C-880C-2F2F-EFB8-3866481B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B68E-3254-7063-0F78-350A8E6D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BA2D-9A5A-A3CF-5BCA-31816257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DE53-CB04-6471-FB5D-EE8B7BA0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4B47-12D7-C3D7-CC68-8B189CBE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E05E5-2AE5-CEE1-743A-37BAE2C43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EDB8A-1855-76A0-8019-DF5E4EC2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A256C-83C8-50AB-B0EF-7C4E757C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C2DC3-5E1E-A7A0-4CED-E542A4B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9681-B779-6B75-AD90-BCEEF52F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3268B-4CA0-FDEA-6485-2450C86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2B0B-F965-9975-C40B-6588925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D52B-A17C-D98D-D865-0778B2BE4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B17F-7723-4251-8717-0192262DC9E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96F0-808F-EE66-6EC4-91598A013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3187-9D42-6159-4DB6-7E474BB36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6862-E769-4B4C-8B85-16E65E35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66787-8ED0-CAFB-F17F-64B6E6722AA5}"/>
              </a:ext>
            </a:extLst>
          </p:cNvPr>
          <p:cNvSpPr/>
          <p:nvPr/>
        </p:nvSpPr>
        <p:spPr>
          <a:xfrm>
            <a:off x="0" y="-1"/>
            <a:ext cx="12192000" cy="103788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C47BF-88D3-B700-59CC-67E52F546163}"/>
              </a:ext>
            </a:extLst>
          </p:cNvPr>
          <p:cNvSpPr/>
          <p:nvPr/>
        </p:nvSpPr>
        <p:spPr>
          <a:xfrm>
            <a:off x="171447" y="414338"/>
            <a:ext cx="3043238" cy="6443662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16200000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0E79AF-DA2C-0FF0-7D83-4DC21B28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1" y="420288"/>
            <a:ext cx="3043238" cy="8635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4396315-93A9-272E-5B15-F7D93BCB6502}"/>
              </a:ext>
            </a:extLst>
          </p:cNvPr>
          <p:cNvGrpSpPr/>
          <p:nvPr/>
        </p:nvGrpSpPr>
        <p:grpSpPr>
          <a:xfrm rot="5400000">
            <a:off x="768544" y="983120"/>
            <a:ext cx="1702594" cy="1702594"/>
            <a:chOff x="5765006" y="1726406"/>
            <a:chExt cx="1702594" cy="170259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01C4D1-E9D9-98CF-E023-36A8A2E4744A}"/>
                </a:ext>
              </a:extLst>
            </p:cNvPr>
            <p:cNvSpPr/>
            <p:nvPr/>
          </p:nvSpPr>
          <p:spPr>
            <a:xfrm>
              <a:off x="5765006" y="1726406"/>
              <a:ext cx="1702594" cy="1702594"/>
            </a:xfrm>
            <a:custGeom>
              <a:avLst/>
              <a:gdLst>
                <a:gd name="connsiteX0" fmla="*/ 851297 w 1702594"/>
                <a:gd name="connsiteY0" fmla="*/ 0 h 1702594"/>
                <a:gd name="connsiteX1" fmla="*/ 1702594 w 1702594"/>
                <a:gd name="connsiteY1" fmla="*/ 851297 h 1702594"/>
                <a:gd name="connsiteX2" fmla="*/ 851297 w 1702594"/>
                <a:gd name="connsiteY2" fmla="*/ 1702594 h 1702594"/>
                <a:gd name="connsiteX3" fmla="*/ 0 w 1702594"/>
                <a:gd name="connsiteY3" fmla="*/ 851297 h 1702594"/>
                <a:gd name="connsiteX4" fmla="*/ 38273 w 1702594"/>
                <a:gd name="connsiteY4" fmla="*/ 598148 h 1702594"/>
                <a:gd name="connsiteX5" fmla="*/ 39995 w 1702594"/>
                <a:gd name="connsiteY5" fmla="*/ 593444 h 1702594"/>
                <a:gd name="connsiteX6" fmla="*/ 84764 w 1702594"/>
                <a:gd name="connsiteY6" fmla="*/ 656657 h 1702594"/>
                <a:gd name="connsiteX7" fmla="*/ 280620 w 1702594"/>
                <a:gd name="connsiteY7" fmla="*/ 690110 h 1702594"/>
                <a:gd name="connsiteX8" fmla="*/ 821920 w 1702594"/>
                <a:gd name="connsiteY8" fmla="*/ 306748 h 1702594"/>
                <a:gd name="connsiteX9" fmla="*/ 855373 w 1702594"/>
                <a:gd name="connsiteY9" fmla="*/ 110892 h 1702594"/>
                <a:gd name="connsiteX10" fmla="*/ 779408 w 1702594"/>
                <a:gd name="connsiteY10" fmla="*/ 3630 h 170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2594" h="1702594">
                  <a:moveTo>
                    <a:pt x="851297" y="0"/>
                  </a:moveTo>
                  <a:cubicBezTo>
                    <a:pt x="1321455" y="0"/>
                    <a:pt x="1702594" y="381139"/>
                    <a:pt x="1702594" y="851297"/>
                  </a:cubicBezTo>
                  <a:cubicBezTo>
                    <a:pt x="1702594" y="1321455"/>
                    <a:pt x="1321455" y="1702594"/>
                    <a:pt x="851297" y="1702594"/>
                  </a:cubicBezTo>
                  <a:cubicBezTo>
                    <a:pt x="381139" y="1702594"/>
                    <a:pt x="0" y="1321455"/>
                    <a:pt x="0" y="851297"/>
                  </a:cubicBezTo>
                  <a:cubicBezTo>
                    <a:pt x="0" y="763142"/>
                    <a:pt x="13400" y="678117"/>
                    <a:pt x="38273" y="598148"/>
                  </a:cubicBezTo>
                  <a:lnTo>
                    <a:pt x="39995" y="593444"/>
                  </a:lnTo>
                  <a:lnTo>
                    <a:pt x="84764" y="656657"/>
                  </a:lnTo>
                  <a:cubicBezTo>
                    <a:pt x="129610" y="719979"/>
                    <a:pt x="217298" y="734957"/>
                    <a:pt x="280620" y="690110"/>
                  </a:cubicBezTo>
                  <a:lnTo>
                    <a:pt x="821920" y="306748"/>
                  </a:lnTo>
                  <a:cubicBezTo>
                    <a:pt x="885242" y="261902"/>
                    <a:pt x="900220" y="174214"/>
                    <a:pt x="855373" y="110892"/>
                  </a:cubicBezTo>
                  <a:lnTo>
                    <a:pt x="779408" y="3630"/>
                  </a:lnTo>
                  <a:close/>
                </a:path>
              </a:pathLst>
            </a:custGeom>
            <a:noFill/>
            <a:ln w="136525">
              <a:gradFill>
                <a:gsLst>
                  <a:gs pos="0">
                    <a:srgbClr val="FFFFFF"/>
                  </a:gs>
                  <a:gs pos="41000">
                    <a:srgbClr val="CB1C8D"/>
                  </a:gs>
                  <a:gs pos="59000">
                    <a:srgbClr val="CB1C8D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9A4318-B741-3F3D-07E3-75AA0CA8C760}"/>
                </a:ext>
              </a:extLst>
            </p:cNvPr>
            <p:cNvSpPr/>
            <p:nvPr/>
          </p:nvSpPr>
          <p:spPr>
            <a:xfrm>
              <a:off x="5819774" y="1781174"/>
              <a:ext cx="1593057" cy="1593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B0E25-2B95-5957-B6A9-CDDBA27E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2" t="18828" r="-909" b="25712"/>
          <a:stretch/>
        </p:blipFill>
        <p:spPr>
          <a:xfrm>
            <a:off x="763780" y="947571"/>
            <a:ext cx="1593058" cy="17736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B48E1A6-568A-7172-7CD4-CE9B57721941}"/>
              </a:ext>
            </a:extLst>
          </p:cNvPr>
          <p:cNvSpPr/>
          <p:nvPr/>
        </p:nvSpPr>
        <p:spPr>
          <a:xfrm>
            <a:off x="2361602" y="1554622"/>
            <a:ext cx="214313" cy="2143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F851F8-B78E-58EC-D547-D162FEE2C1FD}"/>
              </a:ext>
            </a:extLst>
          </p:cNvPr>
          <p:cNvSpPr/>
          <p:nvPr/>
        </p:nvSpPr>
        <p:spPr>
          <a:xfrm>
            <a:off x="1856777" y="930731"/>
            <a:ext cx="214313" cy="2143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22098-EF2D-4DA9-F499-B2E6B9343AAC}"/>
              </a:ext>
            </a:extLst>
          </p:cNvPr>
          <p:cNvSpPr txBox="1"/>
          <p:nvPr/>
        </p:nvSpPr>
        <p:spPr>
          <a:xfrm>
            <a:off x="3761783" y="48308"/>
            <a:ext cx="502011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Ismaila M. </a:t>
            </a:r>
            <a:r>
              <a:rPr lang="en-US" sz="3600" dirty="0">
                <a:solidFill>
                  <a:srgbClr val="B4C7E7"/>
                </a:solidFill>
                <a:latin typeface="Arial Black" panose="020B0A04020102020204" pitchFamily="34" charset="0"/>
              </a:rPr>
              <a:t>Omeiza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38741-459E-1957-83AB-A35A4129AD1F}"/>
              </a:ext>
            </a:extLst>
          </p:cNvPr>
          <p:cNvSpPr txBox="1"/>
          <p:nvPr/>
        </p:nvSpPr>
        <p:spPr>
          <a:xfrm>
            <a:off x="3664661" y="469251"/>
            <a:ext cx="457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Data visualization engineer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A5C4A-269C-FEFF-FC5F-70F855DF8A6D}"/>
              </a:ext>
            </a:extLst>
          </p:cNvPr>
          <p:cNvSpPr txBox="1"/>
          <p:nvPr/>
        </p:nvSpPr>
        <p:spPr>
          <a:xfrm>
            <a:off x="6034167" y="5097128"/>
            <a:ext cx="598638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>
                <a:solidFill>
                  <a:schemeClr val="bg1">
                    <a:lumMod val="85000"/>
                  </a:schemeClr>
                </a:solidFill>
              </a:rPr>
              <a:t>Portfolio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F0FD7-A758-E26F-821C-878B688078CD}"/>
              </a:ext>
            </a:extLst>
          </p:cNvPr>
          <p:cNvSpPr txBox="1"/>
          <p:nvPr/>
        </p:nvSpPr>
        <p:spPr>
          <a:xfrm>
            <a:off x="3386132" y="5097128"/>
            <a:ext cx="247174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pc="300" dirty="0">
                <a:solidFill>
                  <a:schemeClr val="bg1">
                    <a:lumMod val="85000"/>
                  </a:schemeClr>
                </a:solidFill>
              </a:rPr>
              <a:t>Education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688D4-3291-CF64-FEC3-48CC9BCE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29" y="93566"/>
            <a:ext cx="855391" cy="641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93073-AE73-3D2B-4DF0-B6E566DC2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76" y="194000"/>
            <a:ext cx="461666" cy="4616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F5838B-7B98-D8C9-5DB1-28237FD9F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2" y="5487390"/>
            <a:ext cx="513344" cy="51334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A6E01-3CA9-0855-68C5-9557E6690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05" y="5413445"/>
            <a:ext cx="624094" cy="62409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87DE4F-92C8-A166-A718-592038C74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11" y="6133379"/>
            <a:ext cx="457039" cy="43215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AE7B7A6-0FF2-BA76-7016-F7FD71DE64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6" y="5738638"/>
            <a:ext cx="650111" cy="65011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7057E9-E3F0-3BF1-A51E-FB2DB4D92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46" y="6074646"/>
            <a:ext cx="922718" cy="73826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C4B9E0-CAD1-0FC2-C1C0-DA1FB1D47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50" y="5589759"/>
            <a:ext cx="1976908" cy="11387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34B772-8E6F-E58F-658A-4156DCC89E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32" y="5590063"/>
            <a:ext cx="1912098" cy="11168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BFBB93-7D0C-65B1-9CF4-6BFD31510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18" y="5569393"/>
            <a:ext cx="1929754" cy="11377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51421A2-5113-0CE9-03D0-853BEC1F02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11" y="5157189"/>
            <a:ext cx="187654" cy="18765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CEF614-E470-C9BD-8BFB-B826ABAACE35}"/>
              </a:ext>
            </a:extLst>
          </p:cNvPr>
          <p:cNvSpPr txBox="1"/>
          <p:nvPr/>
        </p:nvSpPr>
        <p:spPr>
          <a:xfrm>
            <a:off x="5127296" y="6290547"/>
            <a:ext cx="911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Maven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52D94A-DF10-51D7-5620-2E48FECC9685}"/>
              </a:ext>
            </a:extLst>
          </p:cNvPr>
          <p:cNvSpPr txBox="1"/>
          <p:nvPr/>
        </p:nvSpPr>
        <p:spPr>
          <a:xfrm>
            <a:off x="4406941" y="6472353"/>
            <a:ext cx="513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KSP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71757D3-A948-E165-EB8F-19E78C993BB3}"/>
              </a:ext>
            </a:extLst>
          </p:cNvPr>
          <p:cNvSpPr/>
          <p:nvPr/>
        </p:nvSpPr>
        <p:spPr>
          <a:xfrm rot="5400000">
            <a:off x="8890731" y="1214114"/>
            <a:ext cx="557561" cy="5085799"/>
          </a:xfrm>
          <a:prstGeom prst="leftBrace">
            <a:avLst/>
          </a:prstGeom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146BC-F4C5-2CAC-D594-2E024954189B}"/>
              </a:ext>
            </a:extLst>
          </p:cNvPr>
          <p:cNvSpPr txBox="1"/>
          <p:nvPr/>
        </p:nvSpPr>
        <p:spPr>
          <a:xfrm>
            <a:off x="6235605" y="4100204"/>
            <a:ext cx="79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5AA1FB9-BE79-C69B-01F4-6E4CA6331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411" y="5157189"/>
            <a:ext cx="187654" cy="18765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706B66C-61BE-101E-6821-937671BA92A9}"/>
              </a:ext>
            </a:extLst>
          </p:cNvPr>
          <p:cNvSpPr txBox="1"/>
          <p:nvPr/>
        </p:nvSpPr>
        <p:spPr>
          <a:xfrm>
            <a:off x="7876969" y="4100204"/>
            <a:ext cx="79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01E935-47F5-40FE-3E3B-B8556D221A45}"/>
              </a:ext>
            </a:extLst>
          </p:cNvPr>
          <p:cNvSpPr txBox="1"/>
          <p:nvPr/>
        </p:nvSpPr>
        <p:spPr>
          <a:xfrm>
            <a:off x="9504050" y="4100204"/>
            <a:ext cx="79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E50A65-C9F1-F16C-16A7-D38137C7348E}"/>
              </a:ext>
            </a:extLst>
          </p:cNvPr>
          <p:cNvSpPr txBox="1"/>
          <p:nvPr/>
        </p:nvSpPr>
        <p:spPr>
          <a:xfrm>
            <a:off x="11312511" y="4100204"/>
            <a:ext cx="79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9E747-3CBB-7E72-5691-2F0F421F7195}"/>
              </a:ext>
            </a:extLst>
          </p:cNvPr>
          <p:cNvSpPr txBox="1"/>
          <p:nvPr/>
        </p:nvSpPr>
        <p:spPr>
          <a:xfrm>
            <a:off x="6626612" y="3301435"/>
            <a:ext cx="527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pc="300" dirty="0"/>
              <a:t>Work Experience by Company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3236B4-0F25-A235-7E8A-6831B1872D27}"/>
              </a:ext>
            </a:extLst>
          </p:cNvPr>
          <p:cNvSpPr txBox="1"/>
          <p:nvPr/>
        </p:nvSpPr>
        <p:spPr>
          <a:xfrm>
            <a:off x="3424577" y="1235082"/>
            <a:ext cx="43891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400" spc="300" dirty="0">
                <a:solidFill>
                  <a:schemeClr val="bg1">
                    <a:lumMod val="85000"/>
                  </a:schemeClr>
                </a:solidFill>
              </a:rPr>
              <a:t>Skills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9F20F9-42AD-4F60-245D-D498C18BD416}"/>
              </a:ext>
            </a:extLst>
          </p:cNvPr>
          <p:cNvSpPr txBox="1"/>
          <p:nvPr/>
        </p:nvSpPr>
        <p:spPr>
          <a:xfrm>
            <a:off x="8030882" y="1235082"/>
            <a:ext cx="21031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>
                <a:solidFill>
                  <a:schemeClr val="bg1">
                    <a:lumMod val="85000"/>
                  </a:schemeClr>
                </a:solidFill>
              </a:rPr>
              <a:t>Interest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7D5024-19B4-602C-13B3-B2E5935EF822}"/>
              </a:ext>
            </a:extLst>
          </p:cNvPr>
          <p:cNvSpPr txBox="1"/>
          <p:nvPr/>
        </p:nvSpPr>
        <p:spPr>
          <a:xfrm>
            <a:off x="10350540" y="1235082"/>
            <a:ext cx="16459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>
                <a:solidFill>
                  <a:schemeClr val="bg1">
                    <a:lumMod val="85000"/>
                  </a:schemeClr>
                </a:solidFill>
              </a:rPr>
              <a:t>Language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3BD12F-F333-0E53-2CC0-7AD4D37AD621}"/>
              </a:ext>
            </a:extLst>
          </p:cNvPr>
          <p:cNvSpPr txBox="1"/>
          <p:nvPr/>
        </p:nvSpPr>
        <p:spPr>
          <a:xfrm>
            <a:off x="3814506" y="1235082"/>
            <a:ext cx="100584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400" spc="300" dirty="0"/>
              <a:t>Skills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463C76-960E-E865-0AE4-0DE60311936A}"/>
              </a:ext>
            </a:extLst>
          </p:cNvPr>
          <p:cNvSpPr txBox="1"/>
          <p:nvPr/>
        </p:nvSpPr>
        <p:spPr>
          <a:xfrm>
            <a:off x="8424743" y="1235082"/>
            <a:ext cx="12801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/>
              <a:t>Interest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A6C95-F475-EE57-51B7-DF969DAFDC09}"/>
              </a:ext>
            </a:extLst>
          </p:cNvPr>
          <p:cNvSpPr txBox="1"/>
          <p:nvPr/>
        </p:nvSpPr>
        <p:spPr>
          <a:xfrm>
            <a:off x="10624860" y="1235082"/>
            <a:ext cx="13716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/>
              <a:t>Language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F61083-47C3-D360-C005-1CCCCFC4624F}"/>
              </a:ext>
            </a:extLst>
          </p:cNvPr>
          <p:cNvSpPr txBox="1"/>
          <p:nvPr/>
        </p:nvSpPr>
        <p:spPr>
          <a:xfrm>
            <a:off x="6464048" y="5097128"/>
            <a:ext cx="155448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spc="300" dirty="0"/>
              <a:t>Portfolio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9F63F-AB46-FBE0-4533-BD720501697A}"/>
              </a:ext>
            </a:extLst>
          </p:cNvPr>
          <p:cNvSpPr txBox="1"/>
          <p:nvPr/>
        </p:nvSpPr>
        <p:spPr>
          <a:xfrm>
            <a:off x="3804755" y="5097128"/>
            <a:ext cx="146304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pc="300" dirty="0"/>
              <a:t>Education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75119B-9D30-196A-CF3C-5C3A9D7A6A40}"/>
              </a:ext>
            </a:extLst>
          </p:cNvPr>
          <p:cNvCxnSpPr>
            <a:cxnSpLocks/>
          </p:cNvCxnSpPr>
          <p:nvPr/>
        </p:nvCxnSpPr>
        <p:spPr>
          <a:xfrm>
            <a:off x="8241578" y="3740760"/>
            <a:ext cx="0" cy="200722"/>
          </a:xfrm>
          <a:prstGeom prst="line">
            <a:avLst/>
          </a:prstGeom>
          <a:ln w="2159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19BDCC-61C2-36ED-CC16-4810C611475B}"/>
              </a:ext>
            </a:extLst>
          </p:cNvPr>
          <p:cNvCxnSpPr>
            <a:cxnSpLocks/>
          </p:cNvCxnSpPr>
          <p:nvPr/>
        </p:nvCxnSpPr>
        <p:spPr>
          <a:xfrm>
            <a:off x="9865809" y="3740760"/>
            <a:ext cx="0" cy="200722"/>
          </a:xfrm>
          <a:prstGeom prst="line">
            <a:avLst/>
          </a:prstGeom>
          <a:ln w="2159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AC52FCC-0099-D879-9797-BFDF8C3CF9B7}"/>
              </a:ext>
            </a:extLst>
          </p:cNvPr>
          <p:cNvSpPr/>
          <p:nvPr/>
        </p:nvSpPr>
        <p:spPr>
          <a:xfrm>
            <a:off x="8204225" y="3870818"/>
            <a:ext cx="72643" cy="72643"/>
          </a:xfrm>
          <a:prstGeom prst="ellipse">
            <a:avLst/>
          </a:prstGeom>
          <a:solidFill>
            <a:srgbClr val="CB1C8D"/>
          </a:solidFill>
          <a:ln>
            <a:solidFill>
              <a:srgbClr val="CB1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3C5340-1F64-CD50-180F-2423A8AB1F27}"/>
              </a:ext>
            </a:extLst>
          </p:cNvPr>
          <p:cNvSpPr/>
          <p:nvPr/>
        </p:nvSpPr>
        <p:spPr>
          <a:xfrm>
            <a:off x="9829487" y="3866742"/>
            <a:ext cx="72643" cy="72643"/>
          </a:xfrm>
          <a:prstGeom prst="ellipse">
            <a:avLst/>
          </a:prstGeom>
          <a:solidFill>
            <a:srgbClr val="CB1C8D"/>
          </a:solidFill>
          <a:ln>
            <a:solidFill>
              <a:srgbClr val="CB1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77DFEA-8114-9488-1E66-B9CB105042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089" y="219823"/>
            <a:ext cx="447124" cy="447124"/>
          </a:xfrm>
          <a:prstGeom prst="rect">
            <a:avLst/>
          </a:prstGeom>
          <a:effectLst>
            <a:outerShdw blurRad="50800" dist="38100" dir="16200000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20218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</dc:creator>
  <cp:lastModifiedBy>Ismaila</cp:lastModifiedBy>
  <cp:revision>24</cp:revision>
  <dcterms:created xsi:type="dcterms:W3CDTF">2022-12-15T16:11:58Z</dcterms:created>
  <dcterms:modified xsi:type="dcterms:W3CDTF">2022-12-21T09:16:25Z</dcterms:modified>
</cp:coreProperties>
</file>