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1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1016000" y="541285"/>
            <a:ext cx="16256000" cy="12903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8300">
                <a:solidFill>
                  <a:srgbClr val="F2F5F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9409212" y="2186642"/>
            <a:ext cx="8696960" cy="58127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3600">
                <a:solidFill>
                  <a:srgbClr val="0A1220"/>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1016000" y="541285"/>
            <a:ext cx="16256000" cy="12903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8300">
                <a:solidFill>
                  <a:srgbClr val="F2F5F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1371600" y="3188970"/>
            <a:ext cx="15544800" cy="21602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8300">
                <a:solidFill>
                  <a:srgbClr val="F2F5F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0A1220"/>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1016000" y="541285"/>
            <a:ext cx="16256000" cy="12903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8300">
                <a:solidFill>
                  <a:srgbClr val="F2F5F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016000" y="541285"/>
            <a:ext cx="16256000" cy="12903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8300" u="none" cap="none" strike="noStrike">
                <a:solidFill>
                  <a:srgbClr val="F2F5F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9409212" y="2186642"/>
            <a:ext cx="8696960" cy="581279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3600" u="none" cap="none" strike="noStrike">
                <a:solidFill>
                  <a:srgbClr val="0A1220"/>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38.png"/><Relationship Id="rId5"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3.png"/><Relationship Id="rId6" Type="http://schemas.openxmlformats.org/officeDocument/2006/relationships/image" Target="../media/image44.png"/><Relationship Id="rId7" Type="http://schemas.openxmlformats.org/officeDocument/2006/relationships/image" Target="../media/image41.png"/><Relationship Id="rId8"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29.png"/><Relationship Id="rId10" Type="http://schemas.openxmlformats.org/officeDocument/2006/relationships/image" Target="../media/image35.png"/><Relationship Id="rId9" Type="http://schemas.openxmlformats.org/officeDocument/2006/relationships/image" Target="../media/image40.png"/><Relationship Id="rId5" Type="http://schemas.openxmlformats.org/officeDocument/2006/relationships/image" Target="../media/image45.png"/><Relationship Id="rId6" Type="http://schemas.openxmlformats.org/officeDocument/2006/relationships/image" Target="../media/image37.png"/><Relationship Id="rId7" Type="http://schemas.openxmlformats.org/officeDocument/2006/relationships/image" Target="../media/image33.png"/><Relationship Id="rId8"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jpg"/><Relationship Id="rId4" Type="http://schemas.openxmlformats.org/officeDocument/2006/relationships/image" Target="../media/image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 name="Shape 43"/>
        <p:cNvGrpSpPr/>
        <p:nvPr/>
      </p:nvGrpSpPr>
      <p:grpSpPr>
        <a:xfrm>
          <a:off x="0" y="0"/>
          <a:ext cx="0" cy="0"/>
          <a:chOff x="0" y="0"/>
          <a:chExt cx="0" cy="0"/>
        </a:xfrm>
      </p:grpSpPr>
      <p:sp>
        <p:nvSpPr>
          <p:cNvPr id="44" name="Google Shape;44;p7"/>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5" name="Google Shape;45;p7"/>
          <p:cNvGrpSpPr/>
          <p:nvPr/>
        </p:nvGrpSpPr>
        <p:grpSpPr>
          <a:xfrm>
            <a:off x="16646119" y="0"/>
            <a:ext cx="1642447" cy="1642756"/>
            <a:chOff x="16646119" y="0"/>
            <a:chExt cx="1642447" cy="1642756"/>
          </a:xfrm>
        </p:grpSpPr>
        <p:sp>
          <p:nvSpPr>
            <p:cNvPr id="46" name="Google Shape;46;p7"/>
            <p:cNvSpPr/>
            <p:nvPr/>
          </p:nvSpPr>
          <p:spPr>
            <a:xfrm>
              <a:off x="16683286" y="0"/>
              <a:ext cx="1605280" cy="37465"/>
            </a:xfrm>
            <a:custGeom>
              <a:rect b="b" l="l" r="r" t="t"/>
              <a:pathLst>
                <a:path extrusionOk="0" h="37465" w="1605280">
                  <a:moveTo>
                    <a:pt x="1604714" y="37156"/>
                  </a:moveTo>
                  <a:lnTo>
                    <a:pt x="1604714" y="0"/>
                  </a:lnTo>
                  <a:lnTo>
                    <a:pt x="0" y="0"/>
                  </a:lnTo>
                  <a:lnTo>
                    <a:pt x="0" y="37156"/>
                  </a:lnTo>
                  <a:lnTo>
                    <a:pt x="1604714" y="37156"/>
                  </a:lnTo>
                  <a:close/>
                </a:path>
              </a:pathLst>
            </a:custGeom>
            <a:solidFill>
              <a:srgbClr val="CBDDEC">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 name="Google Shape;47;p7"/>
            <p:cNvSpPr/>
            <p:nvPr/>
          </p:nvSpPr>
          <p:spPr>
            <a:xfrm>
              <a:off x="16646119" y="11"/>
              <a:ext cx="1642110" cy="1642745"/>
            </a:xfrm>
            <a:custGeom>
              <a:rect b="b" l="l" r="r" t="t"/>
              <a:pathLst>
                <a:path extrusionOk="0" h="1642745" w="1642109">
                  <a:moveTo>
                    <a:pt x="37160" y="0"/>
                  </a:moveTo>
                  <a:lnTo>
                    <a:pt x="0" y="0"/>
                  </a:lnTo>
                  <a:lnTo>
                    <a:pt x="37160" y="37147"/>
                  </a:lnTo>
                  <a:lnTo>
                    <a:pt x="37160" y="0"/>
                  </a:lnTo>
                  <a:close/>
                </a:path>
                <a:path extrusionOk="0" h="1642745" w="1642109">
                  <a:moveTo>
                    <a:pt x="1641881" y="37147"/>
                  </a:moveTo>
                  <a:lnTo>
                    <a:pt x="37160" y="37147"/>
                  </a:lnTo>
                  <a:lnTo>
                    <a:pt x="1641881" y="1642173"/>
                  </a:lnTo>
                  <a:lnTo>
                    <a:pt x="1641881" y="37147"/>
                  </a:lnTo>
                  <a:close/>
                </a:path>
              </a:pathLst>
            </a:custGeom>
            <a:solidFill>
              <a:srgbClr val="F2F5FA">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48" name="Google Shape;48;p7"/>
          <p:cNvSpPr/>
          <p:nvPr/>
        </p:nvSpPr>
        <p:spPr>
          <a:xfrm>
            <a:off x="16683285" y="2354938"/>
            <a:ext cx="1605280" cy="2317750"/>
          </a:xfrm>
          <a:custGeom>
            <a:rect b="b" l="l" r="r" t="t"/>
            <a:pathLst>
              <a:path extrusionOk="0" h="2317750" w="1605280">
                <a:moveTo>
                  <a:pt x="1604714" y="2317332"/>
                </a:moveTo>
                <a:lnTo>
                  <a:pt x="1604714" y="1604714"/>
                </a:lnTo>
                <a:lnTo>
                  <a:pt x="0" y="0"/>
                </a:lnTo>
                <a:lnTo>
                  <a:pt x="0" y="2317332"/>
                </a:lnTo>
                <a:lnTo>
                  <a:pt x="1604714" y="2317332"/>
                </a:lnTo>
                <a:close/>
              </a:path>
            </a:pathLst>
          </a:custGeom>
          <a:solidFill>
            <a:srgbClr val="CBDDEC">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9" name="Google Shape;49;p7"/>
          <p:cNvGrpSpPr/>
          <p:nvPr/>
        </p:nvGrpSpPr>
        <p:grpSpPr>
          <a:xfrm>
            <a:off x="14365952" y="0"/>
            <a:ext cx="3476437" cy="2355541"/>
            <a:chOff x="14365952" y="0"/>
            <a:chExt cx="3476437" cy="2355541"/>
          </a:xfrm>
        </p:grpSpPr>
        <p:sp>
          <p:nvSpPr>
            <p:cNvPr id="50" name="Google Shape;50;p7"/>
            <p:cNvSpPr/>
            <p:nvPr/>
          </p:nvSpPr>
          <p:spPr>
            <a:xfrm>
              <a:off x="15524639" y="0"/>
              <a:ext cx="2317750" cy="1196340"/>
            </a:xfrm>
            <a:custGeom>
              <a:rect b="b" l="l" r="r" t="t"/>
              <a:pathLst>
                <a:path extrusionOk="0" h="1196340" w="2317750">
                  <a:moveTo>
                    <a:pt x="2317291" y="1195802"/>
                  </a:moveTo>
                  <a:lnTo>
                    <a:pt x="1121489" y="0"/>
                  </a:lnTo>
                  <a:lnTo>
                    <a:pt x="0" y="0"/>
                  </a:lnTo>
                  <a:lnTo>
                    <a:pt x="0" y="1195802"/>
                  </a:lnTo>
                  <a:lnTo>
                    <a:pt x="2317291" y="1195802"/>
                  </a:lnTo>
                  <a:close/>
                </a:path>
              </a:pathLst>
            </a:custGeom>
            <a:solidFill>
              <a:srgbClr val="CBDDEC">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 name="Google Shape;51;p7"/>
            <p:cNvSpPr/>
            <p:nvPr/>
          </p:nvSpPr>
          <p:spPr>
            <a:xfrm>
              <a:off x="14365952" y="37156"/>
              <a:ext cx="2317750" cy="2318385"/>
            </a:xfrm>
            <a:custGeom>
              <a:rect b="b" l="l" r="r" t="t"/>
              <a:pathLst>
                <a:path extrusionOk="0" h="2318385" w="2317750">
                  <a:moveTo>
                    <a:pt x="2317331" y="2317781"/>
                  </a:moveTo>
                  <a:lnTo>
                    <a:pt x="2317331" y="0"/>
                  </a:lnTo>
                  <a:lnTo>
                    <a:pt x="0" y="0"/>
                  </a:lnTo>
                  <a:lnTo>
                    <a:pt x="2317331" y="2317781"/>
                  </a:lnTo>
                  <a:close/>
                </a:path>
              </a:pathLst>
            </a:custGeom>
            <a:solidFill>
              <a:srgbClr val="AFC1D0">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2" name="Google Shape;52;p7"/>
          <p:cNvSpPr/>
          <p:nvPr/>
        </p:nvSpPr>
        <p:spPr>
          <a:xfrm>
            <a:off x="16683285" y="4672270"/>
            <a:ext cx="1605280" cy="2317750"/>
          </a:xfrm>
          <a:custGeom>
            <a:rect b="b" l="l" r="r" t="t"/>
            <a:pathLst>
              <a:path extrusionOk="0" h="2317750" w="1605280">
                <a:moveTo>
                  <a:pt x="1604714" y="712617"/>
                </a:moveTo>
                <a:lnTo>
                  <a:pt x="1604714" y="0"/>
                </a:lnTo>
                <a:lnTo>
                  <a:pt x="0" y="0"/>
                </a:lnTo>
                <a:lnTo>
                  <a:pt x="0" y="2317331"/>
                </a:lnTo>
                <a:lnTo>
                  <a:pt x="1604714" y="712617"/>
                </a:lnTo>
                <a:close/>
              </a:path>
            </a:pathLst>
          </a:custGeom>
          <a:solidFill>
            <a:srgbClr val="AFC1D0">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53" name="Google Shape;53;p7"/>
          <p:cNvGrpSpPr/>
          <p:nvPr/>
        </p:nvGrpSpPr>
        <p:grpSpPr>
          <a:xfrm>
            <a:off x="12011016" y="0"/>
            <a:ext cx="2355541" cy="37465"/>
            <a:chOff x="12011016" y="0"/>
            <a:chExt cx="2355541" cy="37465"/>
          </a:xfrm>
        </p:grpSpPr>
        <p:sp>
          <p:nvSpPr>
            <p:cNvPr id="54" name="Google Shape;54;p7"/>
            <p:cNvSpPr/>
            <p:nvPr/>
          </p:nvSpPr>
          <p:spPr>
            <a:xfrm>
              <a:off x="12048172" y="0"/>
              <a:ext cx="2318385" cy="37465"/>
            </a:xfrm>
            <a:custGeom>
              <a:rect b="b" l="l" r="r" t="t"/>
              <a:pathLst>
                <a:path extrusionOk="0" h="37465" w="2318384">
                  <a:moveTo>
                    <a:pt x="2317781" y="37156"/>
                  </a:moveTo>
                  <a:lnTo>
                    <a:pt x="2280617" y="0"/>
                  </a:lnTo>
                  <a:lnTo>
                    <a:pt x="0" y="0"/>
                  </a:lnTo>
                  <a:lnTo>
                    <a:pt x="0" y="37156"/>
                  </a:lnTo>
                  <a:lnTo>
                    <a:pt x="2317781" y="37156"/>
                  </a:lnTo>
                  <a:close/>
                </a:path>
              </a:pathLst>
            </a:custGeom>
            <a:solidFill>
              <a:srgbClr val="F2F5FA">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2011016" y="0"/>
              <a:ext cx="37465" cy="37465"/>
            </a:xfrm>
            <a:custGeom>
              <a:rect b="b" l="l" r="r" t="t"/>
              <a:pathLst>
                <a:path extrusionOk="0" h="37465" w="37465">
                  <a:moveTo>
                    <a:pt x="37155" y="37156"/>
                  </a:moveTo>
                  <a:lnTo>
                    <a:pt x="37155" y="0"/>
                  </a:lnTo>
                  <a:lnTo>
                    <a:pt x="0" y="0"/>
                  </a:lnTo>
                  <a:lnTo>
                    <a:pt x="37155" y="37156"/>
                  </a:lnTo>
                  <a:close/>
                </a:path>
              </a:pathLst>
            </a:custGeom>
            <a:solidFill>
              <a:srgbClr val="0A1220">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13206858" y="1195802"/>
            <a:ext cx="2318385" cy="2318385"/>
          </a:xfrm>
          <a:custGeom>
            <a:rect b="b" l="l" r="r" t="t"/>
            <a:pathLst>
              <a:path extrusionOk="0" h="2318385" w="2318384">
                <a:moveTo>
                  <a:pt x="2317781" y="2317781"/>
                </a:moveTo>
                <a:lnTo>
                  <a:pt x="0" y="0"/>
                </a:lnTo>
                <a:lnTo>
                  <a:pt x="0" y="2317781"/>
                </a:lnTo>
                <a:lnTo>
                  <a:pt x="2317781" y="2317781"/>
                </a:lnTo>
                <a:close/>
              </a:path>
            </a:pathLst>
          </a:custGeom>
          <a:solidFill>
            <a:srgbClr val="CBDDEC">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17361920" y="6360680"/>
            <a:ext cx="926465" cy="1852295"/>
          </a:xfrm>
          <a:custGeom>
            <a:rect b="b" l="l" r="r" t="t"/>
            <a:pathLst>
              <a:path extrusionOk="0" h="1852295" w="926465">
                <a:moveTo>
                  <a:pt x="926079" y="1852160"/>
                </a:moveTo>
                <a:lnTo>
                  <a:pt x="926079" y="0"/>
                </a:lnTo>
                <a:lnTo>
                  <a:pt x="0" y="926079"/>
                </a:lnTo>
                <a:lnTo>
                  <a:pt x="926079" y="1852160"/>
                </a:lnTo>
                <a:close/>
              </a:path>
            </a:pathLst>
          </a:custGeom>
          <a:solidFill>
            <a:srgbClr val="AFC1D0">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p:nvPr/>
        </p:nvSpPr>
        <p:spPr>
          <a:xfrm>
            <a:off x="14752494" y="3682098"/>
            <a:ext cx="880110" cy="880110"/>
          </a:xfrm>
          <a:custGeom>
            <a:rect b="b" l="l" r="r" t="t"/>
            <a:pathLst>
              <a:path extrusionOk="0" h="880110" w="880109">
                <a:moveTo>
                  <a:pt x="879544" y="879544"/>
                </a:moveTo>
                <a:lnTo>
                  <a:pt x="879544" y="0"/>
                </a:lnTo>
                <a:lnTo>
                  <a:pt x="0" y="0"/>
                </a:lnTo>
                <a:lnTo>
                  <a:pt x="879544" y="879544"/>
                </a:lnTo>
                <a:close/>
              </a:path>
            </a:pathLst>
          </a:custGeom>
          <a:solidFill>
            <a:srgbClr val="CBDDEC">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 name="Google Shape;59;p7"/>
          <p:cNvSpPr/>
          <p:nvPr/>
        </p:nvSpPr>
        <p:spPr>
          <a:xfrm>
            <a:off x="16543597" y="8102861"/>
            <a:ext cx="1637030" cy="818515"/>
          </a:xfrm>
          <a:custGeom>
            <a:rect b="b" l="l" r="r" t="t"/>
            <a:pathLst>
              <a:path extrusionOk="0" h="818515" w="1637030">
                <a:moveTo>
                  <a:pt x="1636644" y="818322"/>
                </a:moveTo>
                <a:lnTo>
                  <a:pt x="818322" y="0"/>
                </a:lnTo>
                <a:lnTo>
                  <a:pt x="0" y="818322"/>
                </a:lnTo>
                <a:lnTo>
                  <a:pt x="1636644" y="818322"/>
                </a:lnTo>
                <a:close/>
              </a:path>
            </a:pathLst>
          </a:custGeom>
          <a:solidFill>
            <a:srgbClr val="F2F5FA">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 name="Google Shape;60;p7"/>
          <p:cNvSpPr/>
          <p:nvPr/>
        </p:nvSpPr>
        <p:spPr>
          <a:xfrm>
            <a:off x="833842" y="1433621"/>
            <a:ext cx="1139190" cy="2410460"/>
          </a:xfrm>
          <a:custGeom>
            <a:rect b="b" l="l" r="r" t="t"/>
            <a:pathLst>
              <a:path extrusionOk="0" h="2410460" w="1139189">
                <a:moveTo>
                  <a:pt x="0" y="2410302"/>
                </a:moveTo>
                <a:lnTo>
                  <a:pt x="1138691" y="1262453"/>
                </a:lnTo>
                <a:lnTo>
                  <a:pt x="181" y="0"/>
                </a:lnTo>
                <a:lnTo>
                  <a:pt x="0" y="2410302"/>
                </a:lnTo>
                <a:close/>
              </a:path>
            </a:pathLst>
          </a:custGeom>
          <a:solidFill>
            <a:srgbClr val="497082">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 name="Google Shape;61;p7"/>
          <p:cNvSpPr/>
          <p:nvPr/>
        </p:nvSpPr>
        <p:spPr>
          <a:xfrm>
            <a:off x="124050" y="0"/>
            <a:ext cx="1120775" cy="529590"/>
          </a:xfrm>
          <a:custGeom>
            <a:rect b="b" l="l" r="r" t="t"/>
            <a:pathLst>
              <a:path extrusionOk="0" h="529590" w="1120775">
                <a:moveTo>
                  <a:pt x="0" y="0"/>
                </a:moveTo>
                <a:lnTo>
                  <a:pt x="576311" y="529508"/>
                </a:lnTo>
                <a:lnTo>
                  <a:pt x="1120288" y="0"/>
                </a:lnTo>
                <a:lnTo>
                  <a:pt x="0" y="0"/>
                </a:lnTo>
                <a:close/>
              </a:path>
            </a:pathLst>
          </a:custGeom>
          <a:solidFill>
            <a:srgbClr val="C4E3F1">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 name="Google Shape;62;p7"/>
          <p:cNvSpPr/>
          <p:nvPr/>
        </p:nvSpPr>
        <p:spPr>
          <a:xfrm>
            <a:off x="0" y="671485"/>
            <a:ext cx="507365" cy="2160905"/>
          </a:xfrm>
          <a:custGeom>
            <a:rect b="b" l="l" r="r" t="t"/>
            <a:pathLst>
              <a:path extrusionOk="0" h="2160905" w="507365">
                <a:moveTo>
                  <a:pt x="0" y="2160654"/>
                </a:moveTo>
                <a:lnTo>
                  <a:pt x="496322" y="2135301"/>
                </a:lnTo>
                <a:lnTo>
                  <a:pt x="506769" y="0"/>
                </a:lnTo>
                <a:lnTo>
                  <a:pt x="0" y="556652"/>
                </a:lnTo>
                <a:lnTo>
                  <a:pt x="0" y="2160654"/>
                </a:lnTo>
                <a:close/>
              </a:path>
            </a:pathLst>
          </a:custGeom>
          <a:solidFill>
            <a:srgbClr val="FFFFFF">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 name="Google Shape;63;p7"/>
          <p:cNvSpPr/>
          <p:nvPr/>
        </p:nvSpPr>
        <p:spPr>
          <a:xfrm>
            <a:off x="1613052" y="0"/>
            <a:ext cx="815975" cy="984250"/>
          </a:xfrm>
          <a:custGeom>
            <a:rect b="b" l="l" r="r" t="t"/>
            <a:pathLst>
              <a:path extrusionOk="0" h="984250" w="815975">
                <a:moveTo>
                  <a:pt x="0" y="74291"/>
                </a:moveTo>
                <a:lnTo>
                  <a:pt x="809707" y="983622"/>
                </a:lnTo>
                <a:lnTo>
                  <a:pt x="815968" y="0"/>
                </a:lnTo>
                <a:lnTo>
                  <a:pt x="74593" y="0"/>
                </a:lnTo>
                <a:lnTo>
                  <a:pt x="0" y="74291"/>
                </a:lnTo>
                <a:close/>
              </a:path>
            </a:pathLst>
          </a:custGeom>
          <a:solidFill>
            <a:srgbClr val="497082">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 name="Google Shape;64;p7"/>
          <p:cNvSpPr/>
          <p:nvPr/>
        </p:nvSpPr>
        <p:spPr>
          <a:xfrm>
            <a:off x="103558" y="4044955"/>
            <a:ext cx="1036955" cy="845185"/>
          </a:xfrm>
          <a:custGeom>
            <a:rect b="b" l="l" r="r" t="t"/>
            <a:pathLst>
              <a:path extrusionOk="0" h="845185" w="1036955">
                <a:moveTo>
                  <a:pt x="0" y="26286"/>
                </a:moveTo>
                <a:lnTo>
                  <a:pt x="1036879" y="845170"/>
                </a:lnTo>
                <a:lnTo>
                  <a:pt x="902663" y="0"/>
                </a:lnTo>
                <a:lnTo>
                  <a:pt x="0" y="26286"/>
                </a:lnTo>
                <a:close/>
              </a:path>
            </a:pathLst>
          </a:custGeom>
          <a:solidFill>
            <a:srgbClr val="FFFFFF">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5" name="Google Shape;65;p7"/>
          <p:cNvSpPr/>
          <p:nvPr/>
        </p:nvSpPr>
        <p:spPr>
          <a:xfrm>
            <a:off x="1268563" y="811036"/>
            <a:ext cx="817880" cy="872490"/>
          </a:xfrm>
          <a:custGeom>
            <a:rect b="b" l="l" r="r" t="t"/>
            <a:pathLst>
              <a:path extrusionOk="0" h="872489" w="817880">
                <a:moveTo>
                  <a:pt x="0" y="871987"/>
                </a:moveTo>
                <a:lnTo>
                  <a:pt x="817534" y="0"/>
                </a:lnTo>
                <a:lnTo>
                  <a:pt x="16683" y="29318"/>
                </a:lnTo>
                <a:lnTo>
                  <a:pt x="0" y="871987"/>
                </a:lnTo>
                <a:close/>
              </a:path>
            </a:pathLst>
          </a:custGeom>
          <a:solidFill>
            <a:srgbClr val="CBDDEC">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 name="Google Shape;66;p7"/>
          <p:cNvSpPr/>
          <p:nvPr/>
        </p:nvSpPr>
        <p:spPr>
          <a:xfrm>
            <a:off x="1632127" y="2391857"/>
            <a:ext cx="841375" cy="1005840"/>
          </a:xfrm>
          <a:custGeom>
            <a:rect b="b" l="l" r="r" t="t"/>
            <a:pathLst>
              <a:path extrusionOk="0" h="1005839" w="841375">
                <a:moveTo>
                  <a:pt x="0" y="1005798"/>
                </a:moveTo>
                <a:lnTo>
                  <a:pt x="840852" y="889960"/>
                </a:lnTo>
                <a:lnTo>
                  <a:pt x="768677" y="0"/>
                </a:lnTo>
                <a:lnTo>
                  <a:pt x="0" y="1005798"/>
                </a:lnTo>
                <a:close/>
              </a:path>
            </a:pathLst>
          </a:custGeom>
          <a:solidFill>
            <a:srgbClr val="C4E3F1">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 name="Google Shape;67;p7"/>
          <p:cNvSpPr/>
          <p:nvPr/>
        </p:nvSpPr>
        <p:spPr>
          <a:xfrm>
            <a:off x="0" y="2930666"/>
            <a:ext cx="668655" cy="609600"/>
          </a:xfrm>
          <a:custGeom>
            <a:rect b="b" l="l" r="r" t="t"/>
            <a:pathLst>
              <a:path extrusionOk="0" h="609600" w="668655">
                <a:moveTo>
                  <a:pt x="0" y="536041"/>
                </a:moveTo>
                <a:lnTo>
                  <a:pt x="85376" y="609086"/>
                </a:lnTo>
                <a:lnTo>
                  <a:pt x="668319" y="0"/>
                </a:lnTo>
                <a:lnTo>
                  <a:pt x="0" y="49264"/>
                </a:lnTo>
                <a:lnTo>
                  <a:pt x="0" y="536041"/>
                </a:lnTo>
                <a:close/>
              </a:path>
            </a:pathLst>
          </a:custGeom>
          <a:solidFill>
            <a:srgbClr val="CBDDEC">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 name="Google Shape;68;p7"/>
          <p:cNvSpPr txBox="1"/>
          <p:nvPr>
            <p:ph type="title"/>
          </p:nvPr>
        </p:nvSpPr>
        <p:spPr>
          <a:xfrm>
            <a:off x="7493502" y="638275"/>
            <a:ext cx="4070700" cy="8466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5400">
                <a:solidFill>
                  <a:srgbClr val="0A1220"/>
                </a:solidFill>
                <a:latin typeface="Arial"/>
                <a:ea typeface="Arial"/>
                <a:cs typeface="Arial"/>
                <a:sym typeface="Arial"/>
              </a:rPr>
              <a:t>CSE 431</a:t>
            </a:r>
            <a:endParaRPr sz="5400">
              <a:latin typeface="Arial"/>
              <a:ea typeface="Arial"/>
              <a:cs typeface="Arial"/>
              <a:sym typeface="Arial"/>
            </a:endParaRPr>
          </a:p>
        </p:txBody>
      </p:sp>
      <p:sp>
        <p:nvSpPr>
          <p:cNvPr id="69" name="Google Shape;69;p7"/>
          <p:cNvSpPr/>
          <p:nvPr/>
        </p:nvSpPr>
        <p:spPr>
          <a:xfrm>
            <a:off x="5023031" y="7263601"/>
            <a:ext cx="1778635" cy="3023870"/>
          </a:xfrm>
          <a:custGeom>
            <a:rect b="b" l="l" r="r" t="t"/>
            <a:pathLst>
              <a:path extrusionOk="0" h="3023870" w="1778634">
                <a:moveTo>
                  <a:pt x="1778555" y="3023398"/>
                </a:moveTo>
                <a:lnTo>
                  <a:pt x="1734561" y="3023398"/>
                </a:lnTo>
                <a:lnTo>
                  <a:pt x="0" y="19049"/>
                </a:lnTo>
                <a:lnTo>
                  <a:pt x="32995" y="0"/>
                </a:lnTo>
                <a:lnTo>
                  <a:pt x="1778555" y="3023398"/>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70" name="Google Shape;70;p7"/>
          <p:cNvGrpSpPr/>
          <p:nvPr/>
        </p:nvGrpSpPr>
        <p:grpSpPr>
          <a:xfrm>
            <a:off x="8421776" y="5770126"/>
            <a:ext cx="9866747" cy="4517462"/>
            <a:chOff x="8421776" y="5770126"/>
            <a:chExt cx="9866747" cy="4517462"/>
          </a:xfrm>
        </p:grpSpPr>
        <p:sp>
          <p:nvSpPr>
            <p:cNvPr id="71" name="Google Shape;71;p7"/>
            <p:cNvSpPr/>
            <p:nvPr/>
          </p:nvSpPr>
          <p:spPr>
            <a:xfrm>
              <a:off x="8421776" y="8925513"/>
              <a:ext cx="7076440" cy="1362075"/>
            </a:xfrm>
            <a:custGeom>
              <a:rect b="b" l="l" r="r" t="t"/>
              <a:pathLst>
                <a:path extrusionOk="0" h="1362075" w="7076440">
                  <a:moveTo>
                    <a:pt x="6946004" y="711615"/>
                  </a:moveTo>
                  <a:lnTo>
                    <a:pt x="7076051" y="1361486"/>
                  </a:lnTo>
                  <a:lnTo>
                    <a:pt x="0" y="1361486"/>
                  </a:lnTo>
                  <a:lnTo>
                    <a:pt x="6803600" y="0"/>
                  </a:lnTo>
                  <a:lnTo>
                    <a:pt x="6946004" y="711615"/>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7"/>
            <p:cNvSpPr/>
            <p:nvPr/>
          </p:nvSpPr>
          <p:spPr>
            <a:xfrm>
              <a:off x="13651753" y="5770126"/>
              <a:ext cx="4636770" cy="4517390"/>
            </a:xfrm>
            <a:custGeom>
              <a:rect b="b" l="l" r="r" t="t"/>
              <a:pathLst>
                <a:path extrusionOk="0" h="4517390" w="4636769">
                  <a:moveTo>
                    <a:pt x="4636247" y="4516873"/>
                  </a:moveTo>
                  <a:lnTo>
                    <a:pt x="0" y="4516873"/>
                  </a:lnTo>
                  <a:lnTo>
                    <a:pt x="4636247" y="0"/>
                  </a:lnTo>
                  <a:lnTo>
                    <a:pt x="4636247" y="4516873"/>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3" name="Google Shape;73;p7"/>
          <p:cNvSpPr txBox="1"/>
          <p:nvPr/>
        </p:nvSpPr>
        <p:spPr>
          <a:xfrm>
            <a:off x="75" y="2075150"/>
            <a:ext cx="18288000" cy="6578400"/>
          </a:xfrm>
          <a:prstGeom prst="rect">
            <a:avLst/>
          </a:prstGeom>
          <a:noFill/>
          <a:ln>
            <a:noFill/>
          </a:ln>
        </p:spPr>
        <p:txBody>
          <a:bodyPr anchorCtr="0" anchor="t" bIns="0" lIns="0" spcFirstLastPara="1" rIns="0" wrap="square" tIns="12050">
            <a:spAutoFit/>
          </a:bodyPr>
          <a:lstStyle/>
          <a:p>
            <a:pPr indent="0" lvl="0" marL="12700" marR="5080" rtl="0" algn="ctr">
              <a:lnSpc>
                <a:spcPct val="116700"/>
              </a:lnSpc>
              <a:spcBef>
                <a:spcPts val="0"/>
              </a:spcBef>
              <a:spcAft>
                <a:spcPts val="0"/>
              </a:spcAft>
              <a:buNone/>
            </a:pPr>
            <a:r>
              <a:rPr b="1" lang="en-US" sz="4500">
                <a:solidFill>
                  <a:srgbClr val="0A1220"/>
                </a:solidFill>
                <a:latin typeface="Trebuchet MS"/>
                <a:ea typeface="Trebuchet MS"/>
                <a:cs typeface="Trebuchet MS"/>
                <a:sym typeface="Trebuchet MS"/>
              </a:rPr>
              <a:t>Leveraging GloVe Embeddings and LSTM Networks for Sarcasm Detection in News Headlines</a:t>
            </a:r>
            <a:endParaRPr sz="4500">
              <a:latin typeface="Trebuchet MS"/>
              <a:ea typeface="Trebuchet MS"/>
              <a:cs typeface="Trebuchet MS"/>
              <a:sym typeface="Trebuchet MS"/>
            </a:endParaRPr>
          </a:p>
          <a:p>
            <a:pPr indent="0" lvl="0" marL="0" rtl="0" algn="ctr">
              <a:lnSpc>
                <a:spcPct val="100000"/>
              </a:lnSpc>
              <a:spcBef>
                <a:spcPts val="2465"/>
              </a:spcBef>
              <a:spcAft>
                <a:spcPts val="0"/>
              </a:spcAft>
              <a:buNone/>
            </a:pPr>
            <a:r>
              <a:rPr b="1" lang="en-US" sz="4600">
                <a:solidFill>
                  <a:srgbClr val="0A1220"/>
                </a:solidFill>
                <a:latin typeface="Arial"/>
                <a:ea typeface="Arial"/>
                <a:cs typeface="Arial"/>
                <a:sym typeface="Arial"/>
              </a:rPr>
              <a:t>Group No - 10</a:t>
            </a:r>
            <a:endParaRPr sz="4600">
              <a:latin typeface="Arial"/>
              <a:ea typeface="Arial"/>
              <a:cs typeface="Arial"/>
              <a:sym typeface="Arial"/>
            </a:endParaRPr>
          </a:p>
          <a:p>
            <a:pPr indent="0" lvl="0" marL="0" rtl="0" algn="ctr">
              <a:lnSpc>
                <a:spcPct val="100000"/>
              </a:lnSpc>
              <a:spcBef>
                <a:spcPts val="855"/>
              </a:spcBef>
              <a:spcAft>
                <a:spcPts val="0"/>
              </a:spcAft>
              <a:buNone/>
            </a:pPr>
            <a:r>
              <a:rPr b="1" i="1" lang="en-US" sz="4600">
                <a:solidFill>
                  <a:srgbClr val="0A1220"/>
                </a:solidFill>
                <a:latin typeface="Arial"/>
                <a:ea typeface="Arial"/>
                <a:cs typeface="Arial"/>
                <a:sym typeface="Arial"/>
              </a:rPr>
              <a:t>Group members:</a:t>
            </a:r>
            <a:endParaRPr sz="4600">
              <a:latin typeface="Arial"/>
              <a:ea typeface="Arial"/>
              <a:cs typeface="Arial"/>
              <a:sym typeface="Arial"/>
            </a:endParaRPr>
          </a:p>
          <a:p>
            <a:pPr indent="0" lvl="0" marL="4675505" marR="4667885" rtl="0" algn="ctr">
              <a:lnSpc>
                <a:spcPct val="114599"/>
              </a:lnSpc>
              <a:spcBef>
                <a:spcPts val="900"/>
              </a:spcBef>
              <a:spcAft>
                <a:spcPts val="0"/>
              </a:spcAft>
              <a:buNone/>
            </a:pPr>
            <a:r>
              <a:rPr b="1" lang="en-US" sz="3000">
                <a:solidFill>
                  <a:srgbClr val="0A1220"/>
                </a:solidFill>
                <a:latin typeface="Arial"/>
                <a:ea typeface="Arial"/>
                <a:cs typeface="Arial"/>
                <a:sym typeface="Arial"/>
              </a:rPr>
              <a:t>Md. Tawsifur Rahman -</a:t>
            </a:r>
            <a:r>
              <a:rPr b="1" lang="en-US" sz="3000">
                <a:solidFill>
                  <a:srgbClr val="0A1220"/>
                </a:solidFill>
              </a:rPr>
              <a:t> </a:t>
            </a:r>
            <a:r>
              <a:rPr b="1" lang="en-US" sz="3000">
                <a:solidFill>
                  <a:srgbClr val="0A1220"/>
                </a:solidFill>
                <a:latin typeface="Arial"/>
                <a:ea typeface="Arial"/>
                <a:cs typeface="Arial"/>
                <a:sym typeface="Arial"/>
              </a:rPr>
              <a:t>20141027 </a:t>
            </a:r>
            <a:endParaRPr b="1" sz="3000">
              <a:solidFill>
                <a:srgbClr val="0A1220"/>
              </a:solidFill>
              <a:latin typeface="Arial"/>
              <a:ea typeface="Arial"/>
              <a:cs typeface="Arial"/>
              <a:sym typeface="Arial"/>
            </a:endParaRPr>
          </a:p>
          <a:p>
            <a:pPr indent="0" lvl="0" marL="4675505" marR="4667885" rtl="0" algn="ctr">
              <a:lnSpc>
                <a:spcPct val="114599"/>
              </a:lnSpc>
              <a:spcBef>
                <a:spcPts val="900"/>
              </a:spcBef>
              <a:spcAft>
                <a:spcPts val="0"/>
              </a:spcAft>
              <a:buNone/>
            </a:pPr>
            <a:r>
              <a:rPr b="1" lang="en-US" sz="3000">
                <a:solidFill>
                  <a:srgbClr val="0A1220"/>
                </a:solidFill>
                <a:latin typeface="Arial"/>
                <a:ea typeface="Arial"/>
                <a:cs typeface="Arial"/>
                <a:sym typeface="Arial"/>
              </a:rPr>
              <a:t>Siam Sadman Azad - 20141002 </a:t>
            </a:r>
            <a:endParaRPr b="1" sz="3000">
              <a:solidFill>
                <a:srgbClr val="0A1220"/>
              </a:solidFill>
              <a:latin typeface="Arial"/>
              <a:ea typeface="Arial"/>
              <a:cs typeface="Arial"/>
              <a:sym typeface="Arial"/>
            </a:endParaRPr>
          </a:p>
          <a:p>
            <a:pPr indent="0" lvl="0" marL="4675505" marR="4667885" rtl="0" algn="ctr">
              <a:lnSpc>
                <a:spcPct val="114599"/>
              </a:lnSpc>
              <a:spcBef>
                <a:spcPts val="900"/>
              </a:spcBef>
              <a:spcAft>
                <a:spcPts val="0"/>
              </a:spcAft>
              <a:buNone/>
            </a:pPr>
            <a:r>
              <a:rPr b="1" lang="en-US" sz="3000">
                <a:solidFill>
                  <a:srgbClr val="0A1220"/>
                </a:solidFill>
                <a:latin typeface="Arial"/>
                <a:ea typeface="Arial"/>
                <a:cs typeface="Arial"/>
                <a:sym typeface="Arial"/>
              </a:rPr>
              <a:t>Sayma Akter Lubna - 20301450</a:t>
            </a:r>
            <a:endParaRPr sz="3000">
              <a:latin typeface="Arial"/>
              <a:ea typeface="Arial"/>
              <a:cs typeface="Arial"/>
              <a:sym typeface="Arial"/>
            </a:endParaRPr>
          </a:p>
          <a:p>
            <a:pPr indent="0" lvl="0" marL="0" rtl="0" algn="ctr">
              <a:lnSpc>
                <a:spcPct val="100000"/>
              </a:lnSpc>
              <a:spcBef>
                <a:spcPts val="525"/>
              </a:spcBef>
              <a:spcAft>
                <a:spcPts val="0"/>
              </a:spcAft>
              <a:buNone/>
            </a:pPr>
            <a:r>
              <a:rPr b="1" lang="en-US" sz="3000">
                <a:solidFill>
                  <a:srgbClr val="0A1220"/>
                </a:solidFill>
                <a:latin typeface="Arial"/>
                <a:ea typeface="Arial"/>
                <a:cs typeface="Arial"/>
                <a:sym typeface="Arial"/>
              </a:rPr>
              <a:t>Md Mahbub Alam Prithibi - 20101243</a:t>
            </a:r>
            <a:endParaRPr sz="3000">
              <a:latin typeface="Arial"/>
              <a:ea typeface="Arial"/>
              <a:cs typeface="Arial"/>
              <a:sym typeface="Arial"/>
            </a:endParaRPr>
          </a:p>
          <a:p>
            <a:pPr indent="0" lvl="0" marL="0" rtl="0" algn="ctr">
              <a:lnSpc>
                <a:spcPct val="100000"/>
              </a:lnSpc>
              <a:spcBef>
                <a:spcPts val="705"/>
              </a:spcBef>
              <a:spcAft>
                <a:spcPts val="0"/>
              </a:spcAft>
              <a:buNone/>
            </a:pPr>
            <a:r>
              <a:t/>
            </a:r>
            <a:endParaRPr sz="36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p16"/>
          <p:cNvGrpSpPr/>
          <p:nvPr/>
        </p:nvGrpSpPr>
        <p:grpSpPr>
          <a:xfrm>
            <a:off x="14325986" y="0"/>
            <a:ext cx="3962618" cy="4645887"/>
            <a:chOff x="14325986" y="0"/>
            <a:chExt cx="3962618" cy="4645887"/>
          </a:xfrm>
        </p:grpSpPr>
        <p:sp>
          <p:nvSpPr>
            <p:cNvPr id="294" name="Google Shape;294;p16"/>
            <p:cNvSpPr/>
            <p:nvPr/>
          </p:nvSpPr>
          <p:spPr>
            <a:xfrm>
              <a:off x="16666179" y="0"/>
              <a:ext cx="1622425" cy="683895"/>
            </a:xfrm>
            <a:custGeom>
              <a:rect b="b" l="l" r="r" t="t"/>
              <a:pathLst>
                <a:path extrusionOk="0" h="683895" w="1622425">
                  <a:moveTo>
                    <a:pt x="1621822" y="683685"/>
                  </a:moveTo>
                  <a:lnTo>
                    <a:pt x="0" y="683685"/>
                  </a:lnTo>
                  <a:lnTo>
                    <a:pt x="0" y="0"/>
                  </a:lnTo>
                  <a:lnTo>
                    <a:pt x="1621822" y="0"/>
                  </a:lnTo>
                  <a:lnTo>
                    <a:pt x="1621822" y="683685"/>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5" name="Google Shape;295;p16"/>
            <p:cNvSpPr/>
            <p:nvPr/>
          </p:nvSpPr>
          <p:spPr>
            <a:xfrm>
              <a:off x="15982091" y="0"/>
              <a:ext cx="1854200" cy="1854200"/>
            </a:xfrm>
            <a:custGeom>
              <a:rect b="b" l="l" r="r" t="t"/>
              <a:pathLst>
                <a:path extrusionOk="0" h="1854200" w="1854200">
                  <a:moveTo>
                    <a:pt x="0" y="0"/>
                  </a:moveTo>
                  <a:lnTo>
                    <a:pt x="1853935" y="0"/>
                  </a:lnTo>
                  <a:lnTo>
                    <a:pt x="1853935" y="1853575"/>
                  </a:lnTo>
                  <a:lnTo>
                    <a:pt x="0" y="0"/>
                  </a:lnTo>
                  <a:close/>
                </a:path>
              </a:pathLst>
            </a:custGeom>
            <a:solidFill>
              <a:srgbClr val="AFC1D0">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6" name="Google Shape;296;p16"/>
            <p:cNvSpPr/>
            <p:nvPr/>
          </p:nvSpPr>
          <p:spPr>
            <a:xfrm>
              <a:off x="17836027" y="1853575"/>
              <a:ext cx="452120" cy="2340610"/>
            </a:xfrm>
            <a:custGeom>
              <a:rect b="b" l="l" r="r" t="t"/>
              <a:pathLst>
                <a:path extrusionOk="0" h="2340610" w="452119">
                  <a:moveTo>
                    <a:pt x="0" y="0"/>
                  </a:moveTo>
                  <a:lnTo>
                    <a:pt x="451973" y="452061"/>
                  </a:lnTo>
                  <a:lnTo>
                    <a:pt x="451973" y="2340191"/>
                  </a:lnTo>
                  <a:lnTo>
                    <a:pt x="0" y="2340191"/>
                  </a:lnTo>
                  <a:lnTo>
                    <a:pt x="0" y="0"/>
                  </a:lnTo>
                  <a:close/>
                </a:path>
              </a:pathLst>
            </a:custGeom>
            <a:solidFill>
              <a:srgbClr val="F2F5FA">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7" name="Google Shape;297;p16"/>
            <p:cNvSpPr/>
            <p:nvPr/>
          </p:nvSpPr>
          <p:spPr>
            <a:xfrm>
              <a:off x="17836027" y="4193767"/>
              <a:ext cx="452120" cy="452120"/>
            </a:xfrm>
            <a:custGeom>
              <a:rect b="b" l="l" r="r" t="t"/>
              <a:pathLst>
                <a:path extrusionOk="0" h="452120" w="452119">
                  <a:moveTo>
                    <a:pt x="0" y="0"/>
                  </a:moveTo>
                  <a:lnTo>
                    <a:pt x="451973" y="0"/>
                  </a:lnTo>
                  <a:lnTo>
                    <a:pt x="451973" y="451965"/>
                  </a:lnTo>
                  <a:lnTo>
                    <a:pt x="0" y="0"/>
                  </a:lnTo>
                  <a:close/>
                </a:path>
              </a:pathLst>
            </a:custGeom>
            <a:solidFill>
              <a:srgbClr val="0A1220">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8" name="Google Shape;298;p16"/>
            <p:cNvSpPr/>
            <p:nvPr/>
          </p:nvSpPr>
          <p:spPr>
            <a:xfrm>
              <a:off x="14325986" y="683685"/>
              <a:ext cx="2340610" cy="2340610"/>
            </a:xfrm>
            <a:custGeom>
              <a:rect b="b" l="l" r="r" t="t"/>
              <a:pathLst>
                <a:path extrusionOk="0" h="2340610" w="2340609">
                  <a:moveTo>
                    <a:pt x="0" y="0"/>
                  </a:moveTo>
                  <a:lnTo>
                    <a:pt x="2340192" y="2340191"/>
                  </a:lnTo>
                  <a:lnTo>
                    <a:pt x="0" y="2340191"/>
                  </a:lnTo>
                  <a:lnTo>
                    <a:pt x="0" y="0"/>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99" name="Google Shape;299;p16"/>
          <p:cNvSpPr/>
          <p:nvPr/>
        </p:nvSpPr>
        <p:spPr>
          <a:xfrm>
            <a:off x="13267793" y="575247"/>
            <a:ext cx="888365" cy="888365"/>
          </a:xfrm>
          <a:custGeom>
            <a:rect b="b" l="l" r="r" t="t"/>
            <a:pathLst>
              <a:path extrusionOk="0" h="888365" w="888365">
                <a:moveTo>
                  <a:pt x="0" y="0"/>
                </a:moveTo>
                <a:lnTo>
                  <a:pt x="888048" y="0"/>
                </a:lnTo>
                <a:lnTo>
                  <a:pt x="888048" y="888048"/>
                </a:lnTo>
                <a:lnTo>
                  <a:pt x="0" y="0"/>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0" name="Google Shape;300;p16"/>
          <p:cNvSpPr txBox="1"/>
          <p:nvPr>
            <p:ph type="title"/>
          </p:nvPr>
        </p:nvSpPr>
        <p:spPr>
          <a:xfrm>
            <a:off x="7190877" y="399788"/>
            <a:ext cx="3906520" cy="1290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Models</a:t>
            </a:r>
            <a:endParaRPr/>
          </a:p>
        </p:txBody>
      </p:sp>
      <p:pic>
        <p:nvPicPr>
          <p:cNvPr id="301" name="Google Shape;301;p16"/>
          <p:cNvPicPr preferRelativeResize="0"/>
          <p:nvPr/>
        </p:nvPicPr>
        <p:blipFill rotWithShape="1">
          <a:blip r:embed="rId3">
            <a:alphaModFix/>
          </a:blip>
          <a:srcRect b="0" l="0" r="0" t="0"/>
          <a:stretch/>
        </p:blipFill>
        <p:spPr>
          <a:xfrm>
            <a:off x="2080435" y="2639675"/>
            <a:ext cx="142875" cy="142874"/>
          </a:xfrm>
          <a:prstGeom prst="rect">
            <a:avLst/>
          </a:prstGeom>
          <a:noFill/>
          <a:ln>
            <a:noFill/>
          </a:ln>
        </p:spPr>
      </p:pic>
      <p:sp>
        <p:nvSpPr>
          <p:cNvPr id="302" name="Google Shape;302;p16"/>
          <p:cNvSpPr/>
          <p:nvPr/>
        </p:nvSpPr>
        <p:spPr>
          <a:xfrm>
            <a:off x="0" y="0"/>
            <a:ext cx="7654925" cy="1624330"/>
          </a:xfrm>
          <a:custGeom>
            <a:rect b="b" l="l" r="r" t="t"/>
            <a:pathLst>
              <a:path extrusionOk="0" h="1624330" w="7654925">
                <a:moveTo>
                  <a:pt x="7654399" y="0"/>
                </a:moveTo>
                <a:lnTo>
                  <a:pt x="0" y="1623732"/>
                </a:lnTo>
                <a:lnTo>
                  <a:pt x="0" y="0"/>
                </a:lnTo>
                <a:lnTo>
                  <a:pt x="7654399" y="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3" name="Google Shape;303;p16"/>
          <p:cNvSpPr/>
          <p:nvPr/>
        </p:nvSpPr>
        <p:spPr>
          <a:xfrm>
            <a:off x="11165837" y="8776171"/>
            <a:ext cx="7122159" cy="1511300"/>
          </a:xfrm>
          <a:custGeom>
            <a:rect b="b" l="l" r="r" t="t"/>
            <a:pathLst>
              <a:path extrusionOk="0" h="1511300" w="7122159">
                <a:moveTo>
                  <a:pt x="7122161" y="0"/>
                </a:moveTo>
                <a:lnTo>
                  <a:pt x="7122161" y="1510828"/>
                </a:lnTo>
                <a:lnTo>
                  <a:pt x="0" y="1510829"/>
                </a:lnTo>
                <a:lnTo>
                  <a:pt x="7122161" y="0"/>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04" name="Google Shape;304;p16"/>
          <p:cNvPicPr preferRelativeResize="0"/>
          <p:nvPr/>
        </p:nvPicPr>
        <p:blipFill rotWithShape="1">
          <a:blip r:embed="rId3">
            <a:alphaModFix/>
          </a:blip>
          <a:srcRect b="0" l="0" r="0" t="0"/>
          <a:stretch/>
        </p:blipFill>
        <p:spPr>
          <a:xfrm>
            <a:off x="2080435" y="4890408"/>
            <a:ext cx="142875" cy="142874"/>
          </a:xfrm>
          <a:prstGeom prst="rect">
            <a:avLst/>
          </a:prstGeom>
          <a:noFill/>
          <a:ln>
            <a:noFill/>
          </a:ln>
        </p:spPr>
      </p:pic>
      <p:pic>
        <p:nvPicPr>
          <p:cNvPr id="305" name="Google Shape;305;p16"/>
          <p:cNvPicPr preferRelativeResize="0"/>
          <p:nvPr/>
        </p:nvPicPr>
        <p:blipFill rotWithShape="1">
          <a:blip r:embed="rId3">
            <a:alphaModFix/>
          </a:blip>
          <a:srcRect b="0" l="0" r="0" t="0"/>
          <a:stretch/>
        </p:blipFill>
        <p:spPr>
          <a:xfrm>
            <a:off x="2059586" y="7650780"/>
            <a:ext cx="142875" cy="142874"/>
          </a:xfrm>
          <a:prstGeom prst="rect">
            <a:avLst/>
          </a:prstGeom>
          <a:noFill/>
          <a:ln>
            <a:noFill/>
          </a:ln>
        </p:spPr>
      </p:pic>
      <p:sp>
        <p:nvSpPr>
          <p:cNvPr id="306" name="Google Shape;306;p16"/>
          <p:cNvSpPr txBox="1"/>
          <p:nvPr/>
        </p:nvSpPr>
        <p:spPr>
          <a:xfrm>
            <a:off x="1551586" y="2335224"/>
            <a:ext cx="14752319" cy="6642734"/>
          </a:xfrm>
          <a:prstGeom prst="rect">
            <a:avLst/>
          </a:prstGeom>
          <a:noFill/>
          <a:ln>
            <a:noFill/>
          </a:ln>
        </p:spPr>
        <p:txBody>
          <a:bodyPr anchorCtr="0" anchor="t" bIns="0" lIns="0" spcFirstLastPara="1" rIns="0" wrap="square" tIns="12050">
            <a:spAutoFit/>
          </a:bodyPr>
          <a:lstStyle/>
          <a:p>
            <a:pPr indent="0" lvl="0" marL="885189" rtl="0" algn="l">
              <a:lnSpc>
                <a:spcPct val="100000"/>
              </a:lnSpc>
              <a:spcBef>
                <a:spcPts val="0"/>
              </a:spcBef>
              <a:spcAft>
                <a:spcPts val="0"/>
              </a:spcAft>
              <a:buNone/>
            </a:pPr>
            <a:r>
              <a:rPr b="1" lang="en-US" sz="3950">
                <a:solidFill>
                  <a:srgbClr val="F2F5FA"/>
                </a:solidFill>
                <a:latin typeface="Trebuchet MS"/>
                <a:ea typeface="Trebuchet MS"/>
                <a:cs typeface="Trebuchet MS"/>
                <a:sym typeface="Trebuchet MS"/>
              </a:rPr>
              <a:t>Convolutional Neural Networks (CNNs)</a:t>
            </a:r>
            <a:endParaRPr sz="3950">
              <a:latin typeface="Trebuchet MS"/>
              <a:ea typeface="Trebuchet MS"/>
              <a:cs typeface="Trebuchet MS"/>
              <a:sym typeface="Trebuchet MS"/>
            </a:endParaRPr>
          </a:p>
          <a:p>
            <a:pPr indent="0" lvl="0" marL="12700" marR="5080" rtl="0" algn="l">
              <a:lnSpc>
                <a:spcPct val="148300"/>
              </a:lnSpc>
              <a:spcBef>
                <a:spcPts val="830"/>
              </a:spcBef>
              <a:spcAft>
                <a:spcPts val="0"/>
              </a:spcAft>
              <a:buNone/>
            </a:pPr>
            <a:r>
              <a:rPr i="1" lang="en-US" sz="2150">
                <a:solidFill>
                  <a:srgbClr val="F2F5FA"/>
                </a:solidFill>
                <a:latin typeface="Arial"/>
                <a:ea typeface="Arial"/>
                <a:cs typeface="Arial"/>
                <a:sym typeface="Arial"/>
              </a:rPr>
              <a:t>Typically used in computer vision, but also effective for text classification by treating text as images (using 1D convolutions). Good at capturing local patterns in sequences.</a:t>
            </a:r>
            <a:endParaRPr sz="2150">
              <a:latin typeface="Arial"/>
              <a:ea typeface="Arial"/>
              <a:cs typeface="Arial"/>
              <a:sym typeface="Arial"/>
            </a:endParaRPr>
          </a:p>
          <a:p>
            <a:pPr indent="0" lvl="0" marL="0" rtl="0" algn="l">
              <a:lnSpc>
                <a:spcPct val="100000"/>
              </a:lnSpc>
              <a:spcBef>
                <a:spcPts val="1295"/>
              </a:spcBef>
              <a:spcAft>
                <a:spcPts val="0"/>
              </a:spcAft>
              <a:buNone/>
            </a:pPr>
            <a:r>
              <a:t/>
            </a:r>
            <a:endParaRPr sz="2150">
              <a:latin typeface="Arial"/>
              <a:ea typeface="Arial"/>
              <a:cs typeface="Arial"/>
              <a:sym typeface="Arial"/>
            </a:endParaRPr>
          </a:p>
          <a:p>
            <a:pPr indent="0" lvl="0" marL="885189" marR="955675" rtl="0" algn="l">
              <a:lnSpc>
                <a:spcPct val="115500"/>
              </a:lnSpc>
              <a:spcBef>
                <a:spcPts val="0"/>
              </a:spcBef>
              <a:spcAft>
                <a:spcPts val="0"/>
              </a:spcAft>
              <a:buNone/>
            </a:pPr>
            <a:r>
              <a:rPr b="1" lang="en-US" sz="3950">
                <a:solidFill>
                  <a:srgbClr val="F2F5FA"/>
                </a:solidFill>
                <a:latin typeface="Trebuchet MS"/>
                <a:ea typeface="Trebuchet MS"/>
                <a:cs typeface="Trebuchet MS"/>
                <a:sym typeface="Trebuchet MS"/>
              </a:rPr>
              <a:t>BERT (Bidirectional Encoder Representations from Transformers)</a:t>
            </a:r>
            <a:endParaRPr sz="3950">
              <a:latin typeface="Trebuchet MS"/>
              <a:ea typeface="Trebuchet MS"/>
              <a:cs typeface="Trebuchet MS"/>
              <a:sym typeface="Trebuchet MS"/>
            </a:endParaRPr>
          </a:p>
          <a:p>
            <a:pPr indent="0" lvl="0" marL="12700" marR="687070" rtl="0" algn="l">
              <a:lnSpc>
                <a:spcPct val="148300"/>
              </a:lnSpc>
              <a:spcBef>
                <a:spcPts val="420"/>
              </a:spcBef>
              <a:spcAft>
                <a:spcPts val="0"/>
              </a:spcAft>
              <a:buNone/>
            </a:pPr>
            <a:r>
              <a:rPr i="1" lang="en-US" sz="2150">
                <a:solidFill>
                  <a:srgbClr val="F2F5FA"/>
                </a:solidFill>
                <a:latin typeface="Arial"/>
                <a:ea typeface="Arial"/>
                <a:cs typeface="Arial"/>
                <a:sym typeface="Arial"/>
              </a:rPr>
              <a:t>Pre-trained transformer-based model capable of capturing bidirectional context in text. State-of-the-art performance in many NLP tasks, including sarcasm detection.</a:t>
            </a:r>
            <a:endParaRPr sz="2150">
              <a:latin typeface="Arial"/>
              <a:ea typeface="Arial"/>
              <a:cs typeface="Arial"/>
              <a:sym typeface="Arial"/>
            </a:endParaRPr>
          </a:p>
          <a:p>
            <a:pPr indent="0" lvl="0" marL="0" rtl="0" algn="l">
              <a:lnSpc>
                <a:spcPct val="100000"/>
              </a:lnSpc>
              <a:spcBef>
                <a:spcPts val="975"/>
              </a:spcBef>
              <a:spcAft>
                <a:spcPts val="0"/>
              </a:spcAft>
              <a:buNone/>
            </a:pPr>
            <a:r>
              <a:t/>
            </a:r>
            <a:endParaRPr sz="2150">
              <a:latin typeface="Arial"/>
              <a:ea typeface="Arial"/>
              <a:cs typeface="Arial"/>
              <a:sym typeface="Arial"/>
            </a:endParaRPr>
          </a:p>
          <a:p>
            <a:pPr indent="0" lvl="0" marL="864869" rtl="0" algn="l">
              <a:lnSpc>
                <a:spcPct val="100000"/>
              </a:lnSpc>
              <a:spcBef>
                <a:spcPts val="0"/>
              </a:spcBef>
              <a:spcAft>
                <a:spcPts val="0"/>
              </a:spcAft>
              <a:buNone/>
            </a:pPr>
            <a:r>
              <a:rPr b="1" lang="en-US" sz="3950">
                <a:solidFill>
                  <a:srgbClr val="F2F5FA"/>
                </a:solidFill>
                <a:latin typeface="Trebuchet MS"/>
                <a:ea typeface="Trebuchet MS"/>
                <a:cs typeface="Trebuchet MS"/>
                <a:sym typeface="Trebuchet MS"/>
              </a:rPr>
              <a:t>GPT (Generative Pre-trained Transformer)</a:t>
            </a:r>
            <a:endParaRPr sz="3950">
              <a:latin typeface="Trebuchet MS"/>
              <a:ea typeface="Trebuchet MS"/>
              <a:cs typeface="Trebuchet MS"/>
              <a:sym typeface="Trebuchet MS"/>
            </a:endParaRPr>
          </a:p>
          <a:p>
            <a:pPr indent="0" lvl="0" marL="33020" marR="4088129" rtl="0" algn="l">
              <a:lnSpc>
                <a:spcPct val="148300"/>
              </a:lnSpc>
              <a:spcBef>
                <a:spcPts val="260"/>
              </a:spcBef>
              <a:spcAft>
                <a:spcPts val="0"/>
              </a:spcAft>
              <a:buNone/>
            </a:pPr>
            <a:r>
              <a:rPr i="1" lang="en-US" sz="2150">
                <a:solidFill>
                  <a:srgbClr val="F2F5FA"/>
                </a:solidFill>
                <a:latin typeface="Arial"/>
                <a:ea typeface="Arial"/>
                <a:cs typeface="Arial"/>
                <a:sym typeface="Arial"/>
              </a:rPr>
              <a:t>Similar to BERT, a transformer-based model that can be fine-tuned for sarcasm detection tasks.</a:t>
            </a:r>
            <a:endParaRPr sz="215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0" name="Shape 310"/>
        <p:cNvGrpSpPr/>
        <p:nvPr/>
      </p:nvGrpSpPr>
      <p:grpSpPr>
        <a:xfrm>
          <a:off x="0" y="0"/>
          <a:ext cx="0" cy="0"/>
          <a:chOff x="0" y="0"/>
          <a:chExt cx="0" cy="0"/>
        </a:xfrm>
      </p:grpSpPr>
      <p:grpSp>
        <p:nvGrpSpPr>
          <p:cNvPr id="311" name="Google Shape;311;p17"/>
          <p:cNvGrpSpPr/>
          <p:nvPr/>
        </p:nvGrpSpPr>
        <p:grpSpPr>
          <a:xfrm>
            <a:off x="0" y="2550714"/>
            <a:ext cx="9001123" cy="7736482"/>
            <a:chOff x="0" y="2550714"/>
            <a:chExt cx="9001123" cy="7736482"/>
          </a:xfrm>
        </p:grpSpPr>
        <p:sp>
          <p:nvSpPr>
            <p:cNvPr id="312" name="Google Shape;312;p17"/>
            <p:cNvSpPr/>
            <p:nvPr/>
          </p:nvSpPr>
          <p:spPr>
            <a:xfrm>
              <a:off x="0" y="6365596"/>
              <a:ext cx="784860" cy="1932305"/>
            </a:xfrm>
            <a:custGeom>
              <a:rect b="b" l="l" r="r" t="t"/>
              <a:pathLst>
                <a:path extrusionOk="0" h="1932304" w="784860">
                  <a:moveTo>
                    <a:pt x="0" y="1510670"/>
                  </a:moveTo>
                  <a:lnTo>
                    <a:pt x="395710" y="1510670"/>
                  </a:lnTo>
                  <a:lnTo>
                    <a:pt x="362320" y="1548051"/>
                  </a:lnTo>
                  <a:lnTo>
                    <a:pt x="326647" y="1583662"/>
                  </a:lnTo>
                  <a:lnTo>
                    <a:pt x="288730" y="1617388"/>
                  </a:lnTo>
                  <a:lnTo>
                    <a:pt x="248606" y="1649112"/>
                  </a:lnTo>
                  <a:lnTo>
                    <a:pt x="206314" y="1678717"/>
                  </a:lnTo>
                  <a:lnTo>
                    <a:pt x="280876" y="1845324"/>
                  </a:lnTo>
                  <a:lnTo>
                    <a:pt x="108192" y="1931824"/>
                  </a:lnTo>
                  <a:lnTo>
                    <a:pt x="19384" y="1772360"/>
                  </a:lnTo>
                  <a:lnTo>
                    <a:pt x="0" y="1772360"/>
                  </a:lnTo>
                  <a:lnTo>
                    <a:pt x="0" y="1510670"/>
                  </a:lnTo>
                  <a:close/>
                </a:path>
                <a:path extrusionOk="0" h="1932304" w="784860">
                  <a:moveTo>
                    <a:pt x="0" y="1772360"/>
                  </a:moveTo>
                  <a:lnTo>
                    <a:pt x="19384" y="1772360"/>
                  </a:lnTo>
                  <a:lnTo>
                    <a:pt x="0" y="1778744"/>
                  </a:lnTo>
                  <a:lnTo>
                    <a:pt x="0" y="1772360"/>
                  </a:lnTo>
                  <a:close/>
                </a:path>
                <a:path extrusionOk="0" h="1932304" w="784860">
                  <a:moveTo>
                    <a:pt x="214863" y="1095810"/>
                  </a:moveTo>
                  <a:lnTo>
                    <a:pt x="590492" y="1095810"/>
                  </a:lnTo>
                  <a:lnTo>
                    <a:pt x="580053" y="1145546"/>
                  </a:lnTo>
                  <a:lnTo>
                    <a:pt x="566805" y="1194562"/>
                  </a:lnTo>
                  <a:lnTo>
                    <a:pt x="550789" y="1242730"/>
                  </a:lnTo>
                  <a:lnTo>
                    <a:pt x="532048" y="1289923"/>
                  </a:lnTo>
                  <a:lnTo>
                    <a:pt x="510622" y="1336013"/>
                  </a:lnTo>
                  <a:lnTo>
                    <a:pt x="658524" y="1443033"/>
                  </a:lnTo>
                  <a:lnTo>
                    <a:pt x="552234" y="1604312"/>
                  </a:lnTo>
                  <a:lnTo>
                    <a:pt x="395710" y="1510670"/>
                  </a:lnTo>
                  <a:lnTo>
                    <a:pt x="0" y="1510670"/>
                  </a:lnTo>
                  <a:lnTo>
                    <a:pt x="0" y="1376955"/>
                  </a:lnTo>
                  <a:lnTo>
                    <a:pt x="31881" y="1355182"/>
                  </a:lnTo>
                  <a:lnTo>
                    <a:pt x="67347" y="1326003"/>
                  </a:lnTo>
                  <a:lnTo>
                    <a:pt x="99736" y="1294159"/>
                  </a:lnTo>
                  <a:lnTo>
                    <a:pt x="128964" y="1259896"/>
                  </a:lnTo>
                  <a:lnTo>
                    <a:pt x="154951" y="1223461"/>
                  </a:lnTo>
                  <a:lnTo>
                    <a:pt x="177613" y="1185099"/>
                  </a:lnTo>
                  <a:lnTo>
                    <a:pt x="196870" y="1145058"/>
                  </a:lnTo>
                  <a:lnTo>
                    <a:pt x="212640" y="1103584"/>
                  </a:lnTo>
                  <a:lnTo>
                    <a:pt x="214863" y="1095810"/>
                  </a:lnTo>
                  <a:close/>
                </a:path>
                <a:path extrusionOk="0" h="1932304" w="784860">
                  <a:moveTo>
                    <a:pt x="624864" y="377628"/>
                  </a:moveTo>
                  <a:lnTo>
                    <a:pt x="711383" y="550331"/>
                  </a:lnTo>
                  <a:lnTo>
                    <a:pt x="551919" y="639140"/>
                  </a:lnTo>
                  <a:lnTo>
                    <a:pt x="568068" y="688165"/>
                  </a:lnTo>
                  <a:lnTo>
                    <a:pt x="581215" y="737590"/>
                  </a:lnTo>
                  <a:lnTo>
                    <a:pt x="591398" y="787298"/>
                  </a:lnTo>
                  <a:lnTo>
                    <a:pt x="598654" y="837172"/>
                  </a:lnTo>
                  <a:lnTo>
                    <a:pt x="603021" y="887097"/>
                  </a:lnTo>
                  <a:lnTo>
                    <a:pt x="784427" y="905822"/>
                  </a:lnTo>
                  <a:lnTo>
                    <a:pt x="773002" y="1098631"/>
                  </a:lnTo>
                  <a:lnTo>
                    <a:pt x="590492" y="1095810"/>
                  </a:lnTo>
                  <a:lnTo>
                    <a:pt x="214863" y="1095810"/>
                  </a:lnTo>
                  <a:lnTo>
                    <a:pt x="224840" y="1060923"/>
                  </a:lnTo>
                  <a:lnTo>
                    <a:pt x="233388" y="1017321"/>
                  </a:lnTo>
                  <a:lnTo>
                    <a:pt x="238202" y="973026"/>
                  </a:lnTo>
                  <a:lnTo>
                    <a:pt x="239201" y="928283"/>
                  </a:lnTo>
                  <a:lnTo>
                    <a:pt x="236303" y="883339"/>
                  </a:lnTo>
                  <a:lnTo>
                    <a:pt x="229425" y="838440"/>
                  </a:lnTo>
                  <a:lnTo>
                    <a:pt x="218486" y="793833"/>
                  </a:lnTo>
                  <a:lnTo>
                    <a:pt x="203404" y="749765"/>
                  </a:lnTo>
                  <a:lnTo>
                    <a:pt x="184097" y="706481"/>
                  </a:lnTo>
                  <a:lnTo>
                    <a:pt x="160988" y="665105"/>
                  </a:lnTo>
                  <a:lnTo>
                    <a:pt x="134721" y="626643"/>
                  </a:lnTo>
                  <a:lnTo>
                    <a:pt x="105543" y="591176"/>
                  </a:lnTo>
                  <a:lnTo>
                    <a:pt x="73699" y="558788"/>
                  </a:lnTo>
                  <a:lnTo>
                    <a:pt x="39436" y="529559"/>
                  </a:lnTo>
                  <a:lnTo>
                    <a:pt x="3001" y="503572"/>
                  </a:lnTo>
                  <a:lnTo>
                    <a:pt x="0" y="501799"/>
                  </a:lnTo>
                  <a:lnTo>
                    <a:pt x="0" y="452190"/>
                  </a:lnTo>
                  <a:lnTo>
                    <a:pt x="458256" y="452190"/>
                  </a:lnTo>
                  <a:lnTo>
                    <a:pt x="624864" y="377628"/>
                  </a:lnTo>
                  <a:close/>
                </a:path>
                <a:path extrusionOk="0" h="1932304" w="784860">
                  <a:moveTo>
                    <a:pt x="222592" y="0"/>
                  </a:moveTo>
                  <a:lnTo>
                    <a:pt x="383852" y="106289"/>
                  </a:lnTo>
                  <a:lnTo>
                    <a:pt x="290229" y="262814"/>
                  </a:lnTo>
                  <a:lnTo>
                    <a:pt x="327600" y="296202"/>
                  </a:lnTo>
                  <a:lnTo>
                    <a:pt x="363206" y="331870"/>
                  </a:lnTo>
                  <a:lnTo>
                    <a:pt x="396929" y="369781"/>
                  </a:lnTo>
                  <a:lnTo>
                    <a:pt x="428651" y="409900"/>
                  </a:lnTo>
                  <a:lnTo>
                    <a:pt x="458256" y="452190"/>
                  </a:lnTo>
                  <a:lnTo>
                    <a:pt x="0" y="452190"/>
                  </a:lnTo>
                  <a:lnTo>
                    <a:pt x="0" y="147882"/>
                  </a:lnTo>
                  <a:lnTo>
                    <a:pt x="115572" y="147882"/>
                  </a:lnTo>
                  <a:lnTo>
                    <a:pt x="222592" y="0"/>
                  </a:lnTo>
                  <a:close/>
                </a:path>
                <a:path extrusionOk="0" h="1932304" w="784860">
                  <a:moveTo>
                    <a:pt x="0" y="100321"/>
                  </a:moveTo>
                  <a:lnTo>
                    <a:pt x="22289" y="107731"/>
                  </a:lnTo>
                  <a:lnTo>
                    <a:pt x="69482" y="126466"/>
                  </a:lnTo>
                  <a:lnTo>
                    <a:pt x="115572" y="147882"/>
                  </a:lnTo>
                  <a:lnTo>
                    <a:pt x="0" y="147882"/>
                  </a:lnTo>
                  <a:lnTo>
                    <a:pt x="0" y="100321"/>
                  </a:lnTo>
                  <a:close/>
                </a:path>
              </a:pathLst>
            </a:custGeom>
            <a:solidFill>
              <a:srgbClr val="548FC2">
                <a:alpha val="5098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3" name="Google Shape;313;p17"/>
            <p:cNvSpPr/>
            <p:nvPr/>
          </p:nvSpPr>
          <p:spPr>
            <a:xfrm>
              <a:off x="0" y="8199951"/>
              <a:ext cx="1350645" cy="2087245"/>
            </a:xfrm>
            <a:custGeom>
              <a:rect b="b" l="l" r="r" t="t"/>
              <a:pathLst>
                <a:path extrusionOk="0" h="2087245" w="1350645">
                  <a:moveTo>
                    <a:pt x="0" y="1828297"/>
                  </a:moveTo>
                  <a:lnTo>
                    <a:pt x="789202" y="1828297"/>
                  </a:lnTo>
                  <a:lnTo>
                    <a:pt x="753258" y="1863098"/>
                  </a:lnTo>
                  <a:lnTo>
                    <a:pt x="715158" y="1896039"/>
                  </a:lnTo>
                  <a:lnTo>
                    <a:pt x="674938" y="1927008"/>
                  </a:lnTo>
                  <a:lnTo>
                    <a:pt x="632631" y="1955889"/>
                  </a:lnTo>
                  <a:lnTo>
                    <a:pt x="588272" y="1982571"/>
                  </a:lnTo>
                  <a:lnTo>
                    <a:pt x="541895" y="2006940"/>
                  </a:lnTo>
                  <a:lnTo>
                    <a:pt x="506550" y="2023284"/>
                  </a:lnTo>
                  <a:lnTo>
                    <a:pt x="470864" y="2037956"/>
                  </a:lnTo>
                  <a:lnTo>
                    <a:pt x="475399" y="2087048"/>
                  </a:lnTo>
                  <a:lnTo>
                    <a:pt x="8470" y="2087048"/>
                  </a:lnTo>
                  <a:lnTo>
                    <a:pt x="0" y="2085532"/>
                  </a:lnTo>
                  <a:lnTo>
                    <a:pt x="0" y="1828297"/>
                  </a:lnTo>
                  <a:close/>
                </a:path>
                <a:path extrusionOk="0" h="2087245" w="1350645">
                  <a:moveTo>
                    <a:pt x="1302242" y="850201"/>
                  </a:moveTo>
                  <a:lnTo>
                    <a:pt x="1350484" y="1100782"/>
                  </a:lnTo>
                  <a:lnTo>
                    <a:pt x="1044045" y="1191662"/>
                  </a:lnTo>
                  <a:lnTo>
                    <a:pt x="1043276" y="1239983"/>
                  </a:lnTo>
                  <a:lnTo>
                    <a:pt x="1039911" y="1288038"/>
                  </a:lnTo>
                  <a:lnTo>
                    <a:pt x="1033987" y="1335723"/>
                  </a:lnTo>
                  <a:lnTo>
                    <a:pt x="1025537" y="1382935"/>
                  </a:lnTo>
                  <a:lnTo>
                    <a:pt x="1014598" y="1429571"/>
                  </a:lnTo>
                  <a:lnTo>
                    <a:pt x="1001204" y="1475528"/>
                  </a:lnTo>
                  <a:lnTo>
                    <a:pt x="985391" y="1520702"/>
                  </a:lnTo>
                  <a:lnTo>
                    <a:pt x="967193" y="1564989"/>
                  </a:lnTo>
                  <a:lnTo>
                    <a:pt x="1213217" y="1769400"/>
                  </a:lnTo>
                  <a:lnTo>
                    <a:pt x="1070129" y="1980717"/>
                  </a:lnTo>
                  <a:lnTo>
                    <a:pt x="789202" y="1828297"/>
                  </a:lnTo>
                  <a:lnTo>
                    <a:pt x="0" y="1828297"/>
                  </a:lnTo>
                  <a:lnTo>
                    <a:pt x="0" y="1797152"/>
                  </a:lnTo>
                  <a:lnTo>
                    <a:pt x="134888" y="1797152"/>
                  </a:lnTo>
                  <a:lnTo>
                    <a:pt x="181094" y="1796417"/>
                  </a:lnTo>
                  <a:lnTo>
                    <a:pt x="227406" y="1792035"/>
                  </a:lnTo>
                  <a:lnTo>
                    <a:pt x="273619" y="1783935"/>
                  </a:lnTo>
                  <a:lnTo>
                    <a:pt x="319529" y="1772047"/>
                  </a:lnTo>
                  <a:lnTo>
                    <a:pt x="364931" y="1756301"/>
                  </a:lnTo>
                  <a:lnTo>
                    <a:pt x="409620" y="1736627"/>
                  </a:lnTo>
                  <a:lnTo>
                    <a:pt x="452573" y="1713411"/>
                  </a:lnTo>
                  <a:lnTo>
                    <a:pt x="492861" y="1687221"/>
                  </a:lnTo>
                  <a:lnTo>
                    <a:pt x="530415" y="1658263"/>
                  </a:lnTo>
                  <a:lnTo>
                    <a:pt x="565165" y="1626742"/>
                  </a:lnTo>
                  <a:lnTo>
                    <a:pt x="597040" y="1592861"/>
                  </a:lnTo>
                  <a:lnTo>
                    <a:pt x="625970" y="1556827"/>
                  </a:lnTo>
                  <a:lnTo>
                    <a:pt x="651885" y="1518843"/>
                  </a:lnTo>
                  <a:lnTo>
                    <a:pt x="674714" y="1479115"/>
                  </a:lnTo>
                  <a:lnTo>
                    <a:pt x="694388" y="1437847"/>
                  </a:lnTo>
                  <a:lnTo>
                    <a:pt x="710836" y="1395245"/>
                  </a:lnTo>
                  <a:lnTo>
                    <a:pt x="723987" y="1351512"/>
                  </a:lnTo>
                  <a:lnTo>
                    <a:pt x="733773" y="1306855"/>
                  </a:lnTo>
                  <a:lnTo>
                    <a:pt x="740121" y="1261477"/>
                  </a:lnTo>
                  <a:lnTo>
                    <a:pt x="742963" y="1215583"/>
                  </a:lnTo>
                  <a:lnTo>
                    <a:pt x="742228" y="1169379"/>
                  </a:lnTo>
                  <a:lnTo>
                    <a:pt x="737845" y="1123068"/>
                  </a:lnTo>
                  <a:lnTo>
                    <a:pt x="729745" y="1076857"/>
                  </a:lnTo>
                  <a:lnTo>
                    <a:pt x="717858" y="1030949"/>
                  </a:lnTo>
                  <a:lnTo>
                    <a:pt x="702112" y="985550"/>
                  </a:lnTo>
                  <a:lnTo>
                    <a:pt x="682438" y="940864"/>
                  </a:lnTo>
                  <a:lnTo>
                    <a:pt x="659222" y="897911"/>
                  </a:lnTo>
                  <a:lnTo>
                    <a:pt x="647318" y="879599"/>
                  </a:lnTo>
                  <a:lnTo>
                    <a:pt x="983767" y="879599"/>
                  </a:lnTo>
                  <a:lnTo>
                    <a:pt x="1302242" y="850201"/>
                  </a:lnTo>
                  <a:close/>
                </a:path>
                <a:path extrusionOk="0" h="2087245" w="1350645">
                  <a:moveTo>
                    <a:pt x="0" y="1778403"/>
                  </a:moveTo>
                  <a:lnTo>
                    <a:pt x="43615" y="1787961"/>
                  </a:lnTo>
                  <a:lnTo>
                    <a:pt x="88994" y="1794310"/>
                  </a:lnTo>
                  <a:lnTo>
                    <a:pt x="134888" y="1797152"/>
                  </a:lnTo>
                  <a:lnTo>
                    <a:pt x="0" y="1797152"/>
                  </a:lnTo>
                  <a:lnTo>
                    <a:pt x="0" y="1778403"/>
                  </a:lnTo>
                  <a:close/>
                </a:path>
                <a:path extrusionOk="0" h="2087245" w="1350645">
                  <a:moveTo>
                    <a:pt x="715211" y="137267"/>
                  </a:moveTo>
                  <a:lnTo>
                    <a:pt x="926528" y="280355"/>
                  </a:lnTo>
                  <a:lnTo>
                    <a:pt x="774107" y="561282"/>
                  </a:lnTo>
                  <a:lnTo>
                    <a:pt x="808908" y="597219"/>
                  </a:lnTo>
                  <a:lnTo>
                    <a:pt x="841850" y="635317"/>
                  </a:lnTo>
                  <a:lnTo>
                    <a:pt x="872818" y="675538"/>
                  </a:lnTo>
                  <a:lnTo>
                    <a:pt x="901700" y="717848"/>
                  </a:lnTo>
                  <a:lnTo>
                    <a:pt x="928382" y="762210"/>
                  </a:lnTo>
                  <a:lnTo>
                    <a:pt x="952750" y="808588"/>
                  </a:lnTo>
                  <a:lnTo>
                    <a:pt x="969095" y="843924"/>
                  </a:lnTo>
                  <a:lnTo>
                    <a:pt x="983767" y="879599"/>
                  </a:lnTo>
                  <a:lnTo>
                    <a:pt x="647318" y="879599"/>
                  </a:lnTo>
                  <a:lnTo>
                    <a:pt x="633032" y="857623"/>
                  </a:lnTo>
                  <a:lnTo>
                    <a:pt x="604074" y="820068"/>
                  </a:lnTo>
                  <a:lnTo>
                    <a:pt x="572552" y="785319"/>
                  </a:lnTo>
                  <a:lnTo>
                    <a:pt x="538672" y="753444"/>
                  </a:lnTo>
                  <a:lnTo>
                    <a:pt x="502637" y="724514"/>
                  </a:lnTo>
                  <a:lnTo>
                    <a:pt x="464654" y="698599"/>
                  </a:lnTo>
                  <a:lnTo>
                    <a:pt x="424926" y="675770"/>
                  </a:lnTo>
                  <a:lnTo>
                    <a:pt x="383658" y="656096"/>
                  </a:lnTo>
                  <a:lnTo>
                    <a:pt x="341055" y="639648"/>
                  </a:lnTo>
                  <a:lnTo>
                    <a:pt x="297323" y="626496"/>
                  </a:lnTo>
                  <a:lnTo>
                    <a:pt x="252665" y="616711"/>
                  </a:lnTo>
                  <a:lnTo>
                    <a:pt x="207287" y="610362"/>
                  </a:lnTo>
                  <a:lnTo>
                    <a:pt x="161394" y="607520"/>
                  </a:lnTo>
                  <a:lnTo>
                    <a:pt x="0" y="607520"/>
                  </a:lnTo>
                  <a:lnTo>
                    <a:pt x="0" y="383271"/>
                  </a:lnTo>
                  <a:lnTo>
                    <a:pt x="510800" y="383271"/>
                  </a:lnTo>
                  <a:lnTo>
                    <a:pt x="715211" y="137267"/>
                  </a:lnTo>
                  <a:close/>
                </a:path>
                <a:path extrusionOk="0" h="2087245" w="1350645">
                  <a:moveTo>
                    <a:pt x="0" y="607520"/>
                  </a:moveTo>
                  <a:lnTo>
                    <a:pt x="161394" y="607520"/>
                  </a:lnTo>
                  <a:lnTo>
                    <a:pt x="115189" y="608256"/>
                  </a:lnTo>
                  <a:lnTo>
                    <a:pt x="68879" y="612638"/>
                  </a:lnTo>
                  <a:lnTo>
                    <a:pt x="22668" y="620738"/>
                  </a:lnTo>
                  <a:lnTo>
                    <a:pt x="0" y="626608"/>
                  </a:lnTo>
                  <a:lnTo>
                    <a:pt x="0" y="607520"/>
                  </a:lnTo>
                  <a:close/>
                </a:path>
                <a:path extrusionOk="0" h="2087245" w="1350645">
                  <a:moveTo>
                    <a:pt x="46593" y="0"/>
                  </a:moveTo>
                  <a:lnTo>
                    <a:pt x="137493" y="306439"/>
                  </a:lnTo>
                  <a:lnTo>
                    <a:pt x="185813" y="307202"/>
                  </a:lnTo>
                  <a:lnTo>
                    <a:pt x="233868" y="310564"/>
                  </a:lnTo>
                  <a:lnTo>
                    <a:pt x="281552" y="316487"/>
                  </a:lnTo>
                  <a:lnTo>
                    <a:pt x="328763" y="324937"/>
                  </a:lnTo>
                  <a:lnTo>
                    <a:pt x="375397" y="335876"/>
                  </a:lnTo>
                  <a:lnTo>
                    <a:pt x="421350" y="349268"/>
                  </a:lnTo>
                  <a:lnTo>
                    <a:pt x="466519" y="365079"/>
                  </a:lnTo>
                  <a:lnTo>
                    <a:pt x="510800" y="383271"/>
                  </a:lnTo>
                  <a:lnTo>
                    <a:pt x="0" y="383271"/>
                  </a:lnTo>
                  <a:lnTo>
                    <a:pt x="0" y="8970"/>
                  </a:lnTo>
                  <a:lnTo>
                    <a:pt x="46593" y="0"/>
                  </a:lnTo>
                  <a:close/>
                </a:path>
              </a:pathLst>
            </a:custGeom>
            <a:solidFill>
              <a:srgbClr val="0A1220">
                <a:alpha val="5098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4" name="Google Shape;314;p17"/>
            <p:cNvSpPr/>
            <p:nvPr/>
          </p:nvSpPr>
          <p:spPr>
            <a:xfrm>
              <a:off x="11404" y="6185636"/>
              <a:ext cx="1496060" cy="4101465"/>
            </a:xfrm>
            <a:custGeom>
              <a:rect b="b" l="l" r="r" t="t"/>
              <a:pathLst>
                <a:path extrusionOk="0" h="4101465" w="1496060">
                  <a:moveTo>
                    <a:pt x="895121" y="1128623"/>
                  </a:moveTo>
                  <a:lnTo>
                    <a:pt x="894372" y="1079284"/>
                  </a:lnTo>
                  <a:lnTo>
                    <a:pt x="891578" y="1029970"/>
                  </a:lnTo>
                  <a:lnTo>
                    <a:pt x="886752" y="980744"/>
                  </a:lnTo>
                  <a:lnTo>
                    <a:pt x="879868" y="931633"/>
                  </a:lnTo>
                  <a:lnTo>
                    <a:pt x="870953" y="882738"/>
                  </a:lnTo>
                  <a:lnTo>
                    <a:pt x="859980" y="834085"/>
                  </a:lnTo>
                  <a:lnTo>
                    <a:pt x="846950" y="785761"/>
                  </a:lnTo>
                  <a:lnTo>
                    <a:pt x="831875" y="737793"/>
                  </a:lnTo>
                  <a:lnTo>
                    <a:pt x="816305" y="694728"/>
                  </a:lnTo>
                  <a:lnTo>
                    <a:pt x="798995" y="652703"/>
                  </a:lnTo>
                  <a:lnTo>
                    <a:pt x="779945" y="611733"/>
                  </a:lnTo>
                  <a:lnTo>
                    <a:pt x="759155" y="571792"/>
                  </a:lnTo>
                  <a:lnTo>
                    <a:pt x="736612" y="532879"/>
                  </a:lnTo>
                  <a:lnTo>
                    <a:pt x="712317" y="494995"/>
                  </a:lnTo>
                  <a:lnTo>
                    <a:pt x="686231" y="458127"/>
                  </a:lnTo>
                  <a:lnTo>
                    <a:pt x="658393" y="422262"/>
                  </a:lnTo>
                  <a:lnTo>
                    <a:pt x="628751" y="387413"/>
                  </a:lnTo>
                  <a:lnTo>
                    <a:pt x="597331" y="353555"/>
                  </a:lnTo>
                  <a:lnTo>
                    <a:pt x="564108" y="320687"/>
                  </a:lnTo>
                  <a:lnTo>
                    <a:pt x="529082" y="288798"/>
                  </a:lnTo>
                  <a:lnTo>
                    <a:pt x="492239" y="257886"/>
                  </a:lnTo>
                  <a:lnTo>
                    <a:pt x="453567" y="227952"/>
                  </a:lnTo>
                  <a:lnTo>
                    <a:pt x="413080" y="198970"/>
                  </a:lnTo>
                  <a:lnTo>
                    <a:pt x="370751" y="170942"/>
                  </a:lnTo>
                  <a:lnTo>
                    <a:pt x="326580" y="143865"/>
                  </a:lnTo>
                  <a:lnTo>
                    <a:pt x="280568" y="117741"/>
                  </a:lnTo>
                  <a:lnTo>
                    <a:pt x="232689" y="92544"/>
                  </a:lnTo>
                  <a:lnTo>
                    <a:pt x="182943" y="68275"/>
                  </a:lnTo>
                  <a:lnTo>
                    <a:pt x="131318" y="44919"/>
                  </a:lnTo>
                  <a:lnTo>
                    <a:pt x="77825" y="22491"/>
                  </a:lnTo>
                  <a:lnTo>
                    <a:pt x="20675" y="317"/>
                  </a:lnTo>
                  <a:lnTo>
                    <a:pt x="18910" y="0"/>
                  </a:lnTo>
                  <a:lnTo>
                    <a:pt x="17132" y="0"/>
                  </a:lnTo>
                  <a:lnTo>
                    <a:pt x="10998" y="0"/>
                  </a:lnTo>
                  <a:lnTo>
                    <a:pt x="5207" y="3771"/>
                  </a:lnTo>
                  <a:lnTo>
                    <a:pt x="0" y="17703"/>
                  </a:lnTo>
                  <a:lnTo>
                    <a:pt x="3987" y="26416"/>
                  </a:lnTo>
                  <a:lnTo>
                    <a:pt x="11823" y="29362"/>
                  </a:lnTo>
                  <a:lnTo>
                    <a:pt x="66040" y="50431"/>
                  </a:lnTo>
                  <a:lnTo>
                    <a:pt x="118414" y="72364"/>
                  </a:lnTo>
                  <a:lnTo>
                    <a:pt x="168935" y="95199"/>
                  </a:lnTo>
                  <a:lnTo>
                    <a:pt x="217614" y="118910"/>
                  </a:lnTo>
                  <a:lnTo>
                    <a:pt x="264477" y="143522"/>
                  </a:lnTo>
                  <a:lnTo>
                    <a:pt x="309499" y="169049"/>
                  </a:lnTo>
                  <a:lnTo>
                    <a:pt x="352717" y="195478"/>
                  </a:lnTo>
                  <a:lnTo>
                    <a:pt x="394131" y="222821"/>
                  </a:lnTo>
                  <a:lnTo>
                    <a:pt x="433730" y="251079"/>
                  </a:lnTo>
                  <a:lnTo>
                    <a:pt x="471538" y="280276"/>
                  </a:lnTo>
                  <a:lnTo>
                    <a:pt x="507568" y="310413"/>
                  </a:lnTo>
                  <a:lnTo>
                    <a:pt x="541820" y="341490"/>
                  </a:lnTo>
                  <a:lnTo>
                    <a:pt x="574281" y="373519"/>
                  </a:lnTo>
                  <a:lnTo>
                    <a:pt x="604989" y="406501"/>
                  </a:lnTo>
                  <a:lnTo>
                    <a:pt x="633945" y="440448"/>
                  </a:lnTo>
                  <a:lnTo>
                    <a:pt x="661149" y="475361"/>
                  </a:lnTo>
                  <a:lnTo>
                    <a:pt x="686600" y="511251"/>
                  </a:lnTo>
                  <a:lnTo>
                    <a:pt x="710323" y="548132"/>
                  </a:lnTo>
                  <a:lnTo>
                    <a:pt x="732320" y="585990"/>
                  </a:lnTo>
                  <a:lnTo>
                    <a:pt x="752589" y="624852"/>
                  </a:lnTo>
                  <a:lnTo>
                    <a:pt x="771144" y="664718"/>
                  </a:lnTo>
                  <a:lnTo>
                    <a:pt x="787996" y="705599"/>
                  </a:lnTo>
                  <a:lnTo>
                    <a:pt x="803148" y="747483"/>
                  </a:lnTo>
                  <a:lnTo>
                    <a:pt x="817841" y="794232"/>
                  </a:lnTo>
                  <a:lnTo>
                    <a:pt x="830541" y="841349"/>
                  </a:lnTo>
                  <a:lnTo>
                    <a:pt x="841248" y="888771"/>
                  </a:lnTo>
                  <a:lnTo>
                    <a:pt x="849947" y="936447"/>
                  </a:lnTo>
                  <a:lnTo>
                    <a:pt x="856640" y="984300"/>
                  </a:lnTo>
                  <a:lnTo>
                    <a:pt x="861352" y="1032294"/>
                  </a:lnTo>
                  <a:lnTo>
                    <a:pt x="864069" y="1080363"/>
                  </a:lnTo>
                  <a:lnTo>
                    <a:pt x="864806" y="1128458"/>
                  </a:lnTo>
                  <a:lnTo>
                    <a:pt x="863549" y="1176515"/>
                  </a:lnTo>
                  <a:lnTo>
                    <a:pt x="860310" y="1224470"/>
                  </a:lnTo>
                  <a:lnTo>
                    <a:pt x="855091" y="1272273"/>
                  </a:lnTo>
                  <a:lnTo>
                    <a:pt x="847902" y="1319872"/>
                  </a:lnTo>
                  <a:lnTo>
                    <a:pt x="838733" y="1367205"/>
                  </a:lnTo>
                  <a:lnTo>
                    <a:pt x="827582" y="1414208"/>
                  </a:lnTo>
                  <a:lnTo>
                    <a:pt x="814476" y="1460830"/>
                  </a:lnTo>
                  <a:lnTo>
                    <a:pt x="799388" y="1507020"/>
                  </a:lnTo>
                  <a:lnTo>
                    <a:pt x="782358" y="1552702"/>
                  </a:lnTo>
                  <a:lnTo>
                    <a:pt x="763346" y="1597837"/>
                  </a:lnTo>
                  <a:lnTo>
                    <a:pt x="759955" y="1605483"/>
                  </a:lnTo>
                  <a:lnTo>
                    <a:pt x="763384" y="1614436"/>
                  </a:lnTo>
                  <a:lnTo>
                    <a:pt x="778675" y="1621269"/>
                  </a:lnTo>
                  <a:lnTo>
                    <a:pt x="787641" y="1617827"/>
                  </a:lnTo>
                  <a:lnTo>
                    <a:pt x="791044" y="1610169"/>
                  </a:lnTo>
                  <a:lnTo>
                    <a:pt x="810539" y="1563865"/>
                  </a:lnTo>
                  <a:lnTo>
                    <a:pt x="828027" y="1516989"/>
                  </a:lnTo>
                  <a:lnTo>
                    <a:pt x="843483" y="1469605"/>
                  </a:lnTo>
                  <a:lnTo>
                    <a:pt x="856932" y="1421777"/>
                  </a:lnTo>
                  <a:lnTo>
                    <a:pt x="868362" y="1373555"/>
                  </a:lnTo>
                  <a:lnTo>
                    <a:pt x="877773" y="1324991"/>
                  </a:lnTo>
                  <a:lnTo>
                    <a:pt x="885151" y="1276159"/>
                  </a:lnTo>
                  <a:lnTo>
                    <a:pt x="890511" y="1227124"/>
                  </a:lnTo>
                  <a:lnTo>
                    <a:pt x="893826" y="1177925"/>
                  </a:lnTo>
                  <a:lnTo>
                    <a:pt x="895121" y="1128623"/>
                  </a:lnTo>
                  <a:close/>
                </a:path>
                <a:path extrusionOk="0" h="4101465" w="1496060">
                  <a:moveTo>
                    <a:pt x="1495437" y="3253778"/>
                  </a:moveTo>
                  <a:lnTo>
                    <a:pt x="1494574" y="3200831"/>
                  </a:lnTo>
                  <a:lnTo>
                    <a:pt x="1492123" y="3148812"/>
                  </a:lnTo>
                  <a:lnTo>
                    <a:pt x="1488097" y="3097758"/>
                  </a:lnTo>
                  <a:lnTo>
                    <a:pt x="1482483" y="3047657"/>
                  </a:lnTo>
                  <a:lnTo>
                    <a:pt x="1475295" y="2998533"/>
                  </a:lnTo>
                  <a:lnTo>
                    <a:pt x="1466532" y="2950413"/>
                  </a:lnTo>
                  <a:lnTo>
                    <a:pt x="1456207" y="2903283"/>
                  </a:lnTo>
                  <a:lnTo>
                    <a:pt x="1444307" y="2857182"/>
                  </a:lnTo>
                  <a:lnTo>
                    <a:pt x="1430845" y="2812123"/>
                  </a:lnTo>
                  <a:lnTo>
                    <a:pt x="1415808" y="2768092"/>
                  </a:lnTo>
                  <a:lnTo>
                    <a:pt x="1399209" y="2725140"/>
                  </a:lnTo>
                  <a:lnTo>
                    <a:pt x="1381061" y="2683256"/>
                  </a:lnTo>
                  <a:lnTo>
                    <a:pt x="1358011" y="2635999"/>
                  </a:lnTo>
                  <a:lnTo>
                    <a:pt x="1333017" y="2590635"/>
                  </a:lnTo>
                  <a:lnTo>
                    <a:pt x="1306068" y="2547162"/>
                  </a:lnTo>
                  <a:lnTo>
                    <a:pt x="1277188" y="2505583"/>
                  </a:lnTo>
                  <a:lnTo>
                    <a:pt x="1246390" y="2465921"/>
                  </a:lnTo>
                  <a:lnTo>
                    <a:pt x="1213688" y="2428189"/>
                  </a:lnTo>
                  <a:lnTo>
                    <a:pt x="1179080" y="2392400"/>
                  </a:lnTo>
                  <a:lnTo>
                    <a:pt x="1142593" y="2358567"/>
                  </a:lnTo>
                  <a:lnTo>
                    <a:pt x="1104226" y="2326678"/>
                  </a:lnTo>
                  <a:lnTo>
                    <a:pt x="1063993" y="2296782"/>
                  </a:lnTo>
                  <a:lnTo>
                    <a:pt x="1021905" y="2268855"/>
                  </a:lnTo>
                  <a:lnTo>
                    <a:pt x="977976" y="2242934"/>
                  </a:lnTo>
                  <a:lnTo>
                    <a:pt x="932218" y="2219033"/>
                  </a:lnTo>
                  <a:lnTo>
                    <a:pt x="927798" y="2217470"/>
                  </a:lnTo>
                  <a:lnTo>
                    <a:pt x="925550" y="2217470"/>
                  </a:lnTo>
                  <a:lnTo>
                    <a:pt x="919975" y="2217470"/>
                  </a:lnTo>
                  <a:lnTo>
                    <a:pt x="914590" y="2220582"/>
                  </a:lnTo>
                  <a:lnTo>
                    <a:pt x="908265" y="2233472"/>
                  </a:lnTo>
                  <a:lnTo>
                    <a:pt x="911364" y="2242553"/>
                  </a:lnTo>
                  <a:lnTo>
                    <a:pt x="918870" y="2246236"/>
                  </a:lnTo>
                  <a:lnTo>
                    <a:pt x="960335" y="2267826"/>
                  </a:lnTo>
                  <a:lnTo>
                    <a:pt x="1000264" y="2291118"/>
                  </a:lnTo>
                  <a:lnTo>
                    <a:pt x="1038618" y="2316086"/>
                  </a:lnTo>
                  <a:lnTo>
                    <a:pt x="1075410" y="2342705"/>
                  </a:lnTo>
                  <a:lnTo>
                    <a:pt x="1110615" y="2370963"/>
                  </a:lnTo>
                  <a:lnTo>
                    <a:pt x="1144219" y="2400820"/>
                  </a:lnTo>
                  <a:lnTo>
                    <a:pt x="1176210" y="2432278"/>
                  </a:lnTo>
                  <a:lnTo>
                    <a:pt x="1206601" y="2465298"/>
                  </a:lnTo>
                  <a:lnTo>
                    <a:pt x="1235354" y="2499868"/>
                  </a:lnTo>
                  <a:lnTo>
                    <a:pt x="1262468" y="2535948"/>
                  </a:lnTo>
                  <a:lnTo>
                    <a:pt x="1287932" y="2573540"/>
                  </a:lnTo>
                  <a:lnTo>
                    <a:pt x="1311732" y="2612606"/>
                  </a:lnTo>
                  <a:lnTo>
                    <a:pt x="1333868" y="2653119"/>
                  </a:lnTo>
                  <a:lnTo>
                    <a:pt x="1354315" y="2695079"/>
                  </a:lnTo>
                  <a:lnTo>
                    <a:pt x="1373073" y="2738437"/>
                  </a:lnTo>
                  <a:lnTo>
                    <a:pt x="1390129" y="2783192"/>
                  </a:lnTo>
                  <a:lnTo>
                    <a:pt x="1405458" y="2829306"/>
                  </a:lnTo>
                  <a:lnTo>
                    <a:pt x="1419072" y="2876766"/>
                  </a:lnTo>
                  <a:lnTo>
                    <a:pt x="1430947" y="2925546"/>
                  </a:lnTo>
                  <a:lnTo>
                    <a:pt x="1441081" y="2975635"/>
                  </a:lnTo>
                  <a:lnTo>
                    <a:pt x="1449451" y="3026994"/>
                  </a:lnTo>
                  <a:lnTo>
                    <a:pt x="1456055" y="3079610"/>
                  </a:lnTo>
                  <a:lnTo>
                    <a:pt x="1460881" y="3133458"/>
                  </a:lnTo>
                  <a:lnTo>
                    <a:pt x="1463903" y="3188512"/>
                  </a:lnTo>
                  <a:lnTo>
                    <a:pt x="1465135" y="3244761"/>
                  </a:lnTo>
                  <a:lnTo>
                    <a:pt x="1464564" y="3302177"/>
                  </a:lnTo>
                  <a:lnTo>
                    <a:pt x="1462151" y="3360737"/>
                  </a:lnTo>
                  <a:lnTo>
                    <a:pt x="1458048" y="3414484"/>
                  </a:lnTo>
                  <a:lnTo>
                    <a:pt x="1451813" y="3467620"/>
                  </a:lnTo>
                  <a:lnTo>
                    <a:pt x="1443469" y="3520084"/>
                  </a:lnTo>
                  <a:lnTo>
                    <a:pt x="1433042" y="3571786"/>
                  </a:lnTo>
                  <a:lnTo>
                    <a:pt x="1420558" y="3622662"/>
                  </a:lnTo>
                  <a:lnTo>
                    <a:pt x="1406029" y="3672624"/>
                  </a:lnTo>
                  <a:lnTo>
                    <a:pt x="1389507" y="3721595"/>
                  </a:lnTo>
                  <a:lnTo>
                    <a:pt x="1370990" y="3769512"/>
                  </a:lnTo>
                  <a:lnTo>
                    <a:pt x="1350505" y="3816286"/>
                  </a:lnTo>
                  <a:lnTo>
                    <a:pt x="1328089" y="3861841"/>
                  </a:lnTo>
                  <a:lnTo>
                    <a:pt x="1312100" y="3890937"/>
                  </a:lnTo>
                  <a:lnTo>
                    <a:pt x="1274318" y="3791178"/>
                  </a:lnTo>
                  <a:lnTo>
                    <a:pt x="1270546" y="3792982"/>
                  </a:lnTo>
                  <a:lnTo>
                    <a:pt x="1216393" y="3976725"/>
                  </a:lnTo>
                  <a:lnTo>
                    <a:pt x="1156462" y="4101363"/>
                  </a:lnTo>
                  <a:lnTo>
                    <a:pt x="1190929" y="4101363"/>
                  </a:lnTo>
                  <a:lnTo>
                    <a:pt x="1280833" y="4027233"/>
                  </a:lnTo>
                  <a:lnTo>
                    <a:pt x="1446326" y="3930739"/>
                  </a:lnTo>
                  <a:lnTo>
                    <a:pt x="1446682" y="3926281"/>
                  </a:lnTo>
                  <a:lnTo>
                    <a:pt x="1334528" y="3912946"/>
                  </a:lnTo>
                  <a:lnTo>
                    <a:pt x="1351178" y="3883050"/>
                  </a:lnTo>
                  <a:lnTo>
                    <a:pt x="1372755" y="3840149"/>
                  </a:lnTo>
                  <a:lnTo>
                    <a:pt x="1392656" y="3796182"/>
                  </a:lnTo>
                  <a:lnTo>
                    <a:pt x="1410830" y="3751199"/>
                  </a:lnTo>
                  <a:lnTo>
                    <a:pt x="1427289" y="3705275"/>
                  </a:lnTo>
                  <a:lnTo>
                    <a:pt x="1441996" y="3658451"/>
                  </a:lnTo>
                  <a:lnTo>
                    <a:pt x="1454924" y="3610813"/>
                  </a:lnTo>
                  <a:lnTo>
                    <a:pt x="1466075" y="3562413"/>
                  </a:lnTo>
                  <a:lnTo>
                    <a:pt x="1475422" y="3513315"/>
                  </a:lnTo>
                  <a:lnTo>
                    <a:pt x="1482940" y="3463582"/>
                  </a:lnTo>
                  <a:lnTo>
                    <a:pt x="1488617" y="3413264"/>
                  </a:lnTo>
                  <a:lnTo>
                    <a:pt x="1492427" y="3362426"/>
                  </a:lnTo>
                  <a:lnTo>
                    <a:pt x="1494726" y="3307651"/>
                  </a:lnTo>
                  <a:lnTo>
                    <a:pt x="1495437" y="3253778"/>
                  </a:lnTo>
                  <a:close/>
                </a:path>
              </a:pathLst>
            </a:custGeom>
            <a:solidFill>
              <a:srgbClr val="000000">
                <a:alpha val="5098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5" name="Google Shape;315;p17"/>
            <p:cNvPicPr preferRelativeResize="0"/>
            <p:nvPr/>
          </p:nvPicPr>
          <p:blipFill rotWithShape="1">
            <a:blip r:embed="rId3">
              <a:alphaModFix/>
            </a:blip>
            <a:srcRect b="0" l="0" r="0" t="0"/>
            <a:stretch/>
          </p:blipFill>
          <p:spPr>
            <a:xfrm>
              <a:off x="0" y="6134174"/>
              <a:ext cx="177013" cy="211810"/>
            </a:xfrm>
            <a:prstGeom prst="rect">
              <a:avLst/>
            </a:prstGeom>
            <a:noFill/>
            <a:ln>
              <a:noFill/>
            </a:ln>
          </p:spPr>
        </p:pic>
        <p:pic>
          <p:nvPicPr>
            <p:cNvPr id="316" name="Google Shape;316;p17"/>
            <p:cNvPicPr preferRelativeResize="0"/>
            <p:nvPr/>
          </p:nvPicPr>
          <p:blipFill rotWithShape="1">
            <a:blip r:embed="rId4">
              <a:alphaModFix/>
            </a:blip>
            <a:srcRect b="0" l="0" r="0" t="0"/>
            <a:stretch/>
          </p:blipFill>
          <p:spPr>
            <a:xfrm>
              <a:off x="1028699" y="2550714"/>
              <a:ext cx="7972424" cy="5581649"/>
            </a:xfrm>
            <a:prstGeom prst="rect">
              <a:avLst/>
            </a:prstGeom>
            <a:noFill/>
            <a:ln>
              <a:noFill/>
            </a:ln>
          </p:spPr>
        </p:pic>
      </p:grpSp>
      <p:sp>
        <p:nvSpPr>
          <p:cNvPr id="317" name="Google Shape;317;p17"/>
          <p:cNvSpPr txBox="1"/>
          <p:nvPr>
            <p:ph type="title"/>
          </p:nvPr>
        </p:nvSpPr>
        <p:spPr>
          <a:xfrm>
            <a:off x="1016000" y="762047"/>
            <a:ext cx="13613765" cy="1290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A1220"/>
                </a:solidFill>
              </a:rPr>
              <a:t>LSTM Model Architecture</a:t>
            </a:r>
            <a:endParaRPr/>
          </a:p>
        </p:txBody>
      </p:sp>
      <p:sp>
        <p:nvSpPr>
          <p:cNvPr id="318" name="Google Shape;318;p17"/>
          <p:cNvSpPr/>
          <p:nvPr/>
        </p:nvSpPr>
        <p:spPr>
          <a:xfrm>
            <a:off x="13288709" y="11"/>
            <a:ext cx="4030345" cy="1784350"/>
          </a:xfrm>
          <a:custGeom>
            <a:rect b="b" l="l" r="r" t="t"/>
            <a:pathLst>
              <a:path extrusionOk="0" h="1784350" w="4030344">
                <a:moveTo>
                  <a:pt x="1695056" y="0"/>
                </a:moveTo>
                <a:lnTo>
                  <a:pt x="0" y="0"/>
                </a:lnTo>
                <a:lnTo>
                  <a:pt x="936358" y="842860"/>
                </a:lnTo>
                <a:lnTo>
                  <a:pt x="1695056" y="0"/>
                </a:lnTo>
                <a:close/>
              </a:path>
              <a:path extrusionOk="0" h="1784350" w="4030344">
                <a:moveTo>
                  <a:pt x="2250541" y="1208862"/>
                </a:moveTo>
                <a:lnTo>
                  <a:pt x="1836940" y="836549"/>
                </a:lnTo>
                <a:lnTo>
                  <a:pt x="1464627" y="1250149"/>
                </a:lnTo>
                <a:lnTo>
                  <a:pt x="2250541" y="1208862"/>
                </a:lnTo>
                <a:close/>
              </a:path>
              <a:path extrusionOk="0" h="1784350" w="4030344">
                <a:moveTo>
                  <a:pt x="4029811" y="693940"/>
                </a:moveTo>
                <a:lnTo>
                  <a:pt x="1958771" y="802767"/>
                </a:lnTo>
                <a:lnTo>
                  <a:pt x="3048698" y="1783867"/>
                </a:lnTo>
                <a:lnTo>
                  <a:pt x="4029811" y="693940"/>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9" name="Google Shape;319;p17"/>
          <p:cNvSpPr/>
          <p:nvPr/>
        </p:nvSpPr>
        <p:spPr>
          <a:xfrm>
            <a:off x="17643335" y="0"/>
            <a:ext cx="645160" cy="580390"/>
          </a:xfrm>
          <a:custGeom>
            <a:rect b="b" l="l" r="r" t="t"/>
            <a:pathLst>
              <a:path extrusionOk="0" h="580390" w="645159">
                <a:moveTo>
                  <a:pt x="0" y="0"/>
                </a:moveTo>
                <a:lnTo>
                  <a:pt x="644663" y="0"/>
                </a:lnTo>
                <a:lnTo>
                  <a:pt x="644663" y="580296"/>
                </a:lnTo>
                <a:lnTo>
                  <a:pt x="0" y="0"/>
                </a:lnTo>
                <a:close/>
              </a:path>
            </a:pathLst>
          </a:custGeom>
          <a:solidFill>
            <a:srgbClr val="F2F5FA">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0" name="Google Shape;320;p17"/>
          <p:cNvSpPr/>
          <p:nvPr/>
        </p:nvSpPr>
        <p:spPr>
          <a:xfrm>
            <a:off x="9621937" y="4438344"/>
            <a:ext cx="57150" cy="57150"/>
          </a:xfrm>
          <a:custGeom>
            <a:rect b="b" l="l" r="r" t="t"/>
            <a:pathLst>
              <a:path extrusionOk="0" h="57150" w="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1" name="Google Shape;321;p17"/>
          <p:cNvSpPr/>
          <p:nvPr/>
        </p:nvSpPr>
        <p:spPr>
          <a:xfrm>
            <a:off x="9621937" y="5200344"/>
            <a:ext cx="57150" cy="57150"/>
          </a:xfrm>
          <a:custGeom>
            <a:rect b="b" l="l" r="r" t="t"/>
            <a:pathLst>
              <a:path extrusionOk="0" h="57150" w="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2" name="Google Shape;322;p17"/>
          <p:cNvSpPr/>
          <p:nvPr/>
        </p:nvSpPr>
        <p:spPr>
          <a:xfrm>
            <a:off x="9621937" y="5962344"/>
            <a:ext cx="57150" cy="57150"/>
          </a:xfrm>
          <a:custGeom>
            <a:rect b="b" l="l" r="r" t="t"/>
            <a:pathLst>
              <a:path extrusionOk="0" h="57150" w="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3" name="Google Shape;323;p17"/>
          <p:cNvSpPr/>
          <p:nvPr/>
        </p:nvSpPr>
        <p:spPr>
          <a:xfrm>
            <a:off x="9621937" y="7105344"/>
            <a:ext cx="57150" cy="57150"/>
          </a:xfrm>
          <a:custGeom>
            <a:rect b="b" l="l" r="r" t="t"/>
            <a:pathLst>
              <a:path extrusionOk="0" h="57150" w="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4" name="Google Shape;324;p17"/>
          <p:cNvSpPr/>
          <p:nvPr/>
        </p:nvSpPr>
        <p:spPr>
          <a:xfrm>
            <a:off x="9621937" y="7486344"/>
            <a:ext cx="57150" cy="57150"/>
          </a:xfrm>
          <a:custGeom>
            <a:rect b="b" l="l" r="r" t="t"/>
            <a:pathLst>
              <a:path extrusionOk="0" h="57150" w="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5" name="Google Shape;325;p17"/>
          <p:cNvSpPr txBox="1"/>
          <p:nvPr>
            <p:ph idx="1" type="body"/>
          </p:nvPr>
        </p:nvSpPr>
        <p:spPr>
          <a:xfrm>
            <a:off x="9409212" y="2186642"/>
            <a:ext cx="8696960" cy="5812790"/>
          </a:xfrm>
          <a:prstGeom prst="rect">
            <a:avLst/>
          </a:prstGeom>
          <a:noFill/>
          <a:ln>
            <a:noFill/>
          </a:ln>
        </p:spPr>
        <p:txBody>
          <a:bodyPr anchorCtr="0" anchor="t" bIns="0" lIns="0" spcFirstLastPara="1" rIns="0" wrap="square" tIns="189225">
            <a:spAutoFit/>
          </a:bodyPr>
          <a:lstStyle/>
          <a:p>
            <a:pPr indent="0" lvl="0" marL="12700" rtl="0" algn="l">
              <a:lnSpc>
                <a:spcPct val="100000"/>
              </a:lnSpc>
              <a:spcBef>
                <a:spcPts val="0"/>
              </a:spcBef>
              <a:spcAft>
                <a:spcPts val="0"/>
              </a:spcAft>
              <a:buNone/>
            </a:pPr>
            <a:r>
              <a:rPr lang="en-US"/>
              <a:t>Model Type:</a:t>
            </a:r>
            <a:endParaRPr/>
          </a:p>
          <a:p>
            <a:pPr indent="0" lvl="0" marL="12700" rtl="0" algn="l">
              <a:lnSpc>
                <a:spcPct val="100000"/>
              </a:lnSpc>
              <a:spcBef>
                <a:spcPts val="1120"/>
              </a:spcBef>
              <a:spcAft>
                <a:spcPts val="0"/>
              </a:spcAft>
              <a:buNone/>
            </a:pPr>
            <a:r>
              <a:rPr b="0" lang="en-US" sz="2950">
                <a:latin typeface="Trebuchet MS"/>
                <a:ea typeface="Trebuchet MS"/>
                <a:cs typeface="Trebuchet MS"/>
                <a:sym typeface="Trebuchet MS"/>
              </a:rPr>
              <a:t>Sequential</a:t>
            </a:r>
            <a:endParaRPr sz="2950">
              <a:latin typeface="Trebuchet MS"/>
              <a:ea typeface="Trebuchet MS"/>
              <a:cs typeface="Trebuchet MS"/>
              <a:sym typeface="Trebuchet MS"/>
            </a:endParaRPr>
          </a:p>
          <a:p>
            <a:pPr indent="0" lvl="0" marL="12700" rtl="0" algn="l">
              <a:lnSpc>
                <a:spcPct val="100000"/>
              </a:lnSpc>
              <a:spcBef>
                <a:spcPts val="680"/>
              </a:spcBef>
              <a:spcAft>
                <a:spcPts val="0"/>
              </a:spcAft>
              <a:buNone/>
            </a:pPr>
            <a:r>
              <a:rPr lang="en-US"/>
              <a:t>Layers:</a:t>
            </a:r>
            <a:endParaRPr/>
          </a:p>
          <a:p>
            <a:pPr indent="0" lvl="0" marL="379095" marR="5080" rtl="0" algn="just">
              <a:lnSpc>
                <a:spcPct val="147100"/>
              </a:lnSpc>
              <a:spcBef>
                <a:spcPts val="200"/>
              </a:spcBef>
              <a:spcAft>
                <a:spcPts val="0"/>
              </a:spcAft>
              <a:buNone/>
            </a:pPr>
            <a:r>
              <a:rPr lang="en-US" sz="1700">
                <a:latin typeface="Arial"/>
                <a:ea typeface="Arial"/>
                <a:cs typeface="Arial"/>
                <a:sym typeface="Arial"/>
              </a:rPr>
              <a:t>Embedding Layer: </a:t>
            </a:r>
            <a:r>
              <a:rPr b="0" lang="en-US" sz="1700">
                <a:latin typeface="Trebuchet MS"/>
                <a:ea typeface="Trebuchet MS"/>
                <a:cs typeface="Trebuchet MS"/>
                <a:sym typeface="Trebuchet MS"/>
              </a:rPr>
              <a:t>Used for word embeddings, transforming input sequences into size 25 here which helps in representing words in a continuous vector space.</a:t>
            </a:r>
            <a:endParaRPr sz="1700">
              <a:latin typeface="Trebuchet MS"/>
              <a:ea typeface="Trebuchet MS"/>
              <a:cs typeface="Trebuchet MS"/>
              <a:sym typeface="Trebuchet MS"/>
            </a:endParaRPr>
          </a:p>
          <a:p>
            <a:pPr indent="0" lvl="0" marL="379095" marR="5080" rtl="0" algn="just">
              <a:lnSpc>
                <a:spcPct val="147100"/>
              </a:lnSpc>
              <a:spcBef>
                <a:spcPts val="0"/>
              </a:spcBef>
              <a:spcAft>
                <a:spcPts val="0"/>
              </a:spcAft>
              <a:buNone/>
            </a:pPr>
            <a:r>
              <a:rPr lang="en-US" sz="1700">
                <a:latin typeface="Arial"/>
                <a:ea typeface="Arial"/>
                <a:cs typeface="Arial"/>
                <a:sym typeface="Arial"/>
              </a:rPr>
              <a:t>SpatialDropout1D Layer: </a:t>
            </a:r>
            <a:r>
              <a:rPr b="0" lang="en-US" sz="1700">
                <a:latin typeface="Trebuchet MS"/>
                <a:ea typeface="Trebuchet MS"/>
                <a:cs typeface="Trebuchet MS"/>
                <a:sym typeface="Trebuchet MS"/>
              </a:rPr>
              <a:t>A 1D spatial dropout layer that helps prevent overfitting by randomly setting a fraction of input units to zero at each update during training.</a:t>
            </a:r>
            <a:endParaRPr sz="1700">
              <a:latin typeface="Trebuchet MS"/>
              <a:ea typeface="Trebuchet MS"/>
              <a:cs typeface="Trebuchet MS"/>
              <a:sym typeface="Trebuchet MS"/>
            </a:endParaRPr>
          </a:p>
          <a:p>
            <a:pPr indent="0" lvl="0" marL="379095" marR="5080" rtl="0" algn="just">
              <a:lnSpc>
                <a:spcPct val="147100"/>
              </a:lnSpc>
              <a:spcBef>
                <a:spcPts val="0"/>
              </a:spcBef>
              <a:spcAft>
                <a:spcPts val="0"/>
              </a:spcAft>
              <a:buNone/>
            </a:pPr>
            <a:r>
              <a:rPr lang="en-US" sz="1700">
                <a:latin typeface="Arial"/>
                <a:ea typeface="Arial"/>
                <a:cs typeface="Arial"/>
                <a:sym typeface="Arial"/>
              </a:rPr>
              <a:t>Bidirectional  Layer  (Bidirectional):  </a:t>
            </a:r>
            <a:r>
              <a:rPr b="0" lang="en-US" sz="1700">
                <a:latin typeface="Trebuchet MS"/>
                <a:ea typeface="Trebuchet MS"/>
                <a:cs typeface="Trebuchet MS"/>
                <a:sym typeface="Trebuchet MS"/>
              </a:rPr>
              <a:t>Represents  a  bidirectional  Long  Short-Term Memory (LSTM) layer. Process the input sequence in both forward and backward directions.</a:t>
            </a:r>
            <a:endParaRPr sz="1700">
              <a:latin typeface="Trebuchet MS"/>
              <a:ea typeface="Trebuchet MS"/>
              <a:cs typeface="Trebuchet MS"/>
              <a:sym typeface="Trebuchet MS"/>
            </a:endParaRPr>
          </a:p>
          <a:p>
            <a:pPr indent="0" lvl="0" marL="379095" rtl="0" algn="just">
              <a:lnSpc>
                <a:spcPct val="100000"/>
              </a:lnSpc>
              <a:spcBef>
                <a:spcPts val="955"/>
              </a:spcBef>
              <a:spcAft>
                <a:spcPts val="0"/>
              </a:spcAft>
              <a:buNone/>
            </a:pPr>
            <a:r>
              <a:rPr lang="en-US" sz="1700">
                <a:latin typeface="Arial"/>
                <a:ea typeface="Arial"/>
                <a:cs typeface="Arial"/>
                <a:sym typeface="Arial"/>
              </a:rPr>
              <a:t>Flatten Layer: </a:t>
            </a:r>
            <a:r>
              <a:rPr b="0" lang="en-US" sz="1700">
                <a:latin typeface="Trebuchet MS"/>
                <a:ea typeface="Trebuchet MS"/>
                <a:cs typeface="Trebuchet MS"/>
                <a:sym typeface="Trebuchet MS"/>
              </a:rPr>
              <a:t>Flattens the input, transforming it into a one-dimensional array</a:t>
            </a:r>
            <a:endParaRPr sz="1700">
              <a:latin typeface="Trebuchet MS"/>
              <a:ea typeface="Trebuchet MS"/>
              <a:cs typeface="Trebuchet MS"/>
              <a:sym typeface="Trebuchet MS"/>
            </a:endParaRPr>
          </a:p>
          <a:p>
            <a:pPr indent="0" lvl="0" marL="379095" marR="5080" rtl="0" algn="just">
              <a:lnSpc>
                <a:spcPct val="147100"/>
              </a:lnSpc>
              <a:spcBef>
                <a:spcPts val="0"/>
              </a:spcBef>
              <a:spcAft>
                <a:spcPts val="0"/>
              </a:spcAft>
              <a:buNone/>
            </a:pPr>
            <a:r>
              <a:rPr lang="en-US" sz="1700">
                <a:latin typeface="Arial"/>
                <a:ea typeface="Arial"/>
                <a:cs typeface="Arial"/>
                <a:sym typeface="Arial"/>
              </a:rPr>
              <a:t>Dense Layer: </a:t>
            </a:r>
            <a:r>
              <a:rPr b="0" lang="en-US" sz="1700">
                <a:latin typeface="Trebuchet MS"/>
                <a:ea typeface="Trebuchet MS"/>
                <a:cs typeface="Trebuchet MS"/>
                <a:sym typeface="Trebuchet MS"/>
              </a:rPr>
              <a:t>A fully connected (dense) layer with one output unit,  used for binary classification tasks. The activation function is not specified in the provided summary.</a:t>
            </a:r>
            <a:endParaRPr sz="17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pSp>
        <p:nvGrpSpPr>
          <p:cNvPr id="330" name="Google Shape;330;p18"/>
          <p:cNvGrpSpPr/>
          <p:nvPr/>
        </p:nvGrpSpPr>
        <p:grpSpPr>
          <a:xfrm>
            <a:off x="4601230" y="0"/>
            <a:ext cx="13687291" cy="4489450"/>
            <a:chOff x="4601230" y="0"/>
            <a:chExt cx="13687291" cy="4489450"/>
          </a:xfrm>
        </p:grpSpPr>
        <p:sp>
          <p:nvSpPr>
            <p:cNvPr id="331" name="Google Shape;331;p18"/>
            <p:cNvSpPr/>
            <p:nvPr/>
          </p:nvSpPr>
          <p:spPr>
            <a:xfrm>
              <a:off x="13120854" y="0"/>
              <a:ext cx="5167630" cy="4489450"/>
            </a:xfrm>
            <a:custGeom>
              <a:rect b="b" l="l" r="r" t="t"/>
              <a:pathLst>
                <a:path extrusionOk="0" h="4489450" w="5167630">
                  <a:moveTo>
                    <a:pt x="0" y="161378"/>
                  </a:moveTo>
                  <a:lnTo>
                    <a:pt x="135155" y="0"/>
                  </a:lnTo>
                  <a:lnTo>
                    <a:pt x="5167145" y="0"/>
                  </a:lnTo>
                  <a:lnTo>
                    <a:pt x="5167145" y="4488882"/>
                  </a:lnTo>
                  <a:lnTo>
                    <a:pt x="0" y="161378"/>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2" name="Google Shape;332;p18"/>
            <p:cNvSpPr/>
            <p:nvPr/>
          </p:nvSpPr>
          <p:spPr>
            <a:xfrm>
              <a:off x="4601230" y="0"/>
              <a:ext cx="9926320" cy="1202690"/>
            </a:xfrm>
            <a:custGeom>
              <a:rect b="b" l="l" r="r" t="t"/>
              <a:pathLst>
                <a:path extrusionOk="0" h="1202690" w="9926319">
                  <a:moveTo>
                    <a:pt x="9925752" y="0"/>
                  </a:moveTo>
                  <a:lnTo>
                    <a:pt x="9777929" y="1202248"/>
                  </a:lnTo>
                  <a:lnTo>
                    <a:pt x="0" y="0"/>
                  </a:lnTo>
                  <a:lnTo>
                    <a:pt x="9925752" y="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3" name="Google Shape;333;p18"/>
            <p:cNvSpPr/>
            <p:nvPr/>
          </p:nvSpPr>
          <p:spPr>
            <a:xfrm>
              <a:off x="14727962" y="11"/>
              <a:ext cx="3560445" cy="1992630"/>
            </a:xfrm>
            <a:custGeom>
              <a:rect b="b" l="l" r="r" t="t"/>
              <a:pathLst>
                <a:path extrusionOk="0" h="1992630" w="3560444">
                  <a:moveTo>
                    <a:pt x="2038172" y="882802"/>
                  </a:moveTo>
                  <a:lnTo>
                    <a:pt x="0" y="1064069"/>
                  </a:lnTo>
                  <a:lnTo>
                    <a:pt x="1109726" y="1992515"/>
                  </a:lnTo>
                  <a:lnTo>
                    <a:pt x="2038172" y="882802"/>
                  </a:lnTo>
                  <a:close/>
                </a:path>
                <a:path extrusionOk="0" h="1992630" w="3560444">
                  <a:moveTo>
                    <a:pt x="3560026" y="0"/>
                  </a:moveTo>
                  <a:lnTo>
                    <a:pt x="2125916" y="0"/>
                  </a:lnTo>
                  <a:lnTo>
                    <a:pt x="3071025" y="790727"/>
                  </a:lnTo>
                  <a:lnTo>
                    <a:pt x="3560026" y="206248"/>
                  </a:lnTo>
                  <a:lnTo>
                    <a:pt x="3560026" y="0"/>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4" name="Google Shape;334;p18"/>
            <p:cNvSpPr/>
            <p:nvPr/>
          </p:nvSpPr>
          <p:spPr>
            <a:xfrm>
              <a:off x="16766144" y="0"/>
              <a:ext cx="1522095" cy="883285"/>
            </a:xfrm>
            <a:custGeom>
              <a:rect b="b" l="l" r="r" t="t"/>
              <a:pathLst>
                <a:path extrusionOk="0" h="883285" w="1522094">
                  <a:moveTo>
                    <a:pt x="0" y="882807"/>
                  </a:moveTo>
                  <a:lnTo>
                    <a:pt x="738608" y="0"/>
                  </a:lnTo>
                  <a:lnTo>
                    <a:pt x="1230162" y="0"/>
                  </a:lnTo>
                  <a:lnTo>
                    <a:pt x="1521854" y="244045"/>
                  </a:lnTo>
                  <a:lnTo>
                    <a:pt x="1521854" y="747313"/>
                  </a:lnTo>
                  <a:lnTo>
                    <a:pt x="0" y="882807"/>
                  </a:lnTo>
                  <a:close/>
                </a:path>
              </a:pathLst>
            </a:custGeom>
            <a:solidFill>
              <a:srgbClr val="AFC1D0">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5" name="Google Shape;335;p18"/>
            <p:cNvSpPr/>
            <p:nvPr/>
          </p:nvSpPr>
          <p:spPr>
            <a:xfrm>
              <a:off x="16380346" y="1788286"/>
              <a:ext cx="1908175" cy="1068705"/>
            </a:xfrm>
            <a:custGeom>
              <a:rect b="b" l="l" r="r" t="t"/>
              <a:pathLst>
                <a:path extrusionOk="0" h="1068705" w="1908175">
                  <a:moveTo>
                    <a:pt x="783907" y="522439"/>
                  </a:moveTo>
                  <a:lnTo>
                    <a:pt x="357098" y="165354"/>
                  </a:lnTo>
                  <a:lnTo>
                    <a:pt x="0" y="592150"/>
                  </a:lnTo>
                  <a:lnTo>
                    <a:pt x="783907" y="522439"/>
                  </a:lnTo>
                  <a:close/>
                </a:path>
                <a:path extrusionOk="0" h="1068705" w="1908175">
                  <a:moveTo>
                    <a:pt x="1907641" y="0"/>
                  </a:moveTo>
                  <a:lnTo>
                    <a:pt x="477634" y="127177"/>
                  </a:lnTo>
                  <a:lnTo>
                    <a:pt x="1602359" y="1068197"/>
                  </a:lnTo>
                  <a:lnTo>
                    <a:pt x="1907641" y="703300"/>
                  </a:lnTo>
                  <a:lnTo>
                    <a:pt x="1907641" y="0"/>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36" name="Google Shape;336;p18"/>
          <p:cNvSpPr txBox="1"/>
          <p:nvPr>
            <p:ph type="title"/>
          </p:nvPr>
        </p:nvSpPr>
        <p:spPr>
          <a:xfrm>
            <a:off x="1036123" y="990533"/>
            <a:ext cx="9387205" cy="1290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Result &amp; Analysis</a:t>
            </a:r>
            <a:endParaRPr/>
          </a:p>
        </p:txBody>
      </p:sp>
      <p:grpSp>
        <p:nvGrpSpPr>
          <p:cNvPr id="337" name="Google Shape;337;p18"/>
          <p:cNvGrpSpPr/>
          <p:nvPr/>
        </p:nvGrpSpPr>
        <p:grpSpPr>
          <a:xfrm>
            <a:off x="1123093" y="2878070"/>
            <a:ext cx="8020910" cy="6183897"/>
            <a:chOff x="1123093" y="2878070"/>
            <a:chExt cx="8020910" cy="6183897"/>
          </a:xfrm>
        </p:grpSpPr>
        <p:pic>
          <p:nvPicPr>
            <p:cNvPr id="338" name="Google Shape;338;p18"/>
            <p:cNvPicPr preferRelativeResize="0"/>
            <p:nvPr/>
          </p:nvPicPr>
          <p:blipFill rotWithShape="1">
            <a:blip r:embed="rId3">
              <a:alphaModFix/>
            </a:blip>
            <a:srcRect b="0" l="0" r="0" t="0"/>
            <a:stretch/>
          </p:blipFill>
          <p:spPr>
            <a:xfrm>
              <a:off x="1123093" y="3889893"/>
              <a:ext cx="6448424" cy="5172074"/>
            </a:xfrm>
            <a:prstGeom prst="rect">
              <a:avLst/>
            </a:prstGeom>
            <a:noFill/>
            <a:ln>
              <a:noFill/>
            </a:ln>
          </p:spPr>
        </p:pic>
        <p:sp>
          <p:nvSpPr>
            <p:cNvPr id="339" name="Google Shape;339;p18"/>
            <p:cNvSpPr/>
            <p:nvPr/>
          </p:nvSpPr>
          <p:spPr>
            <a:xfrm>
              <a:off x="8608063" y="2878070"/>
              <a:ext cx="535940" cy="535940"/>
            </a:xfrm>
            <a:custGeom>
              <a:rect b="b" l="l" r="r" t="t"/>
              <a:pathLst>
                <a:path extrusionOk="0" h="535939" w="535940">
                  <a:moveTo>
                    <a:pt x="267965" y="535930"/>
                  </a:moveTo>
                  <a:lnTo>
                    <a:pt x="228646" y="533029"/>
                  </a:lnTo>
                  <a:lnTo>
                    <a:pt x="190178" y="524391"/>
                  </a:lnTo>
                  <a:lnTo>
                    <a:pt x="153395" y="510202"/>
                  </a:lnTo>
                  <a:lnTo>
                    <a:pt x="119091" y="490769"/>
                  </a:lnTo>
                  <a:lnTo>
                    <a:pt x="88010" y="466514"/>
                  </a:lnTo>
                  <a:lnTo>
                    <a:pt x="60825" y="437960"/>
                  </a:lnTo>
                  <a:lnTo>
                    <a:pt x="38123" y="405726"/>
                  </a:lnTo>
                  <a:lnTo>
                    <a:pt x="20397" y="370510"/>
                  </a:lnTo>
                  <a:lnTo>
                    <a:pt x="8030" y="333075"/>
                  </a:lnTo>
                  <a:lnTo>
                    <a:pt x="1290" y="294230"/>
                  </a:lnTo>
                  <a:lnTo>
                    <a:pt x="0" y="267965"/>
                  </a:lnTo>
                  <a:lnTo>
                    <a:pt x="80" y="261386"/>
                  </a:lnTo>
                  <a:lnTo>
                    <a:pt x="3944" y="222155"/>
                  </a:lnTo>
                  <a:lnTo>
                    <a:pt x="13525" y="183907"/>
                  </a:lnTo>
                  <a:lnTo>
                    <a:pt x="28611" y="147486"/>
                  </a:lnTo>
                  <a:lnTo>
                    <a:pt x="48881" y="113666"/>
                  </a:lnTo>
                  <a:lnTo>
                    <a:pt x="73890" y="83193"/>
                  </a:lnTo>
                  <a:lnTo>
                    <a:pt x="103105" y="56714"/>
                  </a:lnTo>
                  <a:lnTo>
                    <a:pt x="135883" y="34813"/>
                  </a:lnTo>
                  <a:lnTo>
                    <a:pt x="171527" y="17954"/>
                  </a:lnTo>
                  <a:lnTo>
                    <a:pt x="209251" y="6511"/>
                  </a:lnTo>
                  <a:lnTo>
                    <a:pt x="248254" y="725"/>
                  </a:lnTo>
                  <a:lnTo>
                    <a:pt x="267965" y="0"/>
                  </a:lnTo>
                  <a:lnTo>
                    <a:pt x="274543" y="80"/>
                  </a:lnTo>
                  <a:lnTo>
                    <a:pt x="313774" y="3944"/>
                  </a:lnTo>
                  <a:lnTo>
                    <a:pt x="352022" y="13525"/>
                  </a:lnTo>
                  <a:lnTo>
                    <a:pt x="388443" y="28611"/>
                  </a:lnTo>
                  <a:lnTo>
                    <a:pt x="422263" y="48881"/>
                  </a:lnTo>
                  <a:lnTo>
                    <a:pt x="452736" y="73890"/>
                  </a:lnTo>
                  <a:lnTo>
                    <a:pt x="479215" y="103105"/>
                  </a:lnTo>
                  <a:lnTo>
                    <a:pt x="501116" y="135883"/>
                  </a:lnTo>
                  <a:lnTo>
                    <a:pt x="517975" y="171527"/>
                  </a:lnTo>
                  <a:lnTo>
                    <a:pt x="529418" y="209251"/>
                  </a:lnTo>
                  <a:lnTo>
                    <a:pt x="535204" y="248254"/>
                  </a:lnTo>
                  <a:lnTo>
                    <a:pt x="535930" y="267965"/>
                  </a:lnTo>
                  <a:lnTo>
                    <a:pt x="535849" y="274543"/>
                  </a:lnTo>
                  <a:lnTo>
                    <a:pt x="531985" y="313774"/>
                  </a:lnTo>
                  <a:lnTo>
                    <a:pt x="522404" y="352022"/>
                  </a:lnTo>
                  <a:lnTo>
                    <a:pt x="507318" y="388443"/>
                  </a:lnTo>
                  <a:lnTo>
                    <a:pt x="487048" y="422263"/>
                  </a:lnTo>
                  <a:lnTo>
                    <a:pt x="462039" y="452736"/>
                  </a:lnTo>
                  <a:lnTo>
                    <a:pt x="432824" y="479215"/>
                  </a:lnTo>
                  <a:lnTo>
                    <a:pt x="400046" y="501116"/>
                  </a:lnTo>
                  <a:lnTo>
                    <a:pt x="364402" y="517975"/>
                  </a:lnTo>
                  <a:lnTo>
                    <a:pt x="326678" y="529418"/>
                  </a:lnTo>
                  <a:lnTo>
                    <a:pt x="287675" y="535204"/>
                  </a:lnTo>
                  <a:lnTo>
                    <a:pt x="267965" y="535930"/>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0" name="Google Shape;340;p18"/>
            <p:cNvSpPr/>
            <p:nvPr/>
          </p:nvSpPr>
          <p:spPr>
            <a:xfrm>
              <a:off x="8733003" y="3038213"/>
              <a:ext cx="287020" cy="215265"/>
            </a:xfrm>
            <a:custGeom>
              <a:rect b="b" l="l" r="r" t="t"/>
              <a:pathLst>
                <a:path extrusionOk="0" h="215264" w="287020">
                  <a:moveTo>
                    <a:pt x="113743" y="215009"/>
                  </a:moveTo>
                  <a:lnTo>
                    <a:pt x="108408" y="215007"/>
                  </a:lnTo>
                  <a:lnTo>
                    <a:pt x="103076" y="215007"/>
                  </a:lnTo>
                  <a:lnTo>
                    <a:pt x="98634" y="213018"/>
                  </a:lnTo>
                  <a:lnTo>
                    <a:pt x="3067" y="106054"/>
                  </a:lnTo>
                  <a:lnTo>
                    <a:pt x="1887" y="104051"/>
                  </a:lnTo>
                  <a:lnTo>
                    <a:pt x="323" y="99577"/>
                  </a:lnTo>
                  <a:lnTo>
                    <a:pt x="0" y="97276"/>
                  </a:lnTo>
                  <a:lnTo>
                    <a:pt x="267" y="92544"/>
                  </a:lnTo>
                  <a:lnTo>
                    <a:pt x="16619" y="77945"/>
                  </a:lnTo>
                  <a:lnTo>
                    <a:pt x="21351" y="78213"/>
                  </a:lnTo>
                  <a:lnTo>
                    <a:pt x="23601" y="78794"/>
                  </a:lnTo>
                  <a:lnTo>
                    <a:pt x="27871" y="80852"/>
                  </a:lnTo>
                  <a:lnTo>
                    <a:pt x="29727" y="82251"/>
                  </a:lnTo>
                  <a:lnTo>
                    <a:pt x="108408" y="170312"/>
                  </a:lnTo>
                  <a:lnTo>
                    <a:pt x="254742" y="6602"/>
                  </a:lnTo>
                  <a:lnTo>
                    <a:pt x="269573" y="0"/>
                  </a:lnTo>
                  <a:lnTo>
                    <a:pt x="271931" y="297"/>
                  </a:lnTo>
                  <a:lnTo>
                    <a:pt x="286452" y="19720"/>
                  </a:lnTo>
                  <a:lnTo>
                    <a:pt x="286070" y="22066"/>
                  </a:lnTo>
                  <a:lnTo>
                    <a:pt x="284350" y="26602"/>
                  </a:lnTo>
                  <a:lnTo>
                    <a:pt x="283081" y="28612"/>
                  </a:lnTo>
                  <a:lnTo>
                    <a:pt x="281402" y="30363"/>
                  </a:lnTo>
                  <a:lnTo>
                    <a:pt x="118188" y="213020"/>
                  </a:lnTo>
                  <a:lnTo>
                    <a:pt x="113743" y="215009"/>
                  </a:lnTo>
                  <a:close/>
                </a:path>
              </a:pathLst>
            </a:custGeom>
            <a:solidFill>
              <a:srgbClr val="1B3F6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41" name="Google Shape;341;p18"/>
          <p:cNvSpPr txBox="1"/>
          <p:nvPr/>
        </p:nvSpPr>
        <p:spPr>
          <a:xfrm>
            <a:off x="11309810" y="3804704"/>
            <a:ext cx="1446530" cy="725170"/>
          </a:xfrm>
          <a:prstGeom prst="rect">
            <a:avLst/>
          </a:prstGeom>
          <a:solidFill>
            <a:srgbClr val="CCCCCC"/>
          </a:solidFill>
          <a:ln>
            <a:noFill/>
          </a:ln>
        </p:spPr>
        <p:txBody>
          <a:bodyPr anchorCtr="0" anchor="t" bIns="0" lIns="0" spcFirstLastPara="1" rIns="0" wrap="square" tIns="463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240029" rtl="0" algn="l">
              <a:lnSpc>
                <a:spcPct val="100000"/>
              </a:lnSpc>
              <a:spcBef>
                <a:spcPts val="0"/>
              </a:spcBef>
              <a:spcAft>
                <a:spcPts val="0"/>
              </a:spcAft>
              <a:buNone/>
            </a:pPr>
            <a:r>
              <a:rPr lang="en-US" sz="1400">
                <a:latin typeface="Verdana"/>
                <a:ea typeface="Verdana"/>
                <a:cs typeface="Verdana"/>
                <a:sym typeface="Verdana"/>
              </a:rPr>
              <a:t>precision</a:t>
            </a:r>
            <a:endParaRPr sz="1400">
              <a:latin typeface="Verdana"/>
              <a:ea typeface="Verdana"/>
              <a:cs typeface="Verdana"/>
              <a:sym typeface="Verdana"/>
            </a:endParaRPr>
          </a:p>
        </p:txBody>
      </p:sp>
      <p:sp>
        <p:nvSpPr>
          <p:cNvPr id="342" name="Google Shape;342;p18"/>
          <p:cNvSpPr txBox="1"/>
          <p:nvPr/>
        </p:nvSpPr>
        <p:spPr>
          <a:xfrm>
            <a:off x="12946379" y="3804704"/>
            <a:ext cx="1310640" cy="725170"/>
          </a:xfrm>
          <a:prstGeom prst="rect">
            <a:avLst/>
          </a:prstGeom>
          <a:solidFill>
            <a:srgbClr val="CCCCCC"/>
          </a:solidFill>
          <a:ln>
            <a:noFill/>
          </a:ln>
        </p:spPr>
        <p:txBody>
          <a:bodyPr anchorCtr="0" anchor="t" bIns="0" lIns="0" spcFirstLastPara="1" rIns="0" wrap="square" tIns="463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373380" rtl="0" algn="l">
              <a:lnSpc>
                <a:spcPct val="100000"/>
              </a:lnSpc>
              <a:spcBef>
                <a:spcPts val="0"/>
              </a:spcBef>
              <a:spcAft>
                <a:spcPts val="0"/>
              </a:spcAft>
              <a:buNone/>
            </a:pPr>
            <a:r>
              <a:rPr lang="en-US" sz="1400">
                <a:latin typeface="Verdana"/>
                <a:ea typeface="Verdana"/>
                <a:cs typeface="Verdana"/>
                <a:sym typeface="Verdana"/>
              </a:rPr>
              <a:t>recall</a:t>
            </a:r>
            <a:endParaRPr sz="1400">
              <a:latin typeface="Verdana"/>
              <a:ea typeface="Verdana"/>
              <a:cs typeface="Verdana"/>
              <a:sym typeface="Verdana"/>
            </a:endParaRPr>
          </a:p>
        </p:txBody>
      </p:sp>
      <p:sp>
        <p:nvSpPr>
          <p:cNvPr id="343" name="Google Shape;343;p18"/>
          <p:cNvSpPr txBox="1"/>
          <p:nvPr/>
        </p:nvSpPr>
        <p:spPr>
          <a:xfrm>
            <a:off x="14447519" y="3804704"/>
            <a:ext cx="1310640" cy="725170"/>
          </a:xfrm>
          <a:prstGeom prst="rect">
            <a:avLst/>
          </a:prstGeom>
          <a:solidFill>
            <a:srgbClr val="CCCCCC"/>
          </a:solidFill>
          <a:ln>
            <a:noFill/>
          </a:ln>
        </p:spPr>
        <p:txBody>
          <a:bodyPr anchorCtr="0" anchor="t" bIns="0" lIns="0" spcFirstLastPara="1" rIns="0" wrap="square" tIns="463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238759" rtl="0" algn="l">
              <a:lnSpc>
                <a:spcPct val="100000"/>
              </a:lnSpc>
              <a:spcBef>
                <a:spcPts val="0"/>
              </a:spcBef>
              <a:spcAft>
                <a:spcPts val="0"/>
              </a:spcAft>
              <a:buNone/>
            </a:pPr>
            <a:r>
              <a:rPr lang="en-US" sz="1400">
                <a:latin typeface="Verdana"/>
                <a:ea typeface="Verdana"/>
                <a:cs typeface="Verdana"/>
                <a:sym typeface="Verdana"/>
              </a:rPr>
              <a:t>f1-score</a:t>
            </a:r>
            <a:endParaRPr sz="1400">
              <a:latin typeface="Verdana"/>
              <a:ea typeface="Verdana"/>
              <a:cs typeface="Verdana"/>
              <a:sym typeface="Verdana"/>
            </a:endParaRPr>
          </a:p>
        </p:txBody>
      </p:sp>
      <p:sp>
        <p:nvSpPr>
          <p:cNvPr id="344" name="Google Shape;344;p18"/>
          <p:cNvSpPr txBox="1"/>
          <p:nvPr/>
        </p:nvSpPr>
        <p:spPr>
          <a:xfrm>
            <a:off x="15948659" y="3804704"/>
            <a:ext cx="1310640" cy="725170"/>
          </a:xfrm>
          <a:prstGeom prst="rect">
            <a:avLst/>
          </a:prstGeom>
          <a:solidFill>
            <a:srgbClr val="CCCCCC"/>
          </a:solidFill>
          <a:ln>
            <a:noFill/>
          </a:ln>
        </p:spPr>
        <p:txBody>
          <a:bodyPr anchorCtr="0" anchor="t" bIns="0" lIns="0" spcFirstLastPara="1" rIns="0" wrap="square" tIns="463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235584" rtl="0" algn="l">
              <a:lnSpc>
                <a:spcPct val="100000"/>
              </a:lnSpc>
              <a:spcBef>
                <a:spcPts val="0"/>
              </a:spcBef>
              <a:spcAft>
                <a:spcPts val="0"/>
              </a:spcAft>
              <a:buNone/>
            </a:pPr>
            <a:r>
              <a:rPr lang="en-US" sz="1400">
                <a:latin typeface="Verdana"/>
                <a:ea typeface="Verdana"/>
                <a:cs typeface="Verdana"/>
                <a:sym typeface="Verdana"/>
              </a:rPr>
              <a:t>support</a:t>
            </a:r>
            <a:endParaRPr sz="1400">
              <a:latin typeface="Verdana"/>
              <a:ea typeface="Verdana"/>
              <a:cs typeface="Verdana"/>
              <a:sym typeface="Verdana"/>
            </a:endParaRPr>
          </a:p>
        </p:txBody>
      </p:sp>
      <p:sp>
        <p:nvSpPr>
          <p:cNvPr id="345" name="Google Shape;345;p18"/>
          <p:cNvSpPr txBox="1"/>
          <p:nvPr/>
        </p:nvSpPr>
        <p:spPr>
          <a:xfrm>
            <a:off x="10059986" y="4948720"/>
            <a:ext cx="143510"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FFFFFF"/>
                </a:solidFill>
                <a:latin typeface="Verdana"/>
                <a:ea typeface="Verdana"/>
                <a:cs typeface="Verdana"/>
                <a:sym typeface="Verdana"/>
              </a:rPr>
              <a:t>0</a:t>
            </a:r>
            <a:endParaRPr sz="1400">
              <a:latin typeface="Verdana"/>
              <a:ea typeface="Verdana"/>
              <a:cs typeface="Verdana"/>
              <a:sym typeface="Verdana"/>
            </a:endParaRPr>
          </a:p>
        </p:txBody>
      </p:sp>
      <p:sp>
        <p:nvSpPr>
          <p:cNvPr id="346" name="Google Shape;346;p18"/>
          <p:cNvSpPr txBox="1"/>
          <p:nvPr/>
        </p:nvSpPr>
        <p:spPr>
          <a:xfrm>
            <a:off x="11309810" y="4720056"/>
            <a:ext cx="1446530" cy="704215"/>
          </a:xfrm>
          <a:prstGeom prst="rect">
            <a:avLst/>
          </a:prstGeom>
          <a:solidFill>
            <a:srgbClr val="E6E6E6"/>
          </a:solidFill>
          <a:ln>
            <a:noFill/>
          </a:ln>
        </p:spPr>
        <p:txBody>
          <a:bodyPr anchorCtr="0" anchor="t" bIns="0" lIns="0" spcFirstLastPara="1" rIns="0" wrap="square" tIns="36825">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0.84</a:t>
            </a:r>
            <a:endParaRPr sz="1400">
              <a:latin typeface="Verdana"/>
              <a:ea typeface="Verdana"/>
              <a:cs typeface="Verdana"/>
              <a:sym typeface="Verdana"/>
            </a:endParaRPr>
          </a:p>
        </p:txBody>
      </p:sp>
      <p:sp>
        <p:nvSpPr>
          <p:cNvPr id="347" name="Google Shape;347;p18"/>
          <p:cNvSpPr txBox="1"/>
          <p:nvPr/>
        </p:nvSpPr>
        <p:spPr>
          <a:xfrm>
            <a:off x="12946379" y="4720056"/>
            <a:ext cx="1310640" cy="704215"/>
          </a:xfrm>
          <a:prstGeom prst="rect">
            <a:avLst/>
          </a:prstGeom>
          <a:solidFill>
            <a:srgbClr val="F1F1F1"/>
          </a:solidFill>
          <a:ln>
            <a:noFill/>
          </a:ln>
        </p:spPr>
        <p:txBody>
          <a:bodyPr anchorCtr="0" anchor="t" bIns="0" lIns="0" spcFirstLastPara="1" rIns="0" wrap="square" tIns="36825">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0.91</a:t>
            </a:r>
            <a:endParaRPr sz="1400">
              <a:latin typeface="Verdana"/>
              <a:ea typeface="Verdana"/>
              <a:cs typeface="Verdana"/>
              <a:sym typeface="Verdana"/>
            </a:endParaRPr>
          </a:p>
        </p:txBody>
      </p:sp>
      <p:sp>
        <p:nvSpPr>
          <p:cNvPr id="348" name="Google Shape;348;p18"/>
          <p:cNvSpPr txBox="1"/>
          <p:nvPr/>
        </p:nvSpPr>
        <p:spPr>
          <a:xfrm>
            <a:off x="14447519" y="4720056"/>
            <a:ext cx="1310640" cy="704215"/>
          </a:xfrm>
          <a:prstGeom prst="rect">
            <a:avLst/>
          </a:prstGeom>
          <a:solidFill>
            <a:srgbClr val="F1F1F1"/>
          </a:solidFill>
          <a:ln>
            <a:noFill/>
          </a:ln>
        </p:spPr>
        <p:txBody>
          <a:bodyPr anchorCtr="0" anchor="t" bIns="0" lIns="0" spcFirstLastPara="1" rIns="0" wrap="square" tIns="36825">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0.87</a:t>
            </a:r>
            <a:endParaRPr sz="1400">
              <a:latin typeface="Verdana"/>
              <a:ea typeface="Verdana"/>
              <a:cs typeface="Verdana"/>
              <a:sym typeface="Verdana"/>
            </a:endParaRPr>
          </a:p>
        </p:txBody>
      </p:sp>
      <p:sp>
        <p:nvSpPr>
          <p:cNvPr id="349" name="Google Shape;349;p18"/>
          <p:cNvSpPr txBox="1"/>
          <p:nvPr/>
        </p:nvSpPr>
        <p:spPr>
          <a:xfrm>
            <a:off x="15948659" y="4720056"/>
            <a:ext cx="1310640" cy="704215"/>
          </a:xfrm>
          <a:prstGeom prst="rect">
            <a:avLst/>
          </a:prstGeom>
          <a:solidFill>
            <a:srgbClr val="F1F1F1"/>
          </a:solidFill>
          <a:ln>
            <a:noFill/>
          </a:ln>
        </p:spPr>
        <p:txBody>
          <a:bodyPr anchorCtr="0" anchor="t" bIns="0" lIns="0" spcFirstLastPara="1" rIns="0" wrap="square" tIns="36825">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435609" rtl="0" algn="l">
              <a:lnSpc>
                <a:spcPct val="100000"/>
              </a:lnSpc>
              <a:spcBef>
                <a:spcPts val="0"/>
              </a:spcBef>
              <a:spcAft>
                <a:spcPts val="0"/>
              </a:spcAft>
              <a:buNone/>
            </a:pPr>
            <a:r>
              <a:rPr lang="en-US" sz="1400">
                <a:latin typeface="Verdana"/>
                <a:ea typeface="Verdana"/>
                <a:cs typeface="Verdana"/>
                <a:sym typeface="Verdana"/>
              </a:rPr>
              <a:t>3017</a:t>
            </a:r>
            <a:endParaRPr sz="1400">
              <a:latin typeface="Verdana"/>
              <a:ea typeface="Verdana"/>
              <a:cs typeface="Verdana"/>
              <a:sym typeface="Verdana"/>
            </a:endParaRPr>
          </a:p>
        </p:txBody>
      </p:sp>
      <p:sp>
        <p:nvSpPr>
          <p:cNvPr id="350" name="Google Shape;350;p18"/>
          <p:cNvSpPr txBox="1"/>
          <p:nvPr/>
        </p:nvSpPr>
        <p:spPr>
          <a:xfrm>
            <a:off x="10082906" y="5852666"/>
            <a:ext cx="97790"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FFFFFF"/>
                </a:solidFill>
                <a:latin typeface="Verdana"/>
                <a:ea typeface="Verdana"/>
                <a:cs typeface="Verdana"/>
                <a:sym typeface="Verdana"/>
              </a:rPr>
              <a:t>1</a:t>
            </a:r>
            <a:endParaRPr sz="1400">
              <a:latin typeface="Verdana"/>
              <a:ea typeface="Verdana"/>
              <a:cs typeface="Verdana"/>
              <a:sym typeface="Verdana"/>
            </a:endParaRPr>
          </a:p>
        </p:txBody>
      </p:sp>
      <p:sp>
        <p:nvSpPr>
          <p:cNvPr id="351" name="Google Shape;351;p18"/>
          <p:cNvSpPr txBox="1"/>
          <p:nvPr/>
        </p:nvSpPr>
        <p:spPr>
          <a:xfrm>
            <a:off x="11309810" y="5614478"/>
            <a:ext cx="1446530" cy="717550"/>
          </a:xfrm>
          <a:prstGeom prst="rect">
            <a:avLst/>
          </a:prstGeom>
          <a:solidFill>
            <a:srgbClr val="E6E6E6"/>
          </a:solidFill>
          <a:ln>
            <a:noFill/>
          </a:ln>
        </p:spPr>
        <p:txBody>
          <a:bodyPr anchorCtr="0" anchor="t" bIns="0" lIns="0" spcFirstLastPara="1" rIns="0" wrap="square" tIns="463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0.87</a:t>
            </a:r>
            <a:endParaRPr sz="1400">
              <a:latin typeface="Verdana"/>
              <a:ea typeface="Verdana"/>
              <a:cs typeface="Verdana"/>
              <a:sym typeface="Verdana"/>
            </a:endParaRPr>
          </a:p>
        </p:txBody>
      </p:sp>
      <p:sp>
        <p:nvSpPr>
          <p:cNvPr id="352" name="Google Shape;352;p18"/>
          <p:cNvSpPr txBox="1"/>
          <p:nvPr/>
        </p:nvSpPr>
        <p:spPr>
          <a:xfrm>
            <a:off x="12946379" y="5614478"/>
            <a:ext cx="1310640" cy="717550"/>
          </a:xfrm>
          <a:prstGeom prst="rect">
            <a:avLst/>
          </a:prstGeom>
          <a:solidFill>
            <a:srgbClr val="F1F1F1"/>
          </a:solidFill>
          <a:ln>
            <a:noFill/>
          </a:ln>
        </p:spPr>
        <p:txBody>
          <a:bodyPr anchorCtr="0" anchor="t" bIns="0" lIns="0" spcFirstLastPara="1" rIns="0" wrap="square" tIns="463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0.77</a:t>
            </a:r>
            <a:endParaRPr sz="1400">
              <a:latin typeface="Verdana"/>
              <a:ea typeface="Verdana"/>
              <a:cs typeface="Verdana"/>
              <a:sym typeface="Verdana"/>
            </a:endParaRPr>
          </a:p>
        </p:txBody>
      </p:sp>
      <p:sp>
        <p:nvSpPr>
          <p:cNvPr id="353" name="Google Shape;353;p18"/>
          <p:cNvSpPr txBox="1"/>
          <p:nvPr/>
        </p:nvSpPr>
        <p:spPr>
          <a:xfrm>
            <a:off x="14447519" y="5614478"/>
            <a:ext cx="1310640" cy="717550"/>
          </a:xfrm>
          <a:prstGeom prst="rect">
            <a:avLst/>
          </a:prstGeom>
          <a:solidFill>
            <a:srgbClr val="F1F1F1"/>
          </a:solidFill>
          <a:ln>
            <a:noFill/>
          </a:ln>
        </p:spPr>
        <p:txBody>
          <a:bodyPr anchorCtr="0" anchor="t" bIns="0" lIns="0" spcFirstLastPara="1" rIns="0" wrap="square" tIns="463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0.82</a:t>
            </a:r>
            <a:endParaRPr sz="1400">
              <a:latin typeface="Verdana"/>
              <a:ea typeface="Verdana"/>
              <a:cs typeface="Verdana"/>
              <a:sym typeface="Verdana"/>
            </a:endParaRPr>
          </a:p>
        </p:txBody>
      </p:sp>
      <p:sp>
        <p:nvSpPr>
          <p:cNvPr id="354" name="Google Shape;354;p18"/>
          <p:cNvSpPr txBox="1"/>
          <p:nvPr/>
        </p:nvSpPr>
        <p:spPr>
          <a:xfrm>
            <a:off x="15948659" y="5614478"/>
            <a:ext cx="1310640" cy="717550"/>
          </a:xfrm>
          <a:prstGeom prst="rect">
            <a:avLst/>
          </a:prstGeom>
          <a:solidFill>
            <a:srgbClr val="F1F1F1"/>
          </a:solidFill>
          <a:ln>
            <a:noFill/>
          </a:ln>
        </p:spPr>
        <p:txBody>
          <a:bodyPr anchorCtr="0" anchor="t" bIns="0" lIns="0" spcFirstLastPara="1" rIns="0" wrap="square" tIns="463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408305" rtl="0" algn="l">
              <a:lnSpc>
                <a:spcPct val="100000"/>
              </a:lnSpc>
              <a:spcBef>
                <a:spcPts val="0"/>
              </a:spcBef>
              <a:spcAft>
                <a:spcPts val="0"/>
              </a:spcAft>
              <a:buNone/>
            </a:pPr>
            <a:r>
              <a:rPr lang="en-US" sz="1400">
                <a:latin typeface="Verdana"/>
                <a:ea typeface="Verdana"/>
                <a:cs typeface="Verdana"/>
                <a:sym typeface="Verdana"/>
              </a:rPr>
              <a:t>2325</a:t>
            </a:r>
            <a:endParaRPr sz="1400">
              <a:latin typeface="Verdana"/>
              <a:ea typeface="Verdana"/>
              <a:cs typeface="Verdana"/>
              <a:sym typeface="Verdana"/>
            </a:endParaRPr>
          </a:p>
        </p:txBody>
      </p:sp>
      <p:sp>
        <p:nvSpPr>
          <p:cNvPr id="355" name="Google Shape;355;p18"/>
          <p:cNvSpPr txBox="1"/>
          <p:nvPr/>
        </p:nvSpPr>
        <p:spPr>
          <a:xfrm>
            <a:off x="9144000" y="6522298"/>
            <a:ext cx="1975485" cy="737870"/>
          </a:xfrm>
          <a:prstGeom prst="rect">
            <a:avLst/>
          </a:prstGeom>
          <a:solidFill>
            <a:srgbClr val="CCCCCC"/>
          </a:solidFill>
          <a:ln>
            <a:noFill/>
          </a:ln>
        </p:spPr>
        <p:txBody>
          <a:bodyPr anchorCtr="0" anchor="t" bIns="0" lIns="0" spcFirstLastPara="1" rIns="0" wrap="square" tIns="55875">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517525" rtl="0" algn="l">
              <a:lnSpc>
                <a:spcPct val="100000"/>
              </a:lnSpc>
              <a:spcBef>
                <a:spcPts val="0"/>
              </a:spcBef>
              <a:spcAft>
                <a:spcPts val="0"/>
              </a:spcAft>
              <a:buNone/>
            </a:pPr>
            <a:r>
              <a:rPr lang="en-US" sz="1400">
                <a:solidFill>
                  <a:srgbClr val="0A1220"/>
                </a:solidFill>
                <a:latin typeface="Verdana"/>
                <a:ea typeface="Verdana"/>
                <a:cs typeface="Verdana"/>
                <a:sym typeface="Verdana"/>
              </a:rPr>
              <a:t>accuracy</a:t>
            </a:r>
            <a:endParaRPr sz="1400">
              <a:latin typeface="Verdana"/>
              <a:ea typeface="Verdana"/>
              <a:cs typeface="Verdana"/>
              <a:sym typeface="Verdana"/>
            </a:endParaRPr>
          </a:p>
        </p:txBody>
      </p:sp>
      <p:sp>
        <p:nvSpPr>
          <p:cNvPr id="356" name="Google Shape;356;p18"/>
          <p:cNvSpPr txBox="1"/>
          <p:nvPr/>
        </p:nvSpPr>
        <p:spPr>
          <a:xfrm>
            <a:off x="14447519" y="6522298"/>
            <a:ext cx="1310640" cy="737870"/>
          </a:xfrm>
          <a:prstGeom prst="rect">
            <a:avLst/>
          </a:prstGeom>
          <a:solidFill>
            <a:srgbClr val="CCCCCC"/>
          </a:solidFill>
          <a:ln>
            <a:noFill/>
          </a:ln>
        </p:spPr>
        <p:txBody>
          <a:bodyPr anchorCtr="0" anchor="t" bIns="0" lIns="0" spcFirstLastPara="1" rIns="0" wrap="square" tIns="55875">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0.85</a:t>
            </a:r>
            <a:endParaRPr sz="1400">
              <a:latin typeface="Verdana"/>
              <a:ea typeface="Verdana"/>
              <a:cs typeface="Verdana"/>
              <a:sym typeface="Verdana"/>
            </a:endParaRPr>
          </a:p>
        </p:txBody>
      </p:sp>
      <p:sp>
        <p:nvSpPr>
          <p:cNvPr id="357" name="Google Shape;357;p18"/>
          <p:cNvSpPr txBox="1"/>
          <p:nvPr/>
        </p:nvSpPr>
        <p:spPr>
          <a:xfrm>
            <a:off x="15948659" y="6522298"/>
            <a:ext cx="1310640" cy="737870"/>
          </a:xfrm>
          <a:prstGeom prst="rect">
            <a:avLst/>
          </a:prstGeom>
          <a:solidFill>
            <a:srgbClr val="CCCCCC"/>
          </a:solidFill>
          <a:ln>
            <a:noFill/>
          </a:ln>
        </p:spPr>
        <p:txBody>
          <a:bodyPr anchorCtr="0" anchor="t" bIns="0" lIns="0" spcFirstLastPara="1" rIns="0" wrap="square" tIns="55875">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401320" rtl="0" algn="l">
              <a:lnSpc>
                <a:spcPct val="100000"/>
              </a:lnSpc>
              <a:spcBef>
                <a:spcPts val="0"/>
              </a:spcBef>
              <a:spcAft>
                <a:spcPts val="0"/>
              </a:spcAft>
              <a:buNone/>
            </a:pPr>
            <a:r>
              <a:rPr lang="en-US" sz="1400">
                <a:latin typeface="Verdana"/>
                <a:ea typeface="Verdana"/>
                <a:cs typeface="Verdana"/>
                <a:sym typeface="Verdana"/>
              </a:rPr>
              <a:t>5342</a:t>
            </a:r>
            <a:endParaRPr sz="1400">
              <a:latin typeface="Verdana"/>
              <a:ea typeface="Verdana"/>
              <a:cs typeface="Verdana"/>
              <a:sym typeface="Verdana"/>
            </a:endParaRPr>
          </a:p>
        </p:txBody>
      </p:sp>
      <p:sp>
        <p:nvSpPr>
          <p:cNvPr id="358" name="Google Shape;358;p18"/>
          <p:cNvSpPr txBox="1"/>
          <p:nvPr/>
        </p:nvSpPr>
        <p:spPr>
          <a:xfrm>
            <a:off x="9144000" y="7450301"/>
            <a:ext cx="1975485" cy="680720"/>
          </a:xfrm>
          <a:prstGeom prst="rect">
            <a:avLst/>
          </a:prstGeom>
          <a:solidFill>
            <a:srgbClr val="CCCCCC"/>
          </a:solidFill>
          <a:ln>
            <a:noFill/>
          </a:ln>
        </p:spPr>
        <p:txBody>
          <a:bodyPr anchorCtr="0" anchor="t" bIns="0" lIns="0" spcFirstLastPara="1" rIns="0" wrap="square" tIns="2730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456565" rtl="0" algn="l">
              <a:lnSpc>
                <a:spcPct val="100000"/>
              </a:lnSpc>
              <a:spcBef>
                <a:spcPts val="0"/>
              </a:spcBef>
              <a:spcAft>
                <a:spcPts val="0"/>
              </a:spcAft>
              <a:buNone/>
            </a:pPr>
            <a:r>
              <a:rPr lang="en-US" sz="1400">
                <a:solidFill>
                  <a:srgbClr val="0A1220"/>
                </a:solidFill>
                <a:latin typeface="Verdana"/>
                <a:ea typeface="Verdana"/>
                <a:cs typeface="Verdana"/>
                <a:sym typeface="Verdana"/>
              </a:rPr>
              <a:t>macro avg</a:t>
            </a:r>
            <a:endParaRPr sz="1400">
              <a:latin typeface="Verdana"/>
              <a:ea typeface="Verdana"/>
              <a:cs typeface="Verdana"/>
              <a:sym typeface="Verdana"/>
            </a:endParaRPr>
          </a:p>
        </p:txBody>
      </p:sp>
      <p:sp>
        <p:nvSpPr>
          <p:cNvPr id="359" name="Google Shape;359;p18"/>
          <p:cNvSpPr txBox="1"/>
          <p:nvPr/>
        </p:nvSpPr>
        <p:spPr>
          <a:xfrm>
            <a:off x="11309810" y="7450301"/>
            <a:ext cx="1446530" cy="680720"/>
          </a:xfrm>
          <a:prstGeom prst="rect">
            <a:avLst/>
          </a:prstGeom>
          <a:solidFill>
            <a:srgbClr val="E6E6E6"/>
          </a:solidFill>
          <a:ln>
            <a:noFill/>
          </a:ln>
        </p:spPr>
        <p:txBody>
          <a:bodyPr anchorCtr="0" anchor="t" bIns="0" lIns="0" spcFirstLastPara="1" rIns="0" wrap="square" tIns="2730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0.85</a:t>
            </a:r>
            <a:endParaRPr sz="1400">
              <a:latin typeface="Verdana"/>
              <a:ea typeface="Verdana"/>
              <a:cs typeface="Verdana"/>
              <a:sym typeface="Verdana"/>
            </a:endParaRPr>
          </a:p>
        </p:txBody>
      </p:sp>
      <p:sp>
        <p:nvSpPr>
          <p:cNvPr id="360" name="Google Shape;360;p18"/>
          <p:cNvSpPr txBox="1"/>
          <p:nvPr/>
        </p:nvSpPr>
        <p:spPr>
          <a:xfrm>
            <a:off x="12946379" y="7450301"/>
            <a:ext cx="1310640" cy="680720"/>
          </a:xfrm>
          <a:prstGeom prst="rect">
            <a:avLst/>
          </a:prstGeom>
          <a:solidFill>
            <a:srgbClr val="F1F1F1"/>
          </a:solidFill>
          <a:ln>
            <a:noFill/>
          </a:ln>
        </p:spPr>
        <p:txBody>
          <a:bodyPr anchorCtr="0" anchor="t" bIns="0" lIns="0" spcFirstLastPara="1" rIns="0" wrap="square" tIns="2730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0.84</a:t>
            </a:r>
            <a:endParaRPr sz="1400">
              <a:latin typeface="Verdana"/>
              <a:ea typeface="Verdana"/>
              <a:cs typeface="Verdana"/>
              <a:sym typeface="Verdana"/>
            </a:endParaRPr>
          </a:p>
        </p:txBody>
      </p:sp>
      <p:sp>
        <p:nvSpPr>
          <p:cNvPr id="361" name="Google Shape;361;p18"/>
          <p:cNvSpPr txBox="1"/>
          <p:nvPr/>
        </p:nvSpPr>
        <p:spPr>
          <a:xfrm>
            <a:off x="14447519" y="7450301"/>
            <a:ext cx="1310640" cy="680720"/>
          </a:xfrm>
          <a:prstGeom prst="rect">
            <a:avLst/>
          </a:prstGeom>
          <a:solidFill>
            <a:srgbClr val="F1F1F1"/>
          </a:solidFill>
          <a:ln>
            <a:noFill/>
          </a:ln>
        </p:spPr>
        <p:txBody>
          <a:bodyPr anchorCtr="0" anchor="t" bIns="0" lIns="0" spcFirstLastPara="1" rIns="0" wrap="square" tIns="2730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0.84</a:t>
            </a:r>
            <a:endParaRPr sz="1400">
              <a:latin typeface="Verdana"/>
              <a:ea typeface="Verdana"/>
              <a:cs typeface="Verdana"/>
              <a:sym typeface="Verdana"/>
            </a:endParaRPr>
          </a:p>
        </p:txBody>
      </p:sp>
      <p:sp>
        <p:nvSpPr>
          <p:cNvPr id="362" name="Google Shape;362;p18"/>
          <p:cNvSpPr txBox="1"/>
          <p:nvPr/>
        </p:nvSpPr>
        <p:spPr>
          <a:xfrm>
            <a:off x="15948659" y="7450301"/>
            <a:ext cx="1310640" cy="680720"/>
          </a:xfrm>
          <a:prstGeom prst="rect">
            <a:avLst/>
          </a:prstGeom>
          <a:solidFill>
            <a:srgbClr val="F1F1F1"/>
          </a:solidFill>
          <a:ln>
            <a:noFill/>
          </a:ln>
        </p:spPr>
        <p:txBody>
          <a:bodyPr anchorCtr="0" anchor="t" bIns="0" lIns="0" spcFirstLastPara="1" rIns="0" wrap="square" tIns="2730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401320" rtl="0" algn="l">
              <a:lnSpc>
                <a:spcPct val="100000"/>
              </a:lnSpc>
              <a:spcBef>
                <a:spcPts val="0"/>
              </a:spcBef>
              <a:spcAft>
                <a:spcPts val="0"/>
              </a:spcAft>
              <a:buNone/>
            </a:pPr>
            <a:r>
              <a:rPr lang="en-US" sz="1400">
                <a:latin typeface="Verdana"/>
                <a:ea typeface="Verdana"/>
                <a:cs typeface="Verdana"/>
                <a:sym typeface="Verdana"/>
              </a:rPr>
              <a:t>5342</a:t>
            </a:r>
            <a:endParaRPr sz="1400">
              <a:latin typeface="Verdana"/>
              <a:ea typeface="Verdana"/>
              <a:cs typeface="Verdana"/>
              <a:sym typeface="Verdana"/>
            </a:endParaRPr>
          </a:p>
        </p:txBody>
      </p:sp>
      <p:sp>
        <p:nvSpPr>
          <p:cNvPr id="363" name="Google Shape;363;p18"/>
          <p:cNvSpPr txBox="1"/>
          <p:nvPr/>
        </p:nvSpPr>
        <p:spPr>
          <a:xfrm>
            <a:off x="9144000" y="8321378"/>
            <a:ext cx="1975485" cy="652145"/>
          </a:xfrm>
          <a:prstGeom prst="rect">
            <a:avLst/>
          </a:prstGeom>
          <a:solidFill>
            <a:srgbClr val="CCCCCC"/>
          </a:solidFill>
          <a:ln>
            <a:noFill/>
          </a:ln>
        </p:spPr>
        <p:txBody>
          <a:bodyPr anchorCtr="0" anchor="t" bIns="0" lIns="0" spcFirstLastPara="1" rIns="0" wrap="square" tIns="82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295910" rtl="0" algn="l">
              <a:lnSpc>
                <a:spcPct val="100000"/>
              </a:lnSpc>
              <a:spcBef>
                <a:spcPts val="0"/>
              </a:spcBef>
              <a:spcAft>
                <a:spcPts val="0"/>
              </a:spcAft>
              <a:buNone/>
            </a:pPr>
            <a:r>
              <a:rPr lang="en-US" sz="1400">
                <a:solidFill>
                  <a:srgbClr val="0A1220"/>
                </a:solidFill>
                <a:latin typeface="Verdana"/>
                <a:ea typeface="Verdana"/>
                <a:cs typeface="Verdana"/>
                <a:sym typeface="Verdana"/>
              </a:rPr>
              <a:t>weighted avg</a:t>
            </a:r>
            <a:endParaRPr sz="1400">
              <a:latin typeface="Verdana"/>
              <a:ea typeface="Verdana"/>
              <a:cs typeface="Verdana"/>
              <a:sym typeface="Verdana"/>
            </a:endParaRPr>
          </a:p>
        </p:txBody>
      </p:sp>
      <p:sp>
        <p:nvSpPr>
          <p:cNvPr id="364" name="Google Shape;364;p18"/>
          <p:cNvSpPr txBox="1"/>
          <p:nvPr/>
        </p:nvSpPr>
        <p:spPr>
          <a:xfrm>
            <a:off x="11309810" y="8321378"/>
            <a:ext cx="1446530" cy="652145"/>
          </a:xfrm>
          <a:prstGeom prst="rect">
            <a:avLst/>
          </a:prstGeom>
          <a:solidFill>
            <a:srgbClr val="E6E6E6"/>
          </a:solidFill>
          <a:ln>
            <a:noFill/>
          </a:ln>
        </p:spPr>
        <p:txBody>
          <a:bodyPr anchorCtr="0" anchor="t" bIns="0" lIns="0" spcFirstLastPara="1" rIns="0" wrap="square" tIns="82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0.85</a:t>
            </a:r>
            <a:endParaRPr sz="1400">
              <a:latin typeface="Verdana"/>
              <a:ea typeface="Verdana"/>
              <a:cs typeface="Verdana"/>
              <a:sym typeface="Verdana"/>
            </a:endParaRPr>
          </a:p>
        </p:txBody>
      </p:sp>
      <p:sp>
        <p:nvSpPr>
          <p:cNvPr id="365" name="Google Shape;365;p18"/>
          <p:cNvSpPr txBox="1"/>
          <p:nvPr/>
        </p:nvSpPr>
        <p:spPr>
          <a:xfrm>
            <a:off x="12946379" y="8321378"/>
            <a:ext cx="1310640" cy="652145"/>
          </a:xfrm>
          <a:prstGeom prst="rect">
            <a:avLst/>
          </a:prstGeom>
          <a:solidFill>
            <a:srgbClr val="F1F1F1"/>
          </a:solidFill>
          <a:ln>
            <a:noFill/>
          </a:ln>
        </p:spPr>
        <p:txBody>
          <a:bodyPr anchorCtr="0" anchor="t" bIns="0" lIns="0" spcFirstLastPara="1" rIns="0" wrap="square" tIns="82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0.85</a:t>
            </a:r>
            <a:endParaRPr sz="1400">
              <a:latin typeface="Verdana"/>
              <a:ea typeface="Verdana"/>
              <a:cs typeface="Verdana"/>
              <a:sym typeface="Verdana"/>
            </a:endParaRPr>
          </a:p>
        </p:txBody>
      </p:sp>
      <p:sp>
        <p:nvSpPr>
          <p:cNvPr id="366" name="Google Shape;366;p18"/>
          <p:cNvSpPr txBox="1"/>
          <p:nvPr/>
        </p:nvSpPr>
        <p:spPr>
          <a:xfrm>
            <a:off x="14447519" y="8321378"/>
            <a:ext cx="1310640" cy="652145"/>
          </a:xfrm>
          <a:prstGeom prst="rect">
            <a:avLst/>
          </a:prstGeom>
          <a:solidFill>
            <a:srgbClr val="F1F1F1"/>
          </a:solidFill>
          <a:ln>
            <a:noFill/>
          </a:ln>
        </p:spPr>
        <p:txBody>
          <a:bodyPr anchorCtr="0" anchor="t" bIns="0" lIns="0" spcFirstLastPara="1" rIns="0" wrap="square" tIns="82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400">
                <a:latin typeface="Verdana"/>
                <a:ea typeface="Verdana"/>
                <a:cs typeface="Verdana"/>
                <a:sym typeface="Verdana"/>
              </a:rPr>
              <a:t>0.85</a:t>
            </a:r>
            <a:endParaRPr sz="1400">
              <a:latin typeface="Verdana"/>
              <a:ea typeface="Verdana"/>
              <a:cs typeface="Verdana"/>
              <a:sym typeface="Verdana"/>
            </a:endParaRPr>
          </a:p>
        </p:txBody>
      </p:sp>
      <p:sp>
        <p:nvSpPr>
          <p:cNvPr id="367" name="Google Shape;367;p18"/>
          <p:cNvSpPr txBox="1"/>
          <p:nvPr/>
        </p:nvSpPr>
        <p:spPr>
          <a:xfrm>
            <a:off x="15948659" y="8321378"/>
            <a:ext cx="1310640" cy="652145"/>
          </a:xfrm>
          <a:prstGeom prst="rect">
            <a:avLst/>
          </a:prstGeom>
          <a:solidFill>
            <a:srgbClr val="F1F1F1"/>
          </a:solidFill>
          <a:ln>
            <a:noFill/>
          </a:ln>
        </p:spPr>
        <p:txBody>
          <a:bodyPr anchorCtr="0" anchor="t" bIns="0" lIns="0" spcFirstLastPara="1" rIns="0" wrap="square" tIns="8250">
            <a:spAutoFit/>
          </a:bodyPr>
          <a:lstStyle/>
          <a:p>
            <a:pPr indent="0" lvl="0" marL="0" rtl="0" algn="l">
              <a:lnSpc>
                <a:spcPct val="100000"/>
              </a:lnSpc>
              <a:spcBef>
                <a:spcPts val="0"/>
              </a:spcBef>
              <a:spcAft>
                <a:spcPts val="0"/>
              </a:spcAft>
              <a:buNone/>
            </a:pPr>
            <a:r>
              <a:t/>
            </a:r>
            <a:endParaRPr sz="1400">
              <a:latin typeface="Times New Roman"/>
              <a:ea typeface="Times New Roman"/>
              <a:cs typeface="Times New Roman"/>
              <a:sym typeface="Times New Roman"/>
            </a:endParaRPr>
          </a:p>
          <a:p>
            <a:pPr indent="0" lvl="0" marL="401320" rtl="0" algn="l">
              <a:lnSpc>
                <a:spcPct val="100000"/>
              </a:lnSpc>
              <a:spcBef>
                <a:spcPts val="0"/>
              </a:spcBef>
              <a:spcAft>
                <a:spcPts val="0"/>
              </a:spcAft>
              <a:buNone/>
            </a:pPr>
            <a:r>
              <a:rPr lang="en-US" sz="1400">
                <a:latin typeface="Verdana"/>
                <a:ea typeface="Verdana"/>
                <a:cs typeface="Verdana"/>
                <a:sym typeface="Verdana"/>
              </a:rPr>
              <a:t>5342</a:t>
            </a:r>
            <a:endParaRPr sz="1400">
              <a:latin typeface="Verdana"/>
              <a:ea typeface="Verdana"/>
              <a:cs typeface="Verdana"/>
              <a:sym typeface="Verdana"/>
            </a:endParaRPr>
          </a:p>
        </p:txBody>
      </p:sp>
      <p:sp>
        <p:nvSpPr>
          <p:cNvPr id="368" name="Google Shape;368;p18"/>
          <p:cNvSpPr txBox="1"/>
          <p:nvPr/>
        </p:nvSpPr>
        <p:spPr>
          <a:xfrm>
            <a:off x="1184774" y="2906330"/>
            <a:ext cx="3669029" cy="62738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3950">
                <a:solidFill>
                  <a:srgbClr val="F2F5FA"/>
                </a:solidFill>
                <a:latin typeface="Trebuchet MS"/>
                <a:ea typeface="Trebuchet MS"/>
                <a:cs typeface="Trebuchet MS"/>
                <a:sym typeface="Trebuchet MS"/>
              </a:rPr>
              <a:t>1. BernoulliNB</a:t>
            </a:r>
            <a:endParaRPr sz="3950">
              <a:latin typeface="Trebuchet MS"/>
              <a:ea typeface="Trebuchet MS"/>
              <a:cs typeface="Trebuchet MS"/>
              <a:sym typeface="Trebuchet MS"/>
            </a:endParaRPr>
          </a:p>
        </p:txBody>
      </p:sp>
      <p:sp>
        <p:nvSpPr>
          <p:cNvPr id="369" name="Google Shape;369;p18"/>
          <p:cNvSpPr txBox="1"/>
          <p:nvPr/>
        </p:nvSpPr>
        <p:spPr>
          <a:xfrm>
            <a:off x="9220279" y="2966745"/>
            <a:ext cx="3365500" cy="345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u="sng">
                <a:solidFill>
                  <a:srgbClr val="F2F5FA"/>
                </a:solidFill>
                <a:latin typeface="Verdana"/>
                <a:ea typeface="Verdana"/>
                <a:cs typeface="Verdana"/>
                <a:sym typeface="Verdana"/>
              </a:rPr>
              <a:t>Classification Report:</a:t>
            </a:r>
            <a:endParaRPr sz="21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pSp>
        <p:nvGrpSpPr>
          <p:cNvPr id="374" name="Google Shape;374;p19"/>
          <p:cNvGrpSpPr/>
          <p:nvPr/>
        </p:nvGrpSpPr>
        <p:grpSpPr>
          <a:xfrm>
            <a:off x="4601242" y="0"/>
            <a:ext cx="13687279" cy="4489451"/>
            <a:chOff x="4601242" y="0"/>
            <a:chExt cx="13687279" cy="4489451"/>
          </a:xfrm>
        </p:grpSpPr>
        <p:sp>
          <p:nvSpPr>
            <p:cNvPr id="375" name="Google Shape;375;p19"/>
            <p:cNvSpPr/>
            <p:nvPr/>
          </p:nvSpPr>
          <p:spPr>
            <a:xfrm>
              <a:off x="13120854" y="1"/>
              <a:ext cx="5167630" cy="4489450"/>
            </a:xfrm>
            <a:custGeom>
              <a:rect b="b" l="l" r="r" t="t"/>
              <a:pathLst>
                <a:path extrusionOk="0" h="4489450" w="5167630">
                  <a:moveTo>
                    <a:pt x="0" y="161378"/>
                  </a:moveTo>
                  <a:lnTo>
                    <a:pt x="135154" y="0"/>
                  </a:lnTo>
                  <a:lnTo>
                    <a:pt x="5167145" y="0"/>
                  </a:lnTo>
                  <a:lnTo>
                    <a:pt x="5167145" y="4488881"/>
                  </a:lnTo>
                  <a:lnTo>
                    <a:pt x="0" y="161378"/>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6" name="Google Shape;376;p19"/>
            <p:cNvSpPr/>
            <p:nvPr/>
          </p:nvSpPr>
          <p:spPr>
            <a:xfrm>
              <a:off x="4601242" y="0"/>
              <a:ext cx="9926320" cy="1202690"/>
            </a:xfrm>
            <a:custGeom>
              <a:rect b="b" l="l" r="r" t="t"/>
              <a:pathLst>
                <a:path extrusionOk="0" h="1202690" w="9926319">
                  <a:moveTo>
                    <a:pt x="9925740" y="0"/>
                  </a:moveTo>
                  <a:lnTo>
                    <a:pt x="9777917" y="1202246"/>
                  </a:lnTo>
                  <a:lnTo>
                    <a:pt x="0" y="0"/>
                  </a:lnTo>
                  <a:lnTo>
                    <a:pt x="9925740" y="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7" name="Google Shape;377;p19"/>
            <p:cNvSpPr/>
            <p:nvPr/>
          </p:nvSpPr>
          <p:spPr>
            <a:xfrm>
              <a:off x="14727961" y="11"/>
              <a:ext cx="3560445" cy="1992630"/>
            </a:xfrm>
            <a:custGeom>
              <a:rect b="b" l="l" r="r" t="t"/>
              <a:pathLst>
                <a:path extrusionOk="0" h="1992630" w="3560444">
                  <a:moveTo>
                    <a:pt x="2038172" y="882802"/>
                  </a:moveTo>
                  <a:lnTo>
                    <a:pt x="0" y="1064069"/>
                  </a:lnTo>
                  <a:lnTo>
                    <a:pt x="1109726" y="1992515"/>
                  </a:lnTo>
                  <a:lnTo>
                    <a:pt x="2038172" y="882802"/>
                  </a:lnTo>
                  <a:close/>
                </a:path>
                <a:path extrusionOk="0" h="1992630" w="3560444">
                  <a:moveTo>
                    <a:pt x="3560026" y="0"/>
                  </a:moveTo>
                  <a:lnTo>
                    <a:pt x="2125916" y="0"/>
                  </a:lnTo>
                  <a:lnTo>
                    <a:pt x="3071025" y="790727"/>
                  </a:lnTo>
                  <a:lnTo>
                    <a:pt x="3560026" y="206248"/>
                  </a:lnTo>
                  <a:lnTo>
                    <a:pt x="3560026" y="0"/>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8" name="Google Shape;378;p19"/>
            <p:cNvSpPr/>
            <p:nvPr/>
          </p:nvSpPr>
          <p:spPr>
            <a:xfrm>
              <a:off x="16766145" y="0"/>
              <a:ext cx="1522095" cy="883285"/>
            </a:xfrm>
            <a:custGeom>
              <a:rect b="b" l="l" r="r" t="t"/>
              <a:pathLst>
                <a:path extrusionOk="0" h="883285" w="1522094">
                  <a:moveTo>
                    <a:pt x="0" y="882807"/>
                  </a:moveTo>
                  <a:lnTo>
                    <a:pt x="738608" y="0"/>
                  </a:lnTo>
                  <a:lnTo>
                    <a:pt x="1230162" y="0"/>
                  </a:lnTo>
                  <a:lnTo>
                    <a:pt x="1521854" y="244045"/>
                  </a:lnTo>
                  <a:lnTo>
                    <a:pt x="1521854" y="747313"/>
                  </a:lnTo>
                  <a:lnTo>
                    <a:pt x="0" y="882807"/>
                  </a:lnTo>
                  <a:close/>
                </a:path>
              </a:pathLst>
            </a:custGeom>
            <a:solidFill>
              <a:srgbClr val="AFC1D0">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9" name="Google Shape;379;p19"/>
            <p:cNvSpPr/>
            <p:nvPr/>
          </p:nvSpPr>
          <p:spPr>
            <a:xfrm>
              <a:off x="16380346" y="1788286"/>
              <a:ext cx="1908175" cy="1068705"/>
            </a:xfrm>
            <a:custGeom>
              <a:rect b="b" l="l" r="r" t="t"/>
              <a:pathLst>
                <a:path extrusionOk="0" h="1068705" w="1908175">
                  <a:moveTo>
                    <a:pt x="783907" y="522439"/>
                  </a:moveTo>
                  <a:lnTo>
                    <a:pt x="357098" y="165354"/>
                  </a:lnTo>
                  <a:lnTo>
                    <a:pt x="0" y="592150"/>
                  </a:lnTo>
                  <a:lnTo>
                    <a:pt x="783907" y="522439"/>
                  </a:lnTo>
                  <a:close/>
                </a:path>
                <a:path extrusionOk="0" h="1068705" w="1908175">
                  <a:moveTo>
                    <a:pt x="1907641" y="0"/>
                  </a:moveTo>
                  <a:lnTo>
                    <a:pt x="477634" y="127177"/>
                  </a:lnTo>
                  <a:lnTo>
                    <a:pt x="1602359" y="1068197"/>
                  </a:lnTo>
                  <a:lnTo>
                    <a:pt x="1907641" y="703300"/>
                  </a:lnTo>
                  <a:lnTo>
                    <a:pt x="1907641" y="0"/>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0" name="Google Shape;380;p19"/>
            <p:cNvSpPr/>
            <p:nvPr/>
          </p:nvSpPr>
          <p:spPr>
            <a:xfrm>
              <a:off x="8371580" y="2460237"/>
              <a:ext cx="535940" cy="535940"/>
            </a:xfrm>
            <a:custGeom>
              <a:rect b="b" l="l" r="r" t="t"/>
              <a:pathLst>
                <a:path extrusionOk="0" h="535939" w="535940">
                  <a:moveTo>
                    <a:pt x="267965" y="535930"/>
                  </a:moveTo>
                  <a:lnTo>
                    <a:pt x="228646" y="533029"/>
                  </a:lnTo>
                  <a:lnTo>
                    <a:pt x="190178" y="524391"/>
                  </a:lnTo>
                  <a:lnTo>
                    <a:pt x="153395" y="510202"/>
                  </a:lnTo>
                  <a:lnTo>
                    <a:pt x="119091" y="490769"/>
                  </a:lnTo>
                  <a:lnTo>
                    <a:pt x="88010" y="466514"/>
                  </a:lnTo>
                  <a:lnTo>
                    <a:pt x="60825" y="437960"/>
                  </a:lnTo>
                  <a:lnTo>
                    <a:pt x="38123" y="405726"/>
                  </a:lnTo>
                  <a:lnTo>
                    <a:pt x="20397" y="370510"/>
                  </a:lnTo>
                  <a:lnTo>
                    <a:pt x="8030" y="333075"/>
                  </a:lnTo>
                  <a:lnTo>
                    <a:pt x="1290" y="294230"/>
                  </a:lnTo>
                  <a:lnTo>
                    <a:pt x="0" y="267965"/>
                  </a:lnTo>
                  <a:lnTo>
                    <a:pt x="80" y="261386"/>
                  </a:lnTo>
                  <a:lnTo>
                    <a:pt x="3944" y="222155"/>
                  </a:lnTo>
                  <a:lnTo>
                    <a:pt x="13525" y="183907"/>
                  </a:lnTo>
                  <a:lnTo>
                    <a:pt x="28611" y="147486"/>
                  </a:lnTo>
                  <a:lnTo>
                    <a:pt x="48881" y="113666"/>
                  </a:lnTo>
                  <a:lnTo>
                    <a:pt x="73890" y="83193"/>
                  </a:lnTo>
                  <a:lnTo>
                    <a:pt x="103105" y="56714"/>
                  </a:lnTo>
                  <a:lnTo>
                    <a:pt x="135883" y="34813"/>
                  </a:lnTo>
                  <a:lnTo>
                    <a:pt x="171527" y="17954"/>
                  </a:lnTo>
                  <a:lnTo>
                    <a:pt x="209251" y="6511"/>
                  </a:lnTo>
                  <a:lnTo>
                    <a:pt x="248254" y="725"/>
                  </a:lnTo>
                  <a:lnTo>
                    <a:pt x="267965" y="0"/>
                  </a:lnTo>
                  <a:lnTo>
                    <a:pt x="274543" y="80"/>
                  </a:lnTo>
                  <a:lnTo>
                    <a:pt x="313774" y="3944"/>
                  </a:lnTo>
                  <a:lnTo>
                    <a:pt x="352022" y="13525"/>
                  </a:lnTo>
                  <a:lnTo>
                    <a:pt x="388443" y="28611"/>
                  </a:lnTo>
                  <a:lnTo>
                    <a:pt x="422263" y="48881"/>
                  </a:lnTo>
                  <a:lnTo>
                    <a:pt x="452736" y="73890"/>
                  </a:lnTo>
                  <a:lnTo>
                    <a:pt x="479215" y="103105"/>
                  </a:lnTo>
                  <a:lnTo>
                    <a:pt x="501116" y="135883"/>
                  </a:lnTo>
                  <a:lnTo>
                    <a:pt x="517975" y="171527"/>
                  </a:lnTo>
                  <a:lnTo>
                    <a:pt x="529418" y="209251"/>
                  </a:lnTo>
                  <a:lnTo>
                    <a:pt x="535204" y="248254"/>
                  </a:lnTo>
                  <a:lnTo>
                    <a:pt x="535930" y="267965"/>
                  </a:lnTo>
                  <a:lnTo>
                    <a:pt x="535849" y="274543"/>
                  </a:lnTo>
                  <a:lnTo>
                    <a:pt x="531985" y="313774"/>
                  </a:lnTo>
                  <a:lnTo>
                    <a:pt x="522404" y="352022"/>
                  </a:lnTo>
                  <a:lnTo>
                    <a:pt x="507318" y="388443"/>
                  </a:lnTo>
                  <a:lnTo>
                    <a:pt x="487048" y="422263"/>
                  </a:lnTo>
                  <a:lnTo>
                    <a:pt x="462039" y="452736"/>
                  </a:lnTo>
                  <a:lnTo>
                    <a:pt x="432824" y="479215"/>
                  </a:lnTo>
                  <a:lnTo>
                    <a:pt x="400046" y="501116"/>
                  </a:lnTo>
                  <a:lnTo>
                    <a:pt x="364402" y="517975"/>
                  </a:lnTo>
                  <a:lnTo>
                    <a:pt x="326678" y="529418"/>
                  </a:lnTo>
                  <a:lnTo>
                    <a:pt x="287675" y="535204"/>
                  </a:lnTo>
                  <a:lnTo>
                    <a:pt x="267965" y="535930"/>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1" name="Google Shape;381;p19"/>
            <p:cNvSpPr/>
            <p:nvPr/>
          </p:nvSpPr>
          <p:spPr>
            <a:xfrm>
              <a:off x="8496520" y="2620380"/>
              <a:ext cx="287020" cy="215265"/>
            </a:xfrm>
            <a:custGeom>
              <a:rect b="b" l="l" r="r" t="t"/>
              <a:pathLst>
                <a:path extrusionOk="0" h="215264" w="287020">
                  <a:moveTo>
                    <a:pt x="113743" y="215009"/>
                  </a:moveTo>
                  <a:lnTo>
                    <a:pt x="108408" y="215007"/>
                  </a:lnTo>
                  <a:lnTo>
                    <a:pt x="103076" y="215007"/>
                  </a:lnTo>
                  <a:lnTo>
                    <a:pt x="98634" y="213018"/>
                  </a:lnTo>
                  <a:lnTo>
                    <a:pt x="3067" y="106054"/>
                  </a:lnTo>
                  <a:lnTo>
                    <a:pt x="1887" y="104051"/>
                  </a:lnTo>
                  <a:lnTo>
                    <a:pt x="323" y="99577"/>
                  </a:lnTo>
                  <a:lnTo>
                    <a:pt x="0" y="97276"/>
                  </a:lnTo>
                  <a:lnTo>
                    <a:pt x="267" y="92544"/>
                  </a:lnTo>
                  <a:lnTo>
                    <a:pt x="16619" y="77945"/>
                  </a:lnTo>
                  <a:lnTo>
                    <a:pt x="21351" y="78213"/>
                  </a:lnTo>
                  <a:lnTo>
                    <a:pt x="23601" y="78794"/>
                  </a:lnTo>
                  <a:lnTo>
                    <a:pt x="27871" y="80852"/>
                  </a:lnTo>
                  <a:lnTo>
                    <a:pt x="29727" y="82251"/>
                  </a:lnTo>
                  <a:lnTo>
                    <a:pt x="108408" y="170312"/>
                  </a:lnTo>
                  <a:lnTo>
                    <a:pt x="254742" y="6602"/>
                  </a:lnTo>
                  <a:lnTo>
                    <a:pt x="269573" y="0"/>
                  </a:lnTo>
                  <a:lnTo>
                    <a:pt x="271931" y="297"/>
                  </a:lnTo>
                  <a:lnTo>
                    <a:pt x="286452" y="19720"/>
                  </a:lnTo>
                  <a:lnTo>
                    <a:pt x="286070" y="22066"/>
                  </a:lnTo>
                  <a:lnTo>
                    <a:pt x="284350" y="26602"/>
                  </a:lnTo>
                  <a:lnTo>
                    <a:pt x="283081" y="28612"/>
                  </a:lnTo>
                  <a:lnTo>
                    <a:pt x="281402" y="30363"/>
                  </a:lnTo>
                  <a:lnTo>
                    <a:pt x="118188" y="213020"/>
                  </a:lnTo>
                  <a:lnTo>
                    <a:pt x="113743" y="215009"/>
                  </a:lnTo>
                  <a:close/>
                </a:path>
              </a:pathLst>
            </a:custGeom>
            <a:solidFill>
              <a:srgbClr val="1B3F6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82" name="Google Shape;382;p19"/>
          <p:cNvSpPr txBox="1"/>
          <p:nvPr/>
        </p:nvSpPr>
        <p:spPr>
          <a:xfrm>
            <a:off x="8983794" y="2548916"/>
            <a:ext cx="3365500" cy="345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u="sng">
                <a:solidFill>
                  <a:srgbClr val="F2F5FA"/>
                </a:solidFill>
                <a:latin typeface="Verdana"/>
                <a:ea typeface="Verdana"/>
                <a:cs typeface="Verdana"/>
                <a:sym typeface="Verdana"/>
              </a:rPr>
              <a:t>Classification Report:</a:t>
            </a:r>
            <a:endParaRPr sz="2100">
              <a:latin typeface="Verdana"/>
              <a:ea typeface="Verdana"/>
              <a:cs typeface="Verdana"/>
              <a:sym typeface="Verdana"/>
            </a:endParaRPr>
          </a:p>
        </p:txBody>
      </p:sp>
      <p:sp>
        <p:nvSpPr>
          <p:cNvPr id="383" name="Google Shape;383;p19"/>
          <p:cNvSpPr txBox="1"/>
          <p:nvPr/>
        </p:nvSpPr>
        <p:spPr>
          <a:xfrm>
            <a:off x="11073326" y="3715935"/>
            <a:ext cx="1446530" cy="753110"/>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205740" rtl="0" algn="l">
              <a:lnSpc>
                <a:spcPct val="100000"/>
              </a:lnSpc>
              <a:spcBef>
                <a:spcPts val="0"/>
              </a:spcBef>
              <a:spcAft>
                <a:spcPts val="0"/>
              </a:spcAft>
              <a:buNone/>
            </a:pPr>
            <a:r>
              <a:rPr lang="en-US" sz="1500">
                <a:latin typeface="Verdana"/>
                <a:ea typeface="Verdana"/>
                <a:cs typeface="Verdana"/>
                <a:sym typeface="Verdana"/>
              </a:rPr>
              <a:t>precision</a:t>
            </a:r>
            <a:endParaRPr sz="1500">
              <a:latin typeface="Verdana"/>
              <a:ea typeface="Verdana"/>
              <a:cs typeface="Verdana"/>
              <a:sym typeface="Verdana"/>
            </a:endParaRPr>
          </a:p>
        </p:txBody>
      </p:sp>
      <p:sp>
        <p:nvSpPr>
          <p:cNvPr id="384" name="Google Shape;384;p19"/>
          <p:cNvSpPr txBox="1"/>
          <p:nvPr/>
        </p:nvSpPr>
        <p:spPr>
          <a:xfrm>
            <a:off x="12709895" y="3715935"/>
            <a:ext cx="1310640" cy="753110"/>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353060" rtl="0" algn="l">
              <a:lnSpc>
                <a:spcPct val="100000"/>
              </a:lnSpc>
              <a:spcBef>
                <a:spcPts val="0"/>
              </a:spcBef>
              <a:spcAft>
                <a:spcPts val="0"/>
              </a:spcAft>
              <a:buNone/>
            </a:pPr>
            <a:r>
              <a:rPr lang="en-US" sz="1500">
                <a:latin typeface="Verdana"/>
                <a:ea typeface="Verdana"/>
                <a:cs typeface="Verdana"/>
                <a:sym typeface="Verdana"/>
              </a:rPr>
              <a:t>recall</a:t>
            </a:r>
            <a:endParaRPr sz="1500">
              <a:latin typeface="Verdana"/>
              <a:ea typeface="Verdana"/>
              <a:cs typeface="Verdana"/>
              <a:sym typeface="Verdana"/>
            </a:endParaRPr>
          </a:p>
        </p:txBody>
      </p:sp>
      <p:sp>
        <p:nvSpPr>
          <p:cNvPr id="385" name="Google Shape;385;p19"/>
          <p:cNvSpPr txBox="1"/>
          <p:nvPr/>
        </p:nvSpPr>
        <p:spPr>
          <a:xfrm>
            <a:off x="14211034" y="3715935"/>
            <a:ext cx="1310640" cy="753110"/>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208915" rtl="0" algn="l">
              <a:lnSpc>
                <a:spcPct val="100000"/>
              </a:lnSpc>
              <a:spcBef>
                <a:spcPts val="0"/>
              </a:spcBef>
              <a:spcAft>
                <a:spcPts val="0"/>
              </a:spcAft>
              <a:buNone/>
            </a:pPr>
            <a:r>
              <a:rPr lang="en-US" sz="1500">
                <a:latin typeface="Verdana"/>
                <a:ea typeface="Verdana"/>
                <a:cs typeface="Verdana"/>
                <a:sym typeface="Verdana"/>
              </a:rPr>
              <a:t>f1-score</a:t>
            </a:r>
            <a:endParaRPr sz="1500">
              <a:latin typeface="Verdana"/>
              <a:ea typeface="Verdana"/>
              <a:cs typeface="Verdana"/>
              <a:sym typeface="Verdana"/>
            </a:endParaRPr>
          </a:p>
        </p:txBody>
      </p:sp>
      <p:sp>
        <p:nvSpPr>
          <p:cNvPr id="386" name="Google Shape;386;p19"/>
          <p:cNvSpPr txBox="1"/>
          <p:nvPr/>
        </p:nvSpPr>
        <p:spPr>
          <a:xfrm>
            <a:off x="15712175" y="3715935"/>
            <a:ext cx="1310640" cy="753110"/>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205104" rtl="0" algn="l">
              <a:lnSpc>
                <a:spcPct val="100000"/>
              </a:lnSpc>
              <a:spcBef>
                <a:spcPts val="0"/>
              </a:spcBef>
              <a:spcAft>
                <a:spcPts val="0"/>
              </a:spcAft>
              <a:buNone/>
            </a:pPr>
            <a:r>
              <a:rPr lang="en-US" sz="1500">
                <a:latin typeface="Verdana"/>
                <a:ea typeface="Verdana"/>
                <a:cs typeface="Verdana"/>
                <a:sym typeface="Verdana"/>
              </a:rPr>
              <a:t>support</a:t>
            </a:r>
            <a:endParaRPr sz="1500">
              <a:latin typeface="Verdana"/>
              <a:ea typeface="Verdana"/>
              <a:cs typeface="Verdana"/>
              <a:sym typeface="Verdana"/>
            </a:endParaRPr>
          </a:p>
        </p:txBody>
      </p:sp>
      <p:sp>
        <p:nvSpPr>
          <p:cNvPr id="387" name="Google Shape;387;p19"/>
          <p:cNvSpPr txBox="1"/>
          <p:nvPr/>
        </p:nvSpPr>
        <p:spPr>
          <a:xfrm>
            <a:off x="9819186" y="4894190"/>
            <a:ext cx="151765" cy="254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500">
                <a:solidFill>
                  <a:srgbClr val="FFFFFF"/>
                </a:solidFill>
                <a:latin typeface="Verdana"/>
                <a:ea typeface="Verdana"/>
                <a:cs typeface="Verdana"/>
                <a:sym typeface="Verdana"/>
              </a:rPr>
              <a:t>0</a:t>
            </a:r>
            <a:endParaRPr sz="1500">
              <a:latin typeface="Verdana"/>
              <a:ea typeface="Verdana"/>
              <a:cs typeface="Verdana"/>
              <a:sym typeface="Verdana"/>
            </a:endParaRPr>
          </a:p>
        </p:txBody>
      </p:sp>
      <p:sp>
        <p:nvSpPr>
          <p:cNvPr id="388" name="Google Shape;388;p19"/>
          <p:cNvSpPr txBox="1"/>
          <p:nvPr/>
        </p:nvSpPr>
        <p:spPr>
          <a:xfrm>
            <a:off x="11073326" y="4659238"/>
            <a:ext cx="1446530" cy="731520"/>
          </a:xfrm>
          <a:prstGeom prst="rect">
            <a:avLst/>
          </a:prstGeom>
          <a:solidFill>
            <a:srgbClr val="E6E6E6"/>
          </a:solidFill>
          <a:ln>
            <a:noFill/>
          </a:ln>
        </p:spPr>
        <p:txBody>
          <a:bodyPr anchorCtr="0" anchor="t" bIns="0" lIns="0" spcFirstLastPara="1" rIns="0" wrap="square" tIns="2857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500">
                <a:latin typeface="Verdana"/>
                <a:ea typeface="Verdana"/>
                <a:cs typeface="Verdana"/>
                <a:sym typeface="Verdana"/>
              </a:rPr>
              <a:t>0.81</a:t>
            </a:r>
            <a:endParaRPr sz="1500">
              <a:latin typeface="Verdana"/>
              <a:ea typeface="Verdana"/>
              <a:cs typeface="Verdana"/>
              <a:sym typeface="Verdana"/>
            </a:endParaRPr>
          </a:p>
        </p:txBody>
      </p:sp>
      <p:sp>
        <p:nvSpPr>
          <p:cNvPr id="389" name="Google Shape;389;p19"/>
          <p:cNvSpPr txBox="1"/>
          <p:nvPr/>
        </p:nvSpPr>
        <p:spPr>
          <a:xfrm>
            <a:off x="12709895" y="4659238"/>
            <a:ext cx="1310640" cy="731520"/>
          </a:xfrm>
          <a:prstGeom prst="rect">
            <a:avLst/>
          </a:prstGeom>
          <a:solidFill>
            <a:srgbClr val="F1F1F1"/>
          </a:solidFill>
          <a:ln>
            <a:noFill/>
          </a:ln>
        </p:spPr>
        <p:txBody>
          <a:bodyPr anchorCtr="0" anchor="t" bIns="0" lIns="0" spcFirstLastPara="1" rIns="0" wrap="square" tIns="2857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7355" rtl="0" algn="l">
              <a:lnSpc>
                <a:spcPct val="100000"/>
              </a:lnSpc>
              <a:spcBef>
                <a:spcPts val="0"/>
              </a:spcBef>
              <a:spcAft>
                <a:spcPts val="0"/>
              </a:spcAft>
              <a:buNone/>
            </a:pPr>
            <a:r>
              <a:rPr lang="en-US" sz="1500">
                <a:latin typeface="Verdana"/>
                <a:ea typeface="Verdana"/>
                <a:cs typeface="Verdana"/>
                <a:sym typeface="Verdana"/>
              </a:rPr>
              <a:t>0.93</a:t>
            </a:r>
            <a:endParaRPr sz="1500">
              <a:latin typeface="Verdana"/>
              <a:ea typeface="Verdana"/>
              <a:cs typeface="Verdana"/>
              <a:sym typeface="Verdana"/>
            </a:endParaRPr>
          </a:p>
        </p:txBody>
      </p:sp>
      <p:sp>
        <p:nvSpPr>
          <p:cNvPr id="390" name="Google Shape;390;p19"/>
          <p:cNvSpPr txBox="1"/>
          <p:nvPr/>
        </p:nvSpPr>
        <p:spPr>
          <a:xfrm>
            <a:off x="14211034" y="4659238"/>
            <a:ext cx="1310640" cy="731520"/>
          </a:xfrm>
          <a:prstGeom prst="rect">
            <a:avLst/>
          </a:prstGeom>
          <a:solidFill>
            <a:srgbClr val="F1F1F1"/>
          </a:solidFill>
          <a:ln>
            <a:noFill/>
          </a:ln>
        </p:spPr>
        <p:txBody>
          <a:bodyPr anchorCtr="0" anchor="t" bIns="0" lIns="0" spcFirstLastPara="1" rIns="0" wrap="square" tIns="2857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6719" rtl="0" algn="l">
              <a:lnSpc>
                <a:spcPct val="100000"/>
              </a:lnSpc>
              <a:spcBef>
                <a:spcPts val="0"/>
              </a:spcBef>
              <a:spcAft>
                <a:spcPts val="0"/>
              </a:spcAft>
              <a:buNone/>
            </a:pPr>
            <a:r>
              <a:rPr lang="en-US" sz="1500">
                <a:latin typeface="Verdana"/>
                <a:ea typeface="Verdana"/>
                <a:cs typeface="Verdana"/>
                <a:sym typeface="Verdana"/>
              </a:rPr>
              <a:t>0.87</a:t>
            </a:r>
            <a:endParaRPr sz="1500">
              <a:latin typeface="Verdana"/>
              <a:ea typeface="Verdana"/>
              <a:cs typeface="Verdana"/>
              <a:sym typeface="Verdana"/>
            </a:endParaRPr>
          </a:p>
        </p:txBody>
      </p:sp>
      <p:sp>
        <p:nvSpPr>
          <p:cNvPr id="391" name="Google Shape;391;p19"/>
          <p:cNvSpPr txBox="1"/>
          <p:nvPr/>
        </p:nvSpPr>
        <p:spPr>
          <a:xfrm>
            <a:off x="15712175" y="4659238"/>
            <a:ext cx="1310640" cy="731520"/>
          </a:xfrm>
          <a:prstGeom prst="rect">
            <a:avLst/>
          </a:prstGeom>
          <a:solidFill>
            <a:srgbClr val="F1F1F1"/>
          </a:solidFill>
          <a:ln>
            <a:noFill/>
          </a:ln>
        </p:spPr>
        <p:txBody>
          <a:bodyPr anchorCtr="0" anchor="t" bIns="0" lIns="0" spcFirstLastPara="1" rIns="0" wrap="square" tIns="2857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19734" rtl="0" algn="l">
              <a:lnSpc>
                <a:spcPct val="100000"/>
              </a:lnSpc>
              <a:spcBef>
                <a:spcPts val="0"/>
              </a:spcBef>
              <a:spcAft>
                <a:spcPts val="0"/>
              </a:spcAft>
              <a:buNone/>
            </a:pPr>
            <a:r>
              <a:rPr lang="en-US" sz="1500">
                <a:latin typeface="Verdana"/>
                <a:ea typeface="Verdana"/>
                <a:cs typeface="Verdana"/>
                <a:sym typeface="Verdana"/>
              </a:rPr>
              <a:t>3017</a:t>
            </a:r>
            <a:endParaRPr sz="1500">
              <a:latin typeface="Verdana"/>
              <a:ea typeface="Verdana"/>
              <a:cs typeface="Verdana"/>
              <a:sym typeface="Verdana"/>
            </a:endParaRPr>
          </a:p>
        </p:txBody>
      </p:sp>
      <p:sp>
        <p:nvSpPr>
          <p:cNvPr id="392" name="Google Shape;392;p19"/>
          <p:cNvSpPr txBox="1"/>
          <p:nvPr/>
        </p:nvSpPr>
        <p:spPr>
          <a:xfrm>
            <a:off x="9843892" y="5825279"/>
            <a:ext cx="102870" cy="254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500">
                <a:solidFill>
                  <a:srgbClr val="FFFFFF"/>
                </a:solidFill>
                <a:latin typeface="Verdana"/>
                <a:ea typeface="Verdana"/>
                <a:cs typeface="Verdana"/>
                <a:sym typeface="Verdana"/>
              </a:rPr>
              <a:t>1</a:t>
            </a:r>
            <a:endParaRPr sz="1500">
              <a:latin typeface="Verdana"/>
              <a:ea typeface="Verdana"/>
              <a:cs typeface="Verdana"/>
              <a:sym typeface="Verdana"/>
            </a:endParaRPr>
          </a:p>
        </p:txBody>
      </p:sp>
      <p:sp>
        <p:nvSpPr>
          <p:cNvPr id="393" name="Google Shape;393;p19"/>
          <p:cNvSpPr txBox="1"/>
          <p:nvPr/>
        </p:nvSpPr>
        <p:spPr>
          <a:xfrm>
            <a:off x="11073326" y="5580803"/>
            <a:ext cx="1446530" cy="745490"/>
          </a:xfrm>
          <a:prstGeom prst="rect">
            <a:avLst/>
          </a:prstGeom>
          <a:solidFill>
            <a:srgbClr val="E6E6E6"/>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500">
                <a:latin typeface="Verdana"/>
                <a:ea typeface="Verdana"/>
                <a:cs typeface="Verdana"/>
                <a:sym typeface="Verdana"/>
              </a:rPr>
              <a:t>0.88</a:t>
            </a:r>
            <a:endParaRPr sz="1500">
              <a:latin typeface="Verdana"/>
              <a:ea typeface="Verdana"/>
              <a:cs typeface="Verdana"/>
              <a:sym typeface="Verdana"/>
            </a:endParaRPr>
          </a:p>
        </p:txBody>
      </p:sp>
      <p:sp>
        <p:nvSpPr>
          <p:cNvPr id="394" name="Google Shape;394;p19"/>
          <p:cNvSpPr txBox="1"/>
          <p:nvPr/>
        </p:nvSpPr>
        <p:spPr>
          <a:xfrm>
            <a:off x="12709895" y="5580803"/>
            <a:ext cx="1310640" cy="745490"/>
          </a:xfrm>
          <a:prstGeom prst="rect">
            <a:avLst/>
          </a:prstGeom>
          <a:solidFill>
            <a:srgbClr val="F1F1F1"/>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33705" rtl="0" algn="l">
              <a:lnSpc>
                <a:spcPct val="100000"/>
              </a:lnSpc>
              <a:spcBef>
                <a:spcPts val="0"/>
              </a:spcBef>
              <a:spcAft>
                <a:spcPts val="0"/>
              </a:spcAft>
              <a:buNone/>
            </a:pPr>
            <a:r>
              <a:rPr lang="en-US" sz="1500">
                <a:latin typeface="Verdana"/>
                <a:ea typeface="Verdana"/>
                <a:cs typeface="Verdana"/>
                <a:sym typeface="Verdana"/>
              </a:rPr>
              <a:t>0.72</a:t>
            </a:r>
            <a:endParaRPr sz="1500">
              <a:latin typeface="Verdana"/>
              <a:ea typeface="Verdana"/>
              <a:cs typeface="Verdana"/>
              <a:sym typeface="Verdana"/>
            </a:endParaRPr>
          </a:p>
        </p:txBody>
      </p:sp>
      <p:sp>
        <p:nvSpPr>
          <p:cNvPr id="395" name="Google Shape;395;p19"/>
          <p:cNvSpPr txBox="1"/>
          <p:nvPr/>
        </p:nvSpPr>
        <p:spPr>
          <a:xfrm>
            <a:off x="14211034" y="5580803"/>
            <a:ext cx="1310640" cy="745490"/>
          </a:xfrm>
          <a:prstGeom prst="rect">
            <a:avLst/>
          </a:prstGeom>
          <a:solidFill>
            <a:srgbClr val="F1F1F1"/>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8625" rtl="0" algn="l">
              <a:lnSpc>
                <a:spcPct val="100000"/>
              </a:lnSpc>
              <a:spcBef>
                <a:spcPts val="0"/>
              </a:spcBef>
              <a:spcAft>
                <a:spcPts val="0"/>
              </a:spcAft>
              <a:buNone/>
            </a:pPr>
            <a:r>
              <a:rPr lang="en-US" sz="1500">
                <a:latin typeface="Verdana"/>
                <a:ea typeface="Verdana"/>
                <a:cs typeface="Verdana"/>
                <a:sym typeface="Verdana"/>
              </a:rPr>
              <a:t>0.79</a:t>
            </a:r>
            <a:endParaRPr sz="1500">
              <a:latin typeface="Verdana"/>
              <a:ea typeface="Verdana"/>
              <a:cs typeface="Verdana"/>
              <a:sym typeface="Verdana"/>
            </a:endParaRPr>
          </a:p>
        </p:txBody>
      </p:sp>
      <p:sp>
        <p:nvSpPr>
          <p:cNvPr id="396" name="Google Shape;396;p19"/>
          <p:cNvSpPr txBox="1"/>
          <p:nvPr/>
        </p:nvSpPr>
        <p:spPr>
          <a:xfrm>
            <a:off x="15712175" y="5580803"/>
            <a:ext cx="1310640" cy="745490"/>
          </a:xfrm>
          <a:prstGeom prst="rect">
            <a:avLst/>
          </a:prstGeom>
          <a:solidFill>
            <a:srgbClr val="F1F1F1"/>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390525" rtl="0" algn="l">
              <a:lnSpc>
                <a:spcPct val="100000"/>
              </a:lnSpc>
              <a:spcBef>
                <a:spcPts val="0"/>
              </a:spcBef>
              <a:spcAft>
                <a:spcPts val="0"/>
              </a:spcAft>
              <a:buNone/>
            </a:pPr>
            <a:r>
              <a:rPr lang="en-US" sz="1500">
                <a:latin typeface="Verdana"/>
                <a:ea typeface="Verdana"/>
                <a:cs typeface="Verdana"/>
                <a:sym typeface="Verdana"/>
              </a:rPr>
              <a:t>2325</a:t>
            </a:r>
            <a:endParaRPr sz="1500">
              <a:latin typeface="Verdana"/>
              <a:ea typeface="Verdana"/>
              <a:cs typeface="Verdana"/>
              <a:sym typeface="Verdana"/>
            </a:endParaRPr>
          </a:p>
        </p:txBody>
      </p:sp>
      <p:sp>
        <p:nvSpPr>
          <p:cNvPr id="397" name="Google Shape;397;p19"/>
          <p:cNvSpPr txBox="1"/>
          <p:nvPr/>
        </p:nvSpPr>
        <p:spPr>
          <a:xfrm>
            <a:off x="8907515" y="6516284"/>
            <a:ext cx="1975485" cy="766445"/>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83234" rtl="0" algn="l">
              <a:lnSpc>
                <a:spcPct val="100000"/>
              </a:lnSpc>
              <a:spcBef>
                <a:spcPts val="0"/>
              </a:spcBef>
              <a:spcAft>
                <a:spcPts val="0"/>
              </a:spcAft>
              <a:buNone/>
            </a:pPr>
            <a:r>
              <a:rPr lang="en-US" sz="1500">
                <a:solidFill>
                  <a:srgbClr val="0A1220"/>
                </a:solidFill>
                <a:latin typeface="Verdana"/>
                <a:ea typeface="Verdana"/>
                <a:cs typeface="Verdana"/>
                <a:sym typeface="Verdana"/>
              </a:rPr>
              <a:t>accuracy</a:t>
            </a:r>
            <a:endParaRPr sz="1500">
              <a:latin typeface="Verdana"/>
              <a:ea typeface="Verdana"/>
              <a:cs typeface="Verdana"/>
              <a:sym typeface="Verdana"/>
            </a:endParaRPr>
          </a:p>
        </p:txBody>
      </p:sp>
      <p:sp>
        <p:nvSpPr>
          <p:cNvPr id="398" name="Google Shape;398;p19"/>
          <p:cNvSpPr txBox="1"/>
          <p:nvPr/>
        </p:nvSpPr>
        <p:spPr>
          <a:xfrm>
            <a:off x="14211034" y="6516284"/>
            <a:ext cx="1310640" cy="766445"/>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1640" rtl="0" algn="l">
              <a:lnSpc>
                <a:spcPct val="100000"/>
              </a:lnSpc>
              <a:spcBef>
                <a:spcPts val="0"/>
              </a:spcBef>
              <a:spcAft>
                <a:spcPts val="0"/>
              </a:spcAft>
              <a:buNone/>
            </a:pPr>
            <a:r>
              <a:rPr lang="en-US" sz="1500">
                <a:latin typeface="Verdana"/>
                <a:ea typeface="Verdana"/>
                <a:cs typeface="Verdana"/>
                <a:sym typeface="Verdana"/>
              </a:rPr>
              <a:t>0.84</a:t>
            </a:r>
            <a:endParaRPr sz="1500">
              <a:latin typeface="Verdana"/>
              <a:ea typeface="Verdana"/>
              <a:cs typeface="Verdana"/>
              <a:sym typeface="Verdana"/>
            </a:endParaRPr>
          </a:p>
        </p:txBody>
      </p:sp>
      <p:sp>
        <p:nvSpPr>
          <p:cNvPr id="399" name="Google Shape;399;p19"/>
          <p:cNvSpPr txBox="1"/>
          <p:nvPr/>
        </p:nvSpPr>
        <p:spPr>
          <a:xfrm>
            <a:off x="15712175" y="6516284"/>
            <a:ext cx="1310640" cy="766445"/>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382905" rtl="0" algn="l">
              <a:lnSpc>
                <a:spcPct val="100000"/>
              </a:lnSpc>
              <a:spcBef>
                <a:spcPts val="0"/>
              </a:spcBef>
              <a:spcAft>
                <a:spcPts val="0"/>
              </a:spcAft>
              <a:buNone/>
            </a:pPr>
            <a:r>
              <a:rPr lang="en-US" sz="1500">
                <a:latin typeface="Verdana"/>
                <a:ea typeface="Verdana"/>
                <a:cs typeface="Verdana"/>
                <a:sym typeface="Verdana"/>
              </a:rPr>
              <a:t>5342</a:t>
            </a:r>
            <a:endParaRPr sz="1500">
              <a:latin typeface="Verdana"/>
              <a:ea typeface="Verdana"/>
              <a:cs typeface="Verdana"/>
              <a:sym typeface="Verdana"/>
            </a:endParaRPr>
          </a:p>
        </p:txBody>
      </p:sp>
      <p:sp>
        <p:nvSpPr>
          <p:cNvPr id="400" name="Google Shape;400;p19"/>
          <p:cNvSpPr txBox="1"/>
          <p:nvPr/>
        </p:nvSpPr>
        <p:spPr>
          <a:xfrm>
            <a:off x="8907515" y="7472726"/>
            <a:ext cx="1975485" cy="707390"/>
          </a:xfrm>
          <a:prstGeom prst="rect">
            <a:avLst/>
          </a:prstGeom>
          <a:solidFill>
            <a:srgbClr val="CCCCCC"/>
          </a:solidFill>
          <a:ln>
            <a:noFill/>
          </a:ln>
        </p:spPr>
        <p:txBody>
          <a:bodyPr anchorCtr="0" anchor="t" bIns="0" lIns="0" spcFirstLastPara="1" rIns="0" wrap="square" tIns="1905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18465" rtl="0" algn="l">
              <a:lnSpc>
                <a:spcPct val="100000"/>
              </a:lnSpc>
              <a:spcBef>
                <a:spcPts val="0"/>
              </a:spcBef>
              <a:spcAft>
                <a:spcPts val="0"/>
              </a:spcAft>
              <a:buNone/>
            </a:pPr>
            <a:r>
              <a:rPr lang="en-US" sz="1500">
                <a:solidFill>
                  <a:srgbClr val="0A1220"/>
                </a:solidFill>
                <a:latin typeface="Verdana"/>
                <a:ea typeface="Verdana"/>
                <a:cs typeface="Verdana"/>
                <a:sym typeface="Verdana"/>
              </a:rPr>
              <a:t>macro avg</a:t>
            </a:r>
            <a:endParaRPr sz="1500">
              <a:latin typeface="Verdana"/>
              <a:ea typeface="Verdana"/>
              <a:cs typeface="Verdana"/>
              <a:sym typeface="Verdana"/>
            </a:endParaRPr>
          </a:p>
        </p:txBody>
      </p:sp>
      <p:sp>
        <p:nvSpPr>
          <p:cNvPr id="401" name="Google Shape;401;p19"/>
          <p:cNvSpPr txBox="1"/>
          <p:nvPr/>
        </p:nvSpPr>
        <p:spPr>
          <a:xfrm>
            <a:off x="11073326" y="7472726"/>
            <a:ext cx="1446530" cy="707390"/>
          </a:xfrm>
          <a:prstGeom prst="rect">
            <a:avLst/>
          </a:prstGeom>
          <a:solidFill>
            <a:srgbClr val="E6E6E6"/>
          </a:solidFill>
          <a:ln>
            <a:noFill/>
          </a:ln>
        </p:spPr>
        <p:txBody>
          <a:bodyPr anchorCtr="0" anchor="t" bIns="0" lIns="0" spcFirstLastPara="1" rIns="0" wrap="square" tIns="1905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500">
                <a:latin typeface="Verdana"/>
                <a:ea typeface="Verdana"/>
                <a:cs typeface="Verdana"/>
                <a:sym typeface="Verdana"/>
              </a:rPr>
              <a:t>0.85</a:t>
            </a:r>
            <a:endParaRPr sz="1500">
              <a:latin typeface="Verdana"/>
              <a:ea typeface="Verdana"/>
              <a:cs typeface="Verdana"/>
              <a:sym typeface="Verdana"/>
            </a:endParaRPr>
          </a:p>
        </p:txBody>
      </p:sp>
      <p:sp>
        <p:nvSpPr>
          <p:cNvPr id="402" name="Google Shape;402;p19"/>
          <p:cNvSpPr txBox="1"/>
          <p:nvPr/>
        </p:nvSpPr>
        <p:spPr>
          <a:xfrm>
            <a:off x="12709895" y="7472726"/>
            <a:ext cx="1310640" cy="707390"/>
          </a:xfrm>
          <a:prstGeom prst="rect">
            <a:avLst/>
          </a:prstGeom>
          <a:solidFill>
            <a:srgbClr val="F1F1F1"/>
          </a:solidFill>
          <a:ln>
            <a:noFill/>
          </a:ln>
        </p:spPr>
        <p:txBody>
          <a:bodyPr anchorCtr="0" anchor="t" bIns="0" lIns="0" spcFirstLastPara="1" rIns="0" wrap="square" tIns="1905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9259" rtl="0" algn="l">
              <a:lnSpc>
                <a:spcPct val="100000"/>
              </a:lnSpc>
              <a:spcBef>
                <a:spcPts val="0"/>
              </a:spcBef>
              <a:spcAft>
                <a:spcPts val="0"/>
              </a:spcAft>
              <a:buNone/>
            </a:pPr>
            <a:r>
              <a:rPr lang="en-US" sz="1500">
                <a:latin typeface="Verdana"/>
                <a:ea typeface="Verdana"/>
                <a:cs typeface="Verdana"/>
                <a:sym typeface="Verdana"/>
              </a:rPr>
              <a:t>0.82</a:t>
            </a:r>
            <a:endParaRPr sz="1500">
              <a:latin typeface="Verdana"/>
              <a:ea typeface="Verdana"/>
              <a:cs typeface="Verdana"/>
              <a:sym typeface="Verdana"/>
            </a:endParaRPr>
          </a:p>
        </p:txBody>
      </p:sp>
      <p:sp>
        <p:nvSpPr>
          <p:cNvPr id="403" name="Google Shape;403;p19"/>
          <p:cNvSpPr txBox="1"/>
          <p:nvPr/>
        </p:nvSpPr>
        <p:spPr>
          <a:xfrm>
            <a:off x="14211034" y="7472726"/>
            <a:ext cx="1310640" cy="707390"/>
          </a:xfrm>
          <a:prstGeom prst="rect">
            <a:avLst/>
          </a:prstGeom>
          <a:solidFill>
            <a:srgbClr val="F1F1F1"/>
          </a:solidFill>
          <a:ln>
            <a:noFill/>
          </a:ln>
        </p:spPr>
        <p:txBody>
          <a:bodyPr anchorCtr="0" anchor="t" bIns="0" lIns="0" spcFirstLastPara="1" rIns="0" wrap="square" tIns="1905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5450" rtl="0" algn="l">
              <a:lnSpc>
                <a:spcPct val="100000"/>
              </a:lnSpc>
              <a:spcBef>
                <a:spcPts val="0"/>
              </a:spcBef>
              <a:spcAft>
                <a:spcPts val="0"/>
              </a:spcAft>
              <a:buNone/>
            </a:pPr>
            <a:r>
              <a:rPr lang="en-US" sz="1500">
                <a:latin typeface="Verdana"/>
                <a:ea typeface="Verdana"/>
                <a:cs typeface="Verdana"/>
                <a:sym typeface="Verdana"/>
              </a:rPr>
              <a:t>0.83</a:t>
            </a:r>
            <a:endParaRPr sz="1500">
              <a:latin typeface="Verdana"/>
              <a:ea typeface="Verdana"/>
              <a:cs typeface="Verdana"/>
              <a:sym typeface="Verdana"/>
            </a:endParaRPr>
          </a:p>
        </p:txBody>
      </p:sp>
      <p:sp>
        <p:nvSpPr>
          <p:cNvPr id="404" name="Google Shape;404;p19"/>
          <p:cNvSpPr txBox="1"/>
          <p:nvPr/>
        </p:nvSpPr>
        <p:spPr>
          <a:xfrm>
            <a:off x="15712175" y="7472726"/>
            <a:ext cx="1310640" cy="707390"/>
          </a:xfrm>
          <a:prstGeom prst="rect">
            <a:avLst/>
          </a:prstGeom>
          <a:solidFill>
            <a:srgbClr val="F1F1F1"/>
          </a:solidFill>
          <a:ln>
            <a:noFill/>
          </a:ln>
        </p:spPr>
        <p:txBody>
          <a:bodyPr anchorCtr="0" anchor="t" bIns="0" lIns="0" spcFirstLastPara="1" rIns="0" wrap="square" tIns="1905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382905" rtl="0" algn="l">
              <a:lnSpc>
                <a:spcPct val="100000"/>
              </a:lnSpc>
              <a:spcBef>
                <a:spcPts val="0"/>
              </a:spcBef>
              <a:spcAft>
                <a:spcPts val="0"/>
              </a:spcAft>
              <a:buNone/>
            </a:pPr>
            <a:r>
              <a:rPr lang="en-US" sz="1500">
                <a:latin typeface="Verdana"/>
                <a:ea typeface="Verdana"/>
                <a:cs typeface="Verdana"/>
                <a:sym typeface="Verdana"/>
              </a:rPr>
              <a:t>5342</a:t>
            </a:r>
            <a:endParaRPr sz="1500">
              <a:latin typeface="Verdana"/>
              <a:ea typeface="Verdana"/>
              <a:cs typeface="Verdana"/>
              <a:sym typeface="Verdana"/>
            </a:endParaRPr>
          </a:p>
        </p:txBody>
      </p:sp>
      <p:sp>
        <p:nvSpPr>
          <p:cNvPr id="405" name="Google Shape;405;p19"/>
          <p:cNvSpPr txBox="1"/>
          <p:nvPr/>
        </p:nvSpPr>
        <p:spPr>
          <a:xfrm>
            <a:off x="8907515" y="8370046"/>
            <a:ext cx="1975485" cy="677545"/>
          </a:xfrm>
          <a:prstGeom prst="rect">
            <a:avLst/>
          </a:prstGeom>
          <a:solidFill>
            <a:srgbClr val="CCCCCC"/>
          </a:solidFill>
          <a:ln>
            <a:noFill/>
          </a:ln>
        </p:spPr>
        <p:txBody>
          <a:bodyPr anchorCtr="0" anchor="t" bIns="0" lIns="0" spcFirstLastPara="1" rIns="0" wrap="square" tIns="95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246379" rtl="0" algn="l">
              <a:lnSpc>
                <a:spcPct val="100000"/>
              </a:lnSpc>
              <a:spcBef>
                <a:spcPts val="0"/>
              </a:spcBef>
              <a:spcAft>
                <a:spcPts val="0"/>
              </a:spcAft>
              <a:buNone/>
            </a:pPr>
            <a:r>
              <a:rPr lang="en-US" sz="1500">
                <a:solidFill>
                  <a:srgbClr val="0A1220"/>
                </a:solidFill>
                <a:latin typeface="Verdana"/>
                <a:ea typeface="Verdana"/>
                <a:cs typeface="Verdana"/>
                <a:sym typeface="Verdana"/>
              </a:rPr>
              <a:t>weighted avg</a:t>
            </a:r>
            <a:endParaRPr sz="1500">
              <a:latin typeface="Verdana"/>
              <a:ea typeface="Verdana"/>
              <a:cs typeface="Verdana"/>
              <a:sym typeface="Verdana"/>
            </a:endParaRPr>
          </a:p>
        </p:txBody>
      </p:sp>
      <p:sp>
        <p:nvSpPr>
          <p:cNvPr id="406" name="Google Shape;406;p19"/>
          <p:cNvSpPr txBox="1"/>
          <p:nvPr/>
        </p:nvSpPr>
        <p:spPr>
          <a:xfrm>
            <a:off x="11073326" y="8370046"/>
            <a:ext cx="1446530" cy="677545"/>
          </a:xfrm>
          <a:prstGeom prst="rect">
            <a:avLst/>
          </a:prstGeom>
          <a:solidFill>
            <a:srgbClr val="E6E6E6"/>
          </a:solidFill>
          <a:ln>
            <a:noFill/>
          </a:ln>
        </p:spPr>
        <p:txBody>
          <a:bodyPr anchorCtr="0" anchor="t" bIns="0" lIns="0" spcFirstLastPara="1" rIns="0" wrap="square" tIns="95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500">
                <a:latin typeface="Verdana"/>
                <a:ea typeface="Verdana"/>
                <a:cs typeface="Verdana"/>
                <a:sym typeface="Verdana"/>
              </a:rPr>
              <a:t>0.84</a:t>
            </a:r>
            <a:endParaRPr sz="1500">
              <a:latin typeface="Verdana"/>
              <a:ea typeface="Verdana"/>
              <a:cs typeface="Verdana"/>
              <a:sym typeface="Verdana"/>
            </a:endParaRPr>
          </a:p>
        </p:txBody>
      </p:sp>
      <p:sp>
        <p:nvSpPr>
          <p:cNvPr id="407" name="Google Shape;407;p19"/>
          <p:cNvSpPr txBox="1"/>
          <p:nvPr/>
        </p:nvSpPr>
        <p:spPr>
          <a:xfrm>
            <a:off x="12709895" y="8370046"/>
            <a:ext cx="1310640" cy="677545"/>
          </a:xfrm>
          <a:prstGeom prst="rect">
            <a:avLst/>
          </a:prstGeom>
          <a:solidFill>
            <a:srgbClr val="F1F1F1"/>
          </a:solidFill>
          <a:ln>
            <a:noFill/>
          </a:ln>
        </p:spPr>
        <p:txBody>
          <a:bodyPr anchorCtr="0" anchor="t" bIns="0" lIns="0" spcFirstLastPara="1" rIns="0" wrap="square" tIns="95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1640" rtl="0" algn="l">
              <a:lnSpc>
                <a:spcPct val="100000"/>
              </a:lnSpc>
              <a:spcBef>
                <a:spcPts val="0"/>
              </a:spcBef>
              <a:spcAft>
                <a:spcPts val="0"/>
              </a:spcAft>
              <a:buNone/>
            </a:pPr>
            <a:r>
              <a:rPr lang="en-US" sz="1500">
                <a:latin typeface="Verdana"/>
                <a:ea typeface="Verdana"/>
                <a:cs typeface="Verdana"/>
                <a:sym typeface="Verdana"/>
              </a:rPr>
              <a:t>0.84</a:t>
            </a:r>
            <a:endParaRPr sz="1500">
              <a:latin typeface="Verdana"/>
              <a:ea typeface="Verdana"/>
              <a:cs typeface="Verdana"/>
              <a:sym typeface="Verdana"/>
            </a:endParaRPr>
          </a:p>
        </p:txBody>
      </p:sp>
      <p:sp>
        <p:nvSpPr>
          <p:cNvPr id="408" name="Google Shape;408;p19"/>
          <p:cNvSpPr txBox="1"/>
          <p:nvPr/>
        </p:nvSpPr>
        <p:spPr>
          <a:xfrm>
            <a:off x="14211034" y="8370046"/>
            <a:ext cx="1310640" cy="677545"/>
          </a:xfrm>
          <a:prstGeom prst="rect">
            <a:avLst/>
          </a:prstGeom>
          <a:solidFill>
            <a:srgbClr val="F1F1F1"/>
          </a:solidFill>
          <a:ln>
            <a:noFill/>
          </a:ln>
        </p:spPr>
        <p:txBody>
          <a:bodyPr anchorCtr="0" anchor="t" bIns="0" lIns="0" spcFirstLastPara="1" rIns="0" wrap="square" tIns="95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5450" rtl="0" algn="l">
              <a:lnSpc>
                <a:spcPct val="100000"/>
              </a:lnSpc>
              <a:spcBef>
                <a:spcPts val="0"/>
              </a:spcBef>
              <a:spcAft>
                <a:spcPts val="0"/>
              </a:spcAft>
              <a:buNone/>
            </a:pPr>
            <a:r>
              <a:rPr lang="en-US" sz="1500">
                <a:latin typeface="Verdana"/>
                <a:ea typeface="Verdana"/>
                <a:cs typeface="Verdana"/>
                <a:sym typeface="Verdana"/>
              </a:rPr>
              <a:t>0.83</a:t>
            </a:r>
            <a:endParaRPr sz="1500">
              <a:latin typeface="Verdana"/>
              <a:ea typeface="Verdana"/>
              <a:cs typeface="Verdana"/>
              <a:sym typeface="Verdana"/>
            </a:endParaRPr>
          </a:p>
        </p:txBody>
      </p:sp>
      <p:sp>
        <p:nvSpPr>
          <p:cNvPr id="409" name="Google Shape;409;p19"/>
          <p:cNvSpPr txBox="1"/>
          <p:nvPr/>
        </p:nvSpPr>
        <p:spPr>
          <a:xfrm>
            <a:off x="15712175" y="8370046"/>
            <a:ext cx="1310640" cy="677545"/>
          </a:xfrm>
          <a:prstGeom prst="rect">
            <a:avLst/>
          </a:prstGeom>
          <a:solidFill>
            <a:srgbClr val="F1F1F1"/>
          </a:solidFill>
          <a:ln>
            <a:noFill/>
          </a:ln>
        </p:spPr>
        <p:txBody>
          <a:bodyPr anchorCtr="0" anchor="t" bIns="0" lIns="0" spcFirstLastPara="1" rIns="0" wrap="square" tIns="95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382905" rtl="0" algn="l">
              <a:lnSpc>
                <a:spcPct val="100000"/>
              </a:lnSpc>
              <a:spcBef>
                <a:spcPts val="0"/>
              </a:spcBef>
              <a:spcAft>
                <a:spcPts val="0"/>
              </a:spcAft>
              <a:buNone/>
            </a:pPr>
            <a:r>
              <a:rPr lang="en-US" sz="1500">
                <a:latin typeface="Verdana"/>
                <a:ea typeface="Verdana"/>
                <a:cs typeface="Verdana"/>
                <a:sym typeface="Verdana"/>
              </a:rPr>
              <a:t>5342</a:t>
            </a:r>
            <a:endParaRPr sz="1500">
              <a:latin typeface="Verdana"/>
              <a:ea typeface="Verdana"/>
              <a:cs typeface="Verdana"/>
              <a:sym typeface="Verdana"/>
            </a:endParaRPr>
          </a:p>
        </p:txBody>
      </p:sp>
      <p:pic>
        <p:nvPicPr>
          <p:cNvPr id="410" name="Google Shape;410;p19"/>
          <p:cNvPicPr preferRelativeResize="0"/>
          <p:nvPr/>
        </p:nvPicPr>
        <p:blipFill rotWithShape="1">
          <a:blip r:embed="rId3">
            <a:alphaModFix/>
          </a:blip>
          <a:srcRect b="0" l="0" r="0" t="0"/>
          <a:stretch/>
        </p:blipFill>
        <p:spPr>
          <a:xfrm>
            <a:off x="781115" y="3715935"/>
            <a:ext cx="6915149" cy="5543549"/>
          </a:xfrm>
          <a:prstGeom prst="rect">
            <a:avLst/>
          </a:prstGeom>
          <a:noFill/>
          <a:ln>
            <a:noFill/>
          </a:ln>
        </p:spPr>
      </p:pic>
      <p:sp>
        <p:nvSpPr>
          <p:cNvPr id="411" name="Google Shape;411;p19"/>
          <p:cNvSpPr txBox="1"/>
          <p:nvPr>
            <p:ph type="title"/>
          </p:nvPr>
        </p:nvSpPr>
        <p:spPr>
          <a:xfrm>
            <a:off x="768415" y="2506899"/>
            <a:ext cx="4563110" cy="62738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950"/>
              <a:t>2. MultinomialNB</a:t>
            </a:r>
            <a:endParaRPr sz="39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pSp>
        <p:nvGrpSpPr>
          <p:cNvPr id="416" name="Google Shape;416;p20"/>
          <p:cNvGrpSpPr/>
          <p:nvPr/>
        </p:nvGrpSpPr>
        <p:grpSpPr>
          <a:xfrm>
            <a:off x="6258116" y="0"/>
            <a:ext cx="12030463" cy="4087495"/>
            <a:chOff x="6258116" y="0"/>
            <a:chExt cx="12030463" cy="4087495"/>
          </a:xfrm>
        </p:grpSpPr>
        <p:sp>
          <p:nvSpPr>
            <p:cNvPr id="417" name="Google Shape;417;p20"/>
            <p:cNvSpPr/>
            <p:nvPr/>
          </p:nvSpPr>
          <p:spPr>
            <a:xfrm>
              <a:off x="13459404" y="0"/>
              <a:ext cx="4829175" cy="4087495"/>
            </a:xfrm>
            <a:custGeom>
              <a:rect b="b" l="l" r="r" t="t"/>
              <a:pathLst>
                <a:path extrusionOk="0" h="4087495" w="4829175">
                  <a:moveTo>
                    <a:pt x="0" y="43135"/>
                  </a:moveTo>
                  <a:lnTo>
                    <a:pt x="36126" y="0"/>
                  </a:lnTo>
                  <a:lnTo>
                    <a:pt x="4828595" y="0"/>
                  </a:lnTo>
                  <a:lnTo>
                    <a:pt x="4828595" y="4087102"/>
                  </a:lnTo>
                  <a:lnTo>
                    <a:pt x="0" y="43135"/>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8" name="Google Shape;418;p20"/>
            <p:cNvSpPr/>
            <p:nvPr/>
          </p:nvSpPr>
          <p:spPr>
            <a:xfrm>
              <a:off x="6258116" y="0"/>
              <a:ext cx="8493125" cy="1028700"/>
            </a:xfrm>
            <a:custGeom>
              <a:rect b="b" l="l" r="r" t="t"/>
              <a:pathLst>
                <a:path extrusionOk="0" h="1028700" w="8493125">
                  <a:moveTo>
                    <a:pt x="8492691" y="0"/>
                  </a:moveTo>
                  <a:lnTo>
                    <a:pt x="8366211" y="1028670"/>
                  </a:lnTo>
                  <a:lnTo>
                    <a:pt x="0" y="0"/>
                  </a:lnTo>
                  <a:lnTo>
                    <a:pt x="8492691" y="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9" name="Google Shape;419;p20"/>
            <p:cNvSpPr/>
            <p:nvPr/>
          </p:nvSpPr>
          <p:spPr>
            <a:xfrm>
              <a:off x="14727961" y="11"/>
              <a:ext cx="3560445" cy="1992630"/>
            </a:xfrm>
            <a:custGeom>
              <a:rect b="b" l="l" r="r" t="t"/>
              <a:pathLst>
                <a:path extrusionOk="0" h="1992630" w="3560444">
                  <a:moveTo>
                    <a:pt x="2038172" y="882802"/>
                  </a:moveTo>
                  <a:lnTo>
                    <a:pt x="0" y="1064069"/>
                  </a:lnTo>
                  <a:lnTo>
                    <a:pt x="1109726" y="1992515"/>
                  </a:lnTo>
                  <a:lnTo>
                    <a:pt x="2038172" y="882802"/>
                  </a:lnTo>
                  <a:close/>
                </a:path>
                <a:path extrusionOk="0" h="1992630" w="3560444">
                  <a:moveTo>
                    <a:pt x="3560026" y="0"/>
                  </a:moveTo>
                  <a:lnTo>
                    <a:pt x="2125916" y="0"/>
                  </a:lnTo>
                  <a:lnTo>
                    <a:pt x="3071025" y="790727"/>
                  </a:lnTo>
                  <a:lnTo>
                    <a:pt x="3560026" y="206248"/>
                  </a:lnTo>
                  <a:lnTo>
                    <a:pt x="3560026" y="0"/>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0" name="Google Shape;420;p20"/>
            <p:cNvSpPr/>
            <p:nvPr/>
          </p:nvSpPr>
          <p:spPr>
            <a:xfrm>
              <a:off x="16766145" y="0"/>
              <a:ext cx="1522095" cy="883285"/>
            </a:xfrm>
            <a:custGeom>
              <a:rect b="b" l="l" r="r" t="t"/>
              <a:pathLst>
                <a:path extrusionOk="0" h="883285" w="1522094">
                  <a:moveTo>
                    <a:pt x="0" y="882807"/>
                  </a:moveTo>
                  <a:lnTo>
                    <a:pt x="738608" y="0"/>
                  </a:lnTo>
                  <a:lnTo>
                    <a:pt x="1230162" y="0"/>
                  </a:lnTo>
                  <a:lnTo>
                    <a:pt x="1521854" y="244045"/>
                  </a:lnTo>
                  <a:lnTo>
                    <a:pt x="1521854" y="747313"/>
                  </a:lnTo>
                  <a:lnTo>
                    <a:pt x="0" y="882807"/>
                  </a:lnTo>
                  <a:close/>
                </a:path>
              </a:pathLst>
            </a:custGeom>
            <a:solidFill>
              <a:srgbClr val="AFC1D0">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1" name="Google Shape;421;p20"/>
            <p:cNvSpPr/>
            <p:nvPr/>
          </p:nvSpPr>
          <p:spPr>
            <a:xfrm>
              <a:off x="16380346" y="1788286"/>
              <a:ext cx="1908175" cy="1068705"/>
            </a:xfrm>
            <a:custGeom>
              <a:rect b="b" l="l" r="r" t="t"/>
              <a:pathLst>
                <a:path extrusionOk="0" h="1068705" w="1908175">
                  <a:moveTo>
                    <a:pt x="783907" y="522439"/>
                  </a:moveTo>
                  <a:lnTo>
                    <a:pt x="357098" y="165354"/>
                  </a:lnTo>
                  <a:lnTo>
                    <a:pt x="0" y="592150"/>
                  </a:lnTo>
                  <a:lnTo>
                    <a:pt x="783907" y="522439"/>
                  </a:lnTo>
                  <a:close/>
                </a:path>
                <a:path extrusionOk="0" h="1068705" w="1908175">
                  <a:moveTo>
                    <a:pt x="1907641" y="0"/>
                  </a:moveTo>
                  <a:lnTo>
                    <a:pt x="477634" y="127177"/>
                  </a:lnTo>
                  <a:lnTo>
                    <a:pt x="1602359" y="1068197"/>
                  </a:lnTo>
                  <a:lnTo>
                    <a:pt x="1907641" y="703300"/>
                  </a:lnTo>
                  <a:lnTo>
                    <a:pt x="1907641" y="0"/>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2" name="Google Shape;422;p20"/>
            <p:cNvSpPr/>
            <p:nvPr/>
          </p:nvSpPr>
          <p:spPr>
            <a:xfrm>
              <a:off x="9260136" y="2769170"/>
              <a:ext cx="535940" cy="535940"/>
            </a:xfrm>
            <a:custGeom>
              <a:rect b="b" l="l" r="r" t="t"/>
              <a:pathLst>
                <a:path extrusionOk="0" h="535939" w="535940">
                  <a:moveTo>
                    <a:pt x="267965" y="535930"/>
                  </a:moveTo>
                  <a:lnTo>
                    <a:pt x="228646" y="533029"/>
                  </a:lnTo>
                  <a:lnTo>
                    <a:pt x="190178" y="524391"/>
                  </a:lnTo>
                  <a:lnTo>
                    <a:pt x="153395" y="510202"/>
                  </a:lnTo>
                  <a:lnTo>
                    <a:pt x="119091" y="490769"/>
                  </a:lnTo>
                  <a:lnTo>
                    <a:pt x="88010" y="466514"/>
                  </a:lnTo>
                  <a:lnTo>
                    <a:pt x="60825" y="437960"/>
                  </a:lnTo>
                  <a:lnTo>
                    <a:pt x="38123" y="405726"/>
                  </a:lnTo>
                  <a:lnTo>
                    <a:pt x="20397" y="370510"/>
                  </a:lnTo>
                  <a:lnTo>
                    <a:pt x="8030" y="333075"/>
                  </a:lnTo>
                  <a:lnTo>
                    <a:pt x="1290" y="294230"/>
                  </a:lnTo>
                  <a:lnTo>
                    <a:pt x="0" y="267965"/>
                  </a:lnTo>
                  <a:lnTo>
                    <a:pt x="80" y="261386"/>
                  </a:lnTo>
                  <a:lnTo>
                    <a:pt x="3944" y="222155"/>
                  </a:lnTo>
                  <a:lnTo>
                    <a:pt x="13525" y="183907"/>
                  </a:lnTo>
                  <a:lnTo>
                    <a:pt x="28611" y="147486"/>
                  </a:lnTo>
                  <a:lnTo>
                    <a:pt x="48881" y="113666"/>
                  </a:lnTo>
                  <a:lnTo>
                    <a:pt x="73890" y="83193"/>
                  </a:lnTo>
                  <a:lnTo>
                    <a:pt x="103105" y="56714"/>
                  </a:lnTo>
                  <a:lnTo>
                    <a:pt x="135883" y="34813"/>
                  </a:lnTo>
                  <a:lnTo>
                    <a:pt x="171527" y="17954"/>
                  </a:lnTo>
                  <a:lnTo>
                    <a:pt x="209251" y="6511"/>
                  </a:lnTo>
                  <a:lnTo>
                    <a:pt x="248254" y="725"/>
                  </a:lnTo>
                  <a:lnTo>
                    <a:pt x="267965" y="0"/>
                  </a:lnTo>
                  <a:lnTo>
                    <a:pt x="274543" y="80"/>
                  </a:lnTo>
                  <a:lnTo>
                    <a:pt x="313774" y="3944"/>
                  </a:lnTo>
                  <a:lnTo>
                    <a:pt x="352022" y="13525"/>
                  </a:lnTo>
                  <a:lnTo>
                    <a:pt x="388443" y="28611"/>
                  </a:lnTo>
                  <a:lnTo>
                    <a:pt x="422263" y="48881"/>
                  </a:lnTo>
                  <a:lnTo>
                    <a:pt x="452736" y="73890"/>
                  </a:lnTo>
                  <a:lnTo>
                    <a:pt x="479215" y="103105"/>
                  </a:lnTo>
                  <a:lnTo>
                    <a:pt x="501116" y="135883"/>
                  </a:lnTo>
                  <a:lnTo>
                    <a:pt x="517975" y="171527"/>
                  </a:lnTo>
                  <a:lnTo>
                    <a:pt x="529418" y="209251"/>
                  </a:lnTo>
                  <a:lnTo>
                    <a:pt x="535204" y="248254"/>
                  </a:lnTo>
                  <a:lnTo>
                    <a:pt x="535930" y="267965"/>
                  </a:lnTo>
                  <a:lnTo>
                    <a:pt x="535849" y="274543"/>
                  </a:lnTo>
                  <a:lnTo>
                    <a:pt x="531985" y="313774"/>
                  </a:lnTo>
                  <a:lnTo>
                    <a:pt x="522404" y="352022"/>
                  </a:lnTo>
                  <a:lnTo>
                    <a:pt x="507318" y="388443"/>
                  </a:lnTo>
                  <a:lnTo>
                    <a:pt x="487048" y="422263"/>
                  </a:lnTo>
                  <a:lnTo>
                    <a:pt x="462039" y="452736"/>
                  </a:lnTo>
                  <a:lnTo>
                    <a:pt x="432824" y="479215"/>
                  </a:lnTo>
                  <a:lnTo>
                    <a:pt x="400046" y="501116"/>
                  </a:lnTo>
                  <a:lnTo>
                    <a:pt x="364402" y="517975"/>
                  </a:lnTo>
                  <a:lnTo>
                    <a:pt x="326678" y="529418"/>
                  </a:lnTo>
                  <a:lnTo>
                    <a:pt x="287675" y="535204"/>
                  </a:lnTo>
                  <a:lnTo>
                    <a:pt x="267965" y="535930"/>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3" name="Google Shape;423;p20"/>
            <p:cNvSpPr/>
            <p:nvPr/>
          </p:nvSpPr>
          <p:spPr>
            <a:xfrm>
              <a:off x="9385077" y="2929313"/>
              <a:ext cx="287020" cy="215265"/>
            </a:xfrm>
            <a:custGeom>
              <a:rect b="b" l="l" r="r" t="t"/>
              <a:pathLst>
                <a:path extrusionOk="0" h="215264" w="287020">
                  <a:moveTo>
                    <a:pt x="113743" y="215009"/>
                  </a:moveTo>
                  <a:lnTo>
                    <a:pt x="108408" y="215007"/>
                  </a:lnTo>
                  <a:lnTo>
                    <a:pt x="103076" y="215007"/>
                  </a:lnTo>
                  <a:lnTo>
                    <a:pt x="98634" y="213018"/>
                  </a:lnTo>
                  <a:lnTo>
                    <a:pt x="3067" y="106054"/>
                  </a:lnTo>
                  <a:lnTo>
                    <a:pt x="1887" y="104051"/>
                  </a:lnTo>
                  <a:lnTo>
                    <a:pt x="323" y="99577"/>
                  </a:lnTo>
                  <a:lnTo>
                    <a:pt x="0" y="97276"/>
                  </a:lnTo>
                  <a:lnTo>
                    <a:pt x="267" y="92544"/>
                  </a:lnTo>
                  <a:lnTo>
                    <a:pt x="16619" y="77945"/>
                  </a:lnTo>
                  <a:lnTo>
                    <a:pt x="21351" y="78213"/>
                  </a:lnTo>
                  <a:lnTo>
                    <a:pt x="23601" y="78794"/>
                  </a:lnTo>
                  <a:lnTo>
                    <a:pt x="27871" y="80852"/>
                  </a:lnTo>
                  <a:lnTo>
                    <a:pt x="29727" y="82251"/>
                  </a:lnTo>
                  <a:lnTo>
                    <a:pt x="108408" y="170312"/>
                  </a:lnTo>
                  <a:lnTo>
                    <a:pt x="254742" y="6602"/>
                  </a:lnTo>
                  <a:lnTo>
                    <a:pt x="269573" y="0"/>
                  </a:lnTo>
                  <a:lnTo>
                    <a:pt x="271931" y="297"/>
                  </a:lnTo>
                  <a:lnTo>
                    <a:pt x="286452" y="19720"/>
                  </a:lnTo>
                  <a:lnTo>
                    <a:pt x="286070" y="22066"/>
                  </a:lnTo>
                  <a:lnTo>
                    <a:pt x="284350" y="26602"/>
                  </a:lnTo>
                  <a:lnTo>
                    <a:pt x="283081" y="28612"/>
                  </a:lnTo>
                  <a:lnTo>
                    <a:pt x="281402" y="30363"/>
                  </a:lnTo>
                  <a:lnTo>
                    <a:pt x="118188" y="213020"/>
                  </a:lnTo>
                  <a:lnTo>
                    <a:pt x="113743" y="215009"/>
                  </a:lnTo>
                  <a:close/>
                </a:path>
              </a:pathLst>
            </a:custGeom>
            <a:solidFill>
              <a:srgbClr val="1B3F6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424" name="Google Shape;424;p20"/>
          <p:cNvSpPr txBox="1"/>
          <p:nvPr/>
        </p:nvSpPr>
        <p:spPr>
          <a:xfrm>
            <a:off x="9944510" y="2857846"/>
            <a:ext cx="3365500" cy="345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u="sng">
                <a:solidFill>
                  <a:srgbClr val="F2F5FA"/>
                </a:solidFill>
                <a:latin typeface="Verdana"/>
                <a:ea typeface="Verdana"/>
                <a:cs typeface="Verdana"/>
                <a:sym typeface="Verdana"/>
              </a:rPr>
              <a:t>Classification Report:</a:t>
            </a:r>
            <a:endParaRPr sz="2100">
              <a:latin typeface="Verdana"/>
              <a:ea typeface="Verdana"/>
              <a:cs typeface="Verdana"/>
              <a:sym typeface="Verdana"/>
            </a:endParaRPr>
          </a:p>
        </p:txBody>
      </p:sp>
      <p:sp>
        <p:nvSpPr>
          <p:cNvPr id="425" name="Google Shape;425;p20"/>
          <p:cNvSpPr txBox="1"/>
          <p:nvPr/>
        </p:nvSpPr>
        <p:spPr>
          <a:xfrm>
            <a:off x="11309810" y="3483438"/>
            <a:ext cx="1446530" cy="753110"/>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205740" rtl="0" algn="l">
              <a:lnSpc>
                <a:spcPct val="100000"/>
              </a:lnSpc>
              <a:spcBef>
                <a:spcPts val="0"/>
              </a:spcBef>
              <a:spcAft>
                <a:spcPts val="0"/>
              </a:spcAft>
              <a:buNone/>
            </a:pPr>
            <a:r>
              <a:rPr lang="en-US" sz="1500">
                <a:latin typeface="Verdana"/>
                <a:ea typeface="Verdana"/>
                <a:cs typeface="Verdana"/>
                <a:sym typeface="Verdana"/>
              </a:rPr>
              <a:t>precision</a:t>
            </a:r>
            <a:endParaRPr sz="1500">
              <a:latin typeface="Verdana"/>
              <a:ea typeface="Verdana"/>
              <a:cs typeface="Verdana"/>
              <a:sym typeface="Verdana"/>
            </a:endParaRPr>
          </a:p>
        </p:txBody>
      </p:sp>
      <p:sp>
        <p:nvSpPr>
          <p:cNvPr id="426" name="Google Shape;426;p20"/>
          <p:cNvSpPr txBox="1"/>
          <p:nvPr/>
        </p:nvSpPr>
        <p:spPr>
          <a:xfrm>
            <a:off x="12946379" y="3483438"/>
            <a:ext cx="1310640" cy="753110"/>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353060" rtl="0" algn="l">
              <a:lnSpc>
                <a:spcPct val="100000"/>
              </a:lnSpc>
              <a:spcBef>
                <a:spcPts val="0"/>
              </a:spcBef>
              <a:spcAft>
                <a:spcPts val="0"/>
              </a:spcAft>
              <a:buNone/>
            </a:pPr>
            <a:r>
              <a:rPr lang="en-US" sz="1500">
                <a:latin typeface="Verdana"/>
                <a:ea typeface="Verdana"/>
                <a:cs typeface="Verdana"/>
                <a:sym typeface="Verdana"/>
              </a:rPr>
              <a:t>recall</a:t>
            </a:r>
            <a:endParaRPr sz="1500">
              <a:latin typeface="Verdana"/>
              <a:ea typeface="Verdana"/>
              <a:cs typeface="Verdana"/>
              <a:sym typeface="Verdana"/>
            </a:endParaRPr>
          </a:p>
        </p:txBody>
      </p:sp>
      <p:sp>
        <p:nvSpPr>
          <p:cNvPr id="427" name="Google Shape;427;p20"/>
          <p:cNvSpPr txBox="1"/>
          <p:nvPr/>
        </p:nvSpPr>
        <p:spPr>
          <a:xfrm>
            <a:off x="14447519" y="3483438"/>
            <a:ext cx="1310640" cy="753110"/>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208915" rtl="0" algn="l">
              <a:lnSpc>
                <a:spcPct val="100000"/>
              </a:lnSpc>
              <a:spcBef>
                <a:spcPts val="0"/>
              </a:spcBef>
              <a:spcAft>
                <a:spcPts val="0"/>
              </a:spcAft>
              <a:buNone/>
            </a:pPr>
            <a:r>
              <a:rPr lang="en-US" sz="1500">
                <a:latin typeface="Verdana"/>
                <a:ea typeface="Verdana"/>
                <a:cs typeface="Verdana"/>
                <a:sym typeface="Verdana"/>
              </a:rPr>
              <a:t>f1-score</a:t>
            </a:r>
            <a:endParaRPr sz="1500">
              <a:latin typeface="Verdana"/>
              <a:ea typeface="Verdana"/>
              <a:cs typeface="Verdana"/>
              <a:sym typeface="Verdana"/>
            </a:endParaRPr>
          </a:p>
        </p:txBody>
      </p:sp>
      <p:sp>
        <p:nvSpPr>
          <p:cNvPr id="428" name="Google Shape;428;p20"/>
          <p:cNvSpPr txBox="1"/>
          <p:nvPr/>
        </p:nvSpPr>
        <p:spPr>
          <a:xfrm>
            <a:off x="15948659" y="3483438"/>
            <a:ext cx="1310640" cy="753110"/>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205104" rtl="0" algn="l">
              <a:lnSpc>
                <a:spcPct val="100000"/>
              </a:lnSpc>
              <a:spcBef>
                <a:spcPts val="0"/>
              </a:spcBef>
              <a:spcAft>
                <a:spcPts val="0"/>
              </a:spcAft>
              <a:buNone/>
            </a:pPr>
            <a:r>
              <a:rPr lang="en-US" sz="1500">
                <a:latin typeface="Verdana"/>
                <a:ea typeface="Verdana"/>
                <a:cs typeface="Verdana"/>
                <a:sym typeface="Verdana"/>
              </a:rPr>
              <a:t>support</a:t>
            </a:r>
            <a:endParaRPr sz="1500">
              <a:latin typeface="Verdana"/>
              <a:ea typeface="Verdana"/>
              <a:cs typeface="Verdana"/>
              <a:sym typeface="Verdana"/>
            </a:endParaRPr>
          </a:p>
        </p:txBody>
      </p:sp>
      <p:sp>
        <p:nvSpPr>
          <p:cNvPr id="429" name="Google Shape;429;p20"/>
          <p:cNvSpPr txBox="1"/>
          <p:nvPr/>
        </p:nvSpPr>
        <p:spPr>
          <a:xfrm>
            <a:off x="10055670" y="4661690"/>
            <a:ext cx="151765" cy="254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500">
                <a:solidFill>
                  <a:srgbClr val="FFFFFF"/>
                </a:solidFill>
                <a:latin typeface="Verdana"/>
                <a:ea typeface="Verdana"/>
                <a:cs typeface="Verdana"/>
                <a:sym typeface="Verdana"/>
              </a:rPr>
              <a:t>0</a:t>
            </a:r>
            <a:endParaRPr sz="1500">
              <a:latin typeface="Verdana"/>
              <a:ea typeface="Verdana"/>
              <a:cs typeface="Verdana"/>
              <a:sym typeface="Verdana"/>
            </a:endParaRPr>
          </a:p>
        </p:txBody>
      </p:sp>
      <p:sp>
        <p:nvSpPr>
          <p:cNvPr id="430" name="Google Shape;430;p20"/>
          <p:cNvSpPr txBox="1"/>
          <p:nvPr/>
        </p:nvSpPr>
        <p:spPr>
          <a:xfrm>
            <a:off x="11309810" y="4426741"/>
            <a:ext cx="1446530" cy="731520"/>
          </a:xfrm>
          <a:prstGeom prst="rect">
            <a:avLst/>
          </a:prstGeom>
          <a:solidFill>
            <a:srgbClr val="E6E6E6"/>
          </a:solidFill>
          <a:ln>
            <a:noFill/>
          </a:ln>
        </p:spPr>
        <p:txBody>
          <a:bodyPr anchorCtr="0" anchor="t" bIns="0" lIns="0" spcFirstLastPara="1" rIns="0" wrap="square" tIns="2857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500">
                <a:latin typeface="Verdana"/>
                <a:ea typeface="Verdana"/>
                <a:cs typeface="Verdana"/>
                <a:sym typeface="Verdana"/>
              </a:rPr>
              <a:t>0.86</a:t>
            </a:r>
            <a:endParaRPr sz="1500">
              <a:latin typeface="Verdana"/>
              <a:ea typeface="Verdana"/>
              <a:cs typeface="Verdana"/>
              <a:sym typeface="Verdana"/>
            </a:endParaRPr>
          </a:p>
        </p:txBody>
      </p:sp>
      <p:sp>
        <p:nvSpPr>
          <p:cNvPr id="431" name="Google Shape;431;p20"/>
          <p:cNvSpPr txBox="1"/>
          <p:nvPr/>
        </p:nvSpPr>
        <p:spPr>
          <a:xfrm>
            <a:off x="12946379" y="4426741"/>
            <a:ext cx="1310640" cy="731520"/>
          </a:xfrm>
          <a:prstGeom prst="rect">
            <a:avLst/>
          </a:prstGeom>
          <a:solidFill>
            <a:srgbClr val="F1F1F1"/>
          </a:solidFill>
          <a:ln>
            <a:noFill/>
          </a:ln>
        </p:spPr>
        <p:txBody>
          <a:bodyPr anchorCtr="0" anchor="t" bIns="0" lIns="0" spcFirstLastPara="1" rIns="0" wrap="square" tIns="2857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6719" rtl="0" algn="l">
              <a:lnSpc>
                <a:spcPct val="100000"/>
              </a:lnSpc>
              <a:spcBef>
                <a:spcPts val="0"/>
              </a:spcBef>
              <a:spcAft>
                <a:spcPts val="0"/>
              </a:spcAft>
              <a:buNone/>
            </a:pPr>
            <a:r>
              <a:rPr lang="en-US" sz="1500">
                <a:latin typeface="Verdana"/>
                <a:ea typeface="Verdana"/>
                <a:cs typeface="Verdana"/>
                <a:sym typeface="Verdana"/>
              </a:rPr>
              <a:t>0.87</a:t>
            </a:r>
            <a:endParaRPr sz="1500">
              <a:latin typeface="Verdana"/>
              <a:ea typeface="Verdana"/>
              <a:cs typeface="Verdana"/>
              <a:sym typeface="Verdana"/>
            </a:endParaRPr>
          </a:p>
        </p:txBody>
      </p:sp>
      <p:sp>
        <p:nvSpPr>
          <p:cNvPr id="432" name="Google Shape;432;p20"/>
          <p:cNvSpPr txBox="1"/>
          <p:nvPr/>
        </p:nvSpPr>
        <p:spPr>
          <a:xfrm>
            <a:off x="14447519" y="4426741"/>
            <a:ext cx="1310640" cy="731520"/>
          </a:xfrm>
          <a:prstGeom prst="rect">
            <a:avLst/>
          </a:prstGeom>
          <a:solidFill>
            <a:srgbClr val="F1F1F1"/>
          </a:solidFill>
          <a:ln>
            <a:noFill/>
          </a:ln>
        </p:spPr>
        <p:txBody>
          <a:bodyPr anchorCtr="0" anchor="t" bIns="0" lIns="0" spcFirstLastPara="1" rIns="0" wrap="square" tIns="2857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4815" rtl="0" algn="l">
              <a:lnSpc>
                <a:spcPct val="100000"/>
              </a:lnSpc>
              <a:spcBef>
                <a:spcPts val="0"/>
              </a:spcBef>
              <a:spcAft>
                <a:spcPts val="0"/>
              </a:spcAft>
              <a:buNone/>
            </a:pPr>
            <a:r>
              <a:rPr lang="en-US" sz="1500">
                <a:latin typeface="Verdana"/>
                <a:ea typeface="Verdana"/>
                <a:cs typeface="Verdana"/>
                <a:sym typeface="Verdana"/>
              </a:rPr>
              <a:t>0.86</a:t>
            </a:r>
            <a:endParaRPr sz="1500">
              <a:latin typeface="Verdana"/>
              <a:ea typeface="Verdana"/>
              <a:cs typeface="Verdana"/>
              <a:sym typeface="Verdana"/>
            </a:endParaRPr>
          </a:p>
        </p:txBody>
      </p:sp>
      <p:sp>
        <p:nvSpPr>
          <p:cNvPr id="433" name="Google Shape;433;p20"/>
          <p:cNvSpPr txBox="1"/>
          <p:nvPr/>
        </p:nvSpPr>
        <p:spPr>
          <a:xfrm>
            <a:off x="15948659" y="4426741"/>
            <a:ext cx="1310640" cy="731520"/>
          </a:xfrm>
          <a:prstGeom prst="rect">
            <a:avLst/>
          </a:prstGeom>
          <a:solidFill>
            <a:srgbClr val="F1F1F1"/>
          </a:solidFill>
          <a:ln>
            <a:noFill/>
          </a:ln>
        </p:spPr>
        <p:txBody>
          <a:bodyPr anchorCtr="0" anchor="t" bIns="0" lIns="0" spcFirstLastPara="1" rIns="0" wrap="square" tIns="2857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19734" rtl="0" algn="l">
              <a:lnSpc>
                <a:spcPct val="100000"/>
              </a:lnSpc>
              <a:spcBef>
                <a:spcPts val="0"/>
              </a:spcBef>
              <a:spcAft>
                <a:spcPts val="0"/>
              </a:spcAft>
              <a:buNone/>
            </a:pPr>
            <a:r>
              <a:rPr lang="en-US" sz="1500">
                <a:latin typeface="Verdana"/>
                <a:ea typeface="Verdana"/>
                <a:cs typeface="Verdana"/>
                <a:sym typeface="Verdana"/>
              </a:rPr>
              <a:t>3017</a:t>
            </a:r>
            <a:endParaRPr sz="1500">
              <a:latin typeface="Verdana"/>
              <a:ea typeface="Verdana"/>
              <a:cs typeface="Verdana"/>
              <a:sym typeface="Verdana"/>
            </a:endParaRPr>
          </a:p>
        </p:txBody>
      </p:sp>
      <p:sp>
        <p:nvSpPr>
          <p:cNvPr id="434" name="Google Shape;434;p20"/>
          <p:cNvSpPr txBox="1"/>
          <p:nvPr/>
        </p:nvSpPr>
        <p:spPr>
          <a:xfrm>
            <a:off x="10080376" y="5592780"/>
            <a:ext cx="102870" cy="254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500">
                <a:solidFill>
                  <a:srgbClr val="FFFFFF"/>
                </a:solidFill>
                <a:latin typeface="Verdana"/>
                <a:ea typeface="Verdana"/>
                <a:cs typeface="Verdana"/>
                <a:sym typeface="Verdana"/>
              </a:rPr>
              <a:t>1</a:t>
            </a:r>
            <a:endParaRPr sz="1500">
              <a:latin typeface="Verdana"/>
              <a:ea typeface="Verdana"/>
              <a:cs typeface="Verdana"/>
              <a:sym typeface="Verdana"/>
            </a:endParaRPr>
          </a:p>
        </p:txBody>
      </p:sp>
      <p:sp>
        <p:nvSpPr>
          <p:cNvPr id="435" name="Google Shape;435;p20"/>
          <p:cNvSpPr txBox="1"/>
          <p:nvPr/>
        </p:nvSpPr>
        <p:spPr>
          <a:xfrm>
            <a:off x="11309810" y="5348306"/>
            <a:ext cx="1446530" cy="745490"/>
          </a:xfrm>
          <a:prstGeom prst="rect">
            <a:avLst/>
          </a:prstGeom>
          <a:solidFill>
            <a:srgbClr val="E6E6E6"/>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500">
                <a:latin typeface="Verdana"/>
                <a:ea typeface="Verdana"/>
                <a:cs typeface="Verdana"/>
                <a:sym typeface="Verdana"/>
              </a:rPr>
              <a:t>0.82</a:t>
            </a:r>
            <a:endParaRPr sz="1500">
              <a:latin typeface="Verdana"/>
              <a:ea typeface="Verdana"/>
              <a:cs typeface="Verdana"/>
              <a:sym typeface="Verdana"/>
            </a:endParaRPr>
          </a:p>
        </p:txBody>
      </p:sp>
      <p:sp>
        <p:nvSpPr>
          <p:cNvPr id="436" name="Google Shape;436;p20"/>
          <p:cNvSpPr txBox="1"/>
          <p:nvPr/>
        </p:nvSpPr>
        <p:spPr>
          <a:xfrm>
            <a:off x="12946379" y="5348306"/>
            <a:ext cx="1310640" cy="745490"/>
          </a:xfrm>
          <a:prstGeom prst="rect">
            <a:avLst/>
          </a:prstGeom>
          <a:solidFill>
            <a:srgbClr val="F1F1F1"/>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500">
                <a:latin typeface="Verdana"/>
                <a:ea typeface="Verdana"/>
                <a:cs typeface="Verdana"/>
                <a:sym typeface="Verdana"/>
              </a:rPr>
              <a:t>0.81</a:t>
            </a:r>
            <a:endParaRPr sz="1500">
              <a:latin typeface="Verdana"/>
              <a:ea typeface="Verdana"/>
              <a:cs typeface="Verdana"/>
              <a:sym typeface="Verdana"/>
            </a:endParaRPr>
          </a:p>
        </p:txBody>
      </p:sp>
      <p:sp>
        <p:nvSpPr>
          <p:cNvPr id="437" name="Google Shape;437;p20"/>
          <p:cNvSpPr txBox="1"/>
          <p:nvPr/>
        </p:nvSpPr>
        <p:spPr>
          <a:xfrm>
            <a:off x="14447519" y="5348306"/>
            <a:ext cx="1310640" cy="745490"/>
          </a:xfrm>
          <a:prstGeom prst="rect">
            <a:avLst/>
          </a:prstGeom>
          <a:solidFill>
            <a:srgbClr val="F1F1F1"/>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9259" rtl="0" algn="l">
              <a:lnSpc>
                <a:spcPct val="100000"/>
              </a:lnSpc>
              <a:spcBef>
                <a:spcPts val="0"/>
              </a:spcBef>
              <a:spcAft>
                <a:spcPts val="0"/>
              </a:spcAft>
              <a:buNone/>
            </a:pPr>
            <a:r>
              <a:rPr lang="en-US" sz="1500">
                <a:latin typeface="Verdana"/>
                <a:ea typeface="Verdana"/>
                <a:cs typeface="Verdana"/>
                <a:sym typeface="Verdana"/>
              </a:rPr>
              <a:t>0.82</a:t>
            </a:r>
            <a:endParaRPr sz="1500">
              <a:latin typeface="Verdana"/>
              <a:ea typeface="Verdana"/>
              <a:cs typeface="Verdana"/>
              <a:sym typeface="Verdana"/>
            </a:endParaRPr>
          </a:p>
        </p:txBody>
      </p:sp>
      <p:sp>
        <p:nvSpPr>
          <p:cNvPr id="438" name="Google Shape;438;p20"/>
          <p:cNvSpPr txBox="1"/>
          <p:nvPr/>
        </p:nvSpPr>
        <p:spPr>
          <a:xfrm>
            <a:off x="15948659" y="5348306"/>
            <a:ext cx="1310640" cy="745490"/>
          </a:xfrm>
          <a:prstGeom prst="rect">
            <a:avLst/>
          </a:prstGeom>
          <a:solidFill>
            <a:srgbClr val="F1F1F1"/>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390525" rtl="0" algn="l">
              <a:lnSpc>
                <a:spcPct val="100000"/>
              </a:lnSpc>
              <a:spcBef>
                <a:spcPts val="0"/>
              </a:spcBef>
              <a:spcAft>
                <a:spcPts val="0"/>
              </a:spcAft>
              <a:buNone/>
            </a:pPr>
            <a:r>
              <a:rPr lang="en-US" sz="1500">
                <a:latin typeface="Verdana"/>
                <a:ea typeface="Verdana"/>
                <a:cs typeface="Verdana"/>
                <a:sym typeface="Verdana"/>
              </a:rPr>
              <a:t>2325</a:t>
            </a:r>
            <a:endParaRPr sz="1500">
              <a:latin typeface="Verdana"/>
              <a:ea typeface="Verdana"/>
              <a:cs typeface="Verdana"/>
              <a:sym typeface="Verdana"/>
            </a:endParaRPr>
          </a:p>
        </p:txBody>
      </p:sp>
      <p:sp>
        <p:nvSpPr>
          <p:cNvPr id="439" name="Google Shape;439;p20"/>
          <p:cNvSpPr txBox="1"/>
          <p:nvPr/>
        </p:nvSpPr>
        <p:spPr>
          <a:xfrm>
            <a:off x="9144000" y="6283786"/>
            <a:ext cx="1975485" cy="766445"/>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83234" rtl="0" algn="l">
              <a:lnSpc>
                <a:spcPct val="100000"/>
              </a:lnSpc>
              <a:spcBef>
                <a:spcPts val="0"/>
              </a:spcBef>
              <a:spcAft>
                <a:spcPts val="0"/>
              </a:spcAft>
              <a:buNone/>
            </a:pPr>
            <a:r>
              <a:rPr lang="en-US" sz="1500">
                <a:solidFill>
                  <a:srgbClr val="0A1220"/>
                </a:solidFill>
                <a:latin typeface="Verdana"/>
                <a:ea typeface="Verdana"/>
                <a:cs typeface="Verdana"/>
                <a:sym typeface="Verdana"/>
              </a:rPr>
              <a:t>accuracy</a:t>
            </a:r>
            <a:endParaRPr sz="1500">
              <a:latin typeface="Verdana"/>
              <a:ea typeface="Verdana"/>
              <a:cs typeface="Verdana"/>
              <a:sym typeface="Verdana"/>
            </a:endParaRPr>
          </a:p>
        </p:txBody>
      </p:sp>
      <p:sp>
        <p:nvSpPr>
          <p:cNvPr id="440" name="Google Shape;440;p20"/>
          <p:cNvSpPr txBox="1"/>
          <p:nvPr/>
        </p:nvSpPr>
        <p:spPr>
          <a:xfrm>
            <a:off x="14447519" y="6283786"/>
            <a:ext cx="1310640" cy="766445"/>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1640" rtl="0" algn="l">
              <a:lnSpc>
                <a:spcPct val="100000"/>
              </a:lnSpc>
              <a:spcBef>
                <a:spcPts val="0"/>
              </a:spcBef>
              <a:spcAft>
                <a:spcPts val="0"/>
              </a:spcAft>
              <a:buNone/>
            </a:pPr>
            <a:r>
              <a:rPr lang="en-US" sz="1500">
                <a:latin typeface="Verdana"/>
                <a:ea typeface="Verdana"/>
                <a:cs typeface="Verdana"/>
                <a:sym typeface="Verdana"/>
              </a:rPr>
              <a:t>0.84</a:t>
            </a:r>
            <a:endParaRPr sz="1500">
              <a:latin typeface="Verdana"/>
              <a:ea typeface="Verdana"/>
              <a:cs typeface="Verdana"/>
              <a:sym typeface="Verdana"/>
            </a:endParaRPr>
          </a:p>
        </p:txBody>
      </p:sp>
      <p:sp>
        <p:nvSpPr>
          <p:cNvPr id="441" name="Google Shape;441;p20"/>
          <p:cNvSpPr txBox="1"/>
          <p:nvPr/>
        </p:nvSpPr>
        <p:spPr>
          <a:xfrm>
            <a:off x="15948659" y="6283786"/>
            <a:ext cx="1310640" cy="766445"/>
          </a:xfrm>
          <a:prstGeom prst="rect">
            <a:avLst/>
          </a:prstGeom>
          <a:solidFill>
            <a:srgbClr val="CCCCCC"/>
          </a:solidFill>
          <a:ln>
            <a:noFill/>
          </a:ln>
        </p:spPr>
        <p:txBody>
          <a:bodyPr anchorCtr="0" anchor="t" bIns="0" lIns="0" spcFirstLastPara="1" rIns="0" wrap="square" tIns="47625">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382905" rtl="0" algn="l">
              <a:lnSpc>
                <a:spcPct val="100000"/>
              </a:lnSpc>
              <a:spcBef>
                <a:spcPts val="0"/>
              </a:spcBef>
              <a:spcAft>
                <a:spcPts val="0"/>
              </a:spcAft>
              <a:buNone/>
            </a:pPr>
            <a:r>
              <a:rPr lang="en-US" sz="1500">
                <a:latin typeface="Verdana"/>
                <a:ea typeface="Verdana"/>
                <a:cs typeface="Verdana"/>
                <a:sym typeface="Verdana"/>
              </a:rPr>
              <a:t>5342</a:t>
            </a:r>
            <a:endParaRPr sz="1500">
              <a:latin typeface="Verdana"/>
              <a:ea typeface="Verdana"/>
              <a:cs typeface="Verdana"/>
              <a:sym typeface="Verdana"/>
            </a:endParaRPr>
          </a:p>
        </p:txBody>
      </p:sp>
      <p:sp>
        <p:nvSpPr>
          <p:cNvPr id="442" name="Google Shape;442;p20"/>
          <p:cNvSpPr txBox="1"/>
          <p:nvPr/>
        </p:nvSpPr>
        <p:spPr>
          <a:xfrm>
            <a:off x="9144000" y="7240228"/>
            <a:ext cx="1975485" cy="741045"/>
          </a:xfrm>
          <a:prstGeom prst="rect">
            <a:avLst/>
          </a:prstGeom>
          <a:solidFill>
            <a:srgbClr val="CCCCCC"/>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18465" rtl="0" algn="l">
              <a:lnSpc>
                <a:spcPct val="100000"/>
              </a:lnSpc>
              <a:spcBef>
                <a:spcPts val="0"/>
              </a:spcBef>
              <a:spcAft>
                <a:spcPts val="0"/>
              </a:spcAft>
              <a:buNone/>
            </a:pPr>
            <a:r>
              <a:rPr lang="en-US" sz="1500">
                <a:solidFill>
                  <a:srgbClr val="0A1220"/>
                </a:solidFill>
                <a:latin typeface="Verdana"/>
                <a:ea typeface="Verdana"/>
                <a:cs typeface="Verdana"/>
                <a:sym typeface="Verdana"/>
              </a:rPr>
              <a:t>macro avg</a:t>
            </a:r>
            <a:endParaRPr sz="1500">
              <a:latin typeface="Verdana"/>
              <a:ea typeface="Verdana"/>
              <a:cs typeface="Verdana"/>
              <a:sym typeface="Verdana"/>
            </a:endParaRPr>
          </a:p>
        </p:txBody>
      </p:sp>
      <p:sp>
        <p:nvSpPr>
          <p:cNvPr id="443" name="Google Shape;443;p20"/>
          <p:cNvSpPr txBox="1"/>
          <p:nvPr/>
        </p:nvSpPr>
        <p:spPr>
          <a:xfrm>
            <a:off x="11309810" y="7240228"/>
            <a:ext cx="1446530" cy="741045"/>
          </a:xfrm>
          <a:prstGeom prst="rect">
            <a:avLst/>
          </a:prstGeom>
          <a:solidFill>
            <a:srgbClr val="E6E6E6"/>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500">
                <a:latin typeface="Verdana"/>
                <a:ea typeface="Verdana"/>
                <a:cs typeface="Verdana"/>
                <a:sym typeface="Verdana"/>
              </a:rPr>
              <a:t>0.84</a:t>
            </a:r>
            <a:endParaRPr sz="1500">
              <a:latin typeface="Verdana"/>
              <a:ea typeface="Verdana"/>
              <a:cs typeface="Verdana"/>
              <a:sym typeface="Verdana"/>
            </a:endParaRPr>
          </a:p>
        </p:txBody>
      </p:sp>
      <p:sp>
        <p:nvSpPr>
          <p:cNvPr id="444" name="Google Shape;444;p20"/>
          <p:cNvSpPr txBox="1"/>
          <p:nvPr/>
        </p:nvSpPr>
        <p:spPr>
          <a:xfrm>
            <a:off x="12946379" y="7240228"/>
            <a:ext cx="1310640" cy="741045"/>
          </a:xfrm>
          <a:prstGeom prst="rect">
            <a:avLst/>
          </a:prstGeom>
          <a:solidFill>
            <a:srgbClr val="F1F1F1"/>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1640" rtl="0" algn="l">
              <a:lnSpc>
                <a:spcPct val="100000"/>
              </a:lnSpc>
              <a:spcBef>
                <a:spcPts val="0"/>
              </a:spcBef>
              <a:spcAft>
                <a:spcPts val="0"/>
              </a:spcAft>
              <a:buNone/>
            </a:pPr>
            <a:r>
              <a:rPr lang="en-US" sz="1500">
                <a:latin typeface="Verdana"/>
                <a:ea typeface="Verdana"/>
                <a:cs typeface="Verdana"/>
                <a:sym typeface="Verdana"/>
              </a:rPr>
              <a:t>0.84</a:t>
            </a:r>
            <a:endParaRPr sz="1500">
              <a:latin typeface="Verdana"/>
              <a:ea typeface="Verdana"/>
              <a:cs typeface="Verdana"/>
              <a:sym typeface="Verdana"/>
            </a:endParaRPr>
          </a:p>
        </p:txBody>
      </p:sp>
      <p:sp>
        <p:nvSpPr>
          <p:cNvPr id="445" name="Google Shape;445;p20"/>
          <p:cNvSpPr txBox="1"/>
          <p:nvPr/>
        </p:nvSpPr>
        <p:spPr>
          <a:xfrm>
            <a:off x="14447519" y="7240228"/>
            <a:ext cx="1310640" cy="741045"/>
          </a:xfrm>
          <a:prstGeom prst="rect">
            <a:avLst/>
          </a:prstGeom>
          <a:solidFill>
            <a:srgbClr val="F1F1F1"/>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421640" rtl="0" algn="l">
              <a:lnSpc>
                <a:spcPct val="100000"/>
              </a:lnSpc>
              <a:spcBef>
                <a:spcPts val="0"/>
              </a:spcBef>
              <a:spcAft>
                <a:spcPts val="0"/>
              </a:spcAft>
              <a:buNone/>
            </a:pPr>
            <a:r>
              <a:rPr lang="en-US" sz="1500">
                <a:latin typeface="Verdana"/>
                <a:ea typeface="Verdana"/>
                <a:cs typeface="Verdana"/>
                <a:sym typeface="Verdana"/>
              </a:rPr>
              <a:t>0.84</a:t>
            </a:r>
            <a:endParaRPr sz="1500">
              <a:latin typeface="Verdana"/>
              <a:ea typeface="Verdana"/>
              <a:cs typeface="Verdana"/>
              <a:sym typeface="Verdana"/>
            </a:endParaRPr>
          </a:p>
        </p:txBody>
      </p:sp>
      <p:sp>
        <p:nvSpPr>
          <p:cNvPr id="446" name="Google Shape;446;p20"/>
          <p:cNvSpPr txBox="1"/>
          <p:nvPr/>
        </p:nvSpPr>
        <p:spPr>
          <a:xfrm>
            <a:off x="15948659" y="7240228"/>
            <a:ext cx="1310640" cy="741045"/>
          </a:xfrm>
          <a:prstGeom prst="rect">
            <a:avLst/>
          </a:prstGeom>
          <a:solidFill>
            <a:srgbClr val="F1F1F1"/>
          </a:solidFill>
          <a:ln>
            <a:noFill/>
          </a:ln>
        </p:spPr>
        <p:txBody>
          <a:bodyPr anchorCtr="0" anchor="t" bIns="0" lIns="0" spcFirstLastPara="1" rIns="0" wrap="square" tIns="38100">
            <a:spAutoFit/>
          </a:bodyPr>
          <a:lstStyle/>
          <a:p>
            <a:pPr indent="0" lvl="0" marL="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382905" rtl="0" algn="l">
              <a:lnSpc>
                <a:spcPct val="100000"/>
              </a:lnSpc>
              <a:spcBef>
                <a:spcPts val="0"/>
              </a:spcBef>
              <a:spcAft>
                <a:spcPts val="0"/>
              </a:spcAft>
              <a:buNone/>
            </a:pPr>
            <a:r>
              <a:rPr lang="en-US" sz="1500">
                <a:latin typeface="Verdana"/>
                <a:ea typeface="Verdana"/>
                <a:cs typeface="Verdana"/>
                <a:sym typeface="Verdana"/>
              </a:rPr>
              <a:t>5342</a:t>
            </a:r>
            <a:endParaRPr sz="1500">
              <a:latin typeface="Verdana"/>
              <a:ea typeface="Verdana"/>
              <a:cs typeface="Verdana"/>
              <a:sym typeface="Verdana"/>
            </a:endParaRPr>
          </a:p>
        </p:txBody>
      </p:sp>
      <p:sp>
        <p:nvSpPr>
          <p:cNvPr id="447" name="Google Shape;447;p20"/>
          <p:cNvSpPr txBox="1"/>
          <p:nvPr/>
        </p:nvSpPr>
        <p:spPr>
          <a:xfrm>
            <a:off x="9144000" y="8171191"/>
            <a:ext cx="1975485" cy="647700"/>
          </a:xfrm>
          <a:prstGeom prst="rect">
            <a:avLst/>
          </a:prstGeom>
          <a:solidFill>
            <a:srgbClr val="CCCCCC"/>
          </a:solidFill>
          <a:ln>
            <a:noFill/>
          </a:ln>
        </p:spPr>
        <p:txBody>
          <a:bodyPr anchorCtr="0" anchor="t" bIns="0" lIns="0" spcFirstLastPara="1" rIns="0" wrap="square" tIns="209550">
            <a:spAutoFit/>
          </a:bodyPr>
          <a:lstStyle/>
          <a:p>
            <a:pPr indent="0" lvl="0" marL="246379" rtl="0" algn="l">
              <a:lnSpc>
                <a:spcPct val="100000"/>
              </a:lnSpc>
              <a:spcBef>
                <a:spcPts val="0"/>
              </a:spcBef>
              <a:spcAft>
                <a:spcPts val="0"/>
              </a:spcAft>
              <a:buNone/>
            </a:pPr>
            <a:r>
              <a:rPr lang="en-US" sz="1500">
                <a:solidFill>
                  <a:srgbClr val="0A1220"/>
                </a:solidFill>
                <a:latin typeface="Verdana"/>
                <a:ea typeface="Verdana"/>
                <a:cs typeface="Verdana"/>
                <a:sym typeface="Verdana"/>
              </a:rPr>
              <a:t>weighted avg</a:t>
            </a:r>
            <a:endParaRPr sz="1500">
              <a:latin typeface="Verdana"/>
              <a:ea typeface="Verdana"/>
              <a:cs typeface="Verdana"/>
              <a:sym typeface="Verdana"/>
            </a:endParaRPr>
          </a:p>
        </p:txBody>
      </p:sp>
      <p:sp>
        <p:nvSpPr>
          <p:cNvPr id="448" name="Google Shape;448;p20"/>
          <p:cNvSpPr txBox="1"/>
          <p:nvPr/>
        </p:nvSpPr>
        <p:spPr>
          <a:xfrm>
            <a:off x="11309810" y="8171191"/>
            <a:ext cx="1446530" cy="647700"/>
          </a:xfrm>
          <a:prstGeom prst="rect">
            <a:avLst/>
          </a:prstGeom>
          <a:solidFill>
            <a:srgbClr val="E6E6E6"/>
          </a:solidFill>
          <a:ln>
            <a:noFill/>
          </a:ln>
        </p:spPr>
        <p:txBody>
          <a:bodyPr anchorCtr="0" anchor="t" bIns="0" lIns="0" spcFirstLastPara="1" rIns="0" wrap="square" tIns="209550">
            <a:spAutoFit/>
          </a:bodyPr>
          <a:lstStyle/>
          <a:p>
            <a:pPr indent="0" lvl="0" marL="0" rtl="0" algn="ctr">
              <a:lnSpc>
                <a:spcPct val="100000"/>
              </a:lnSpc>
              <a:spcBef>
                <a:spcPts val="0"/>
              </a:spcBef>
              <a:spcAft>
                <a:spcPts val="0"/>
              </a:spcAft>
              <a:buNone/>
            </a:pPr>
            <a:r>
              <a:rPr lang="en-US" sz="1500">
                <a:latin typeface="Verdana"/>
                <a:ea typeface="Verdana"/>
                <a:cs typeface="Verdana"/>
                <a:sym typeface="Verdana"/>
              </a:rPr>
              <a:t>0.84</a:t>
            </a:r>
            <a:endParaRPr sz="1500">
              <a:latin typeface="Verdana"/>
              <a:ea typeface="Verdana"/>
              <a:cs typeface="Verdana"/>
              <a:sym typeface="Verdana"/>
            </a:endParaRPr>
          </a:p>
        </p:txBody>
      </p:sp>
      <p:sp>
        <p:nvSpPr>
          <p:cNvPr id="449" name="Google Shape;449;p20"/>
          <p:cNvSpPr txBox="1"/>
          <p:nvPr/>
        </p:nvSpPr>
        <p:spPr>
          <a:xfrm>
            <a:off x="12946379" y="8171191"/>
            <a:ext cx="1310640" cy="647700"/>
          </a:xfrm>
          <a:prstGeom prst="rect">
            <a:avLst/>
          </a:prstGeom>
          <a:solidFill>
            <a:srgbClr val="F1F1F1"/>
          </a:solidFill>
          <a:ln>
            <a:noFill/>
          </a:ln>
        </p:spPr>
        <p:txBody>
          <a:bodyPr anchorCtr="0" anchor="t" bIns="0" lIns="0" spcFirstLastPara="1" rIns="0" wrap="square" tIns="209550">
            <a:spAutoFit/>
          </a:bodyPr>
          <a:lstStyle/>
          <a:p>
            <a:pPr indent="0" lvl="0" marL="421640" rtl="0" algn="l">
              <a:lnSpc>
                <a:spcPct val="100000"/>
              </a:lnSpc>
              <a:spcBef>
                <a:spcPts val="0"/>
              </a:spcBef>
              <a:spcAft>
                <a:spcPts val="0"/>
              </a:spcAft>
              <a:buNone/>
            </a:pPr>
            <a:r>
              <a:rPr lang="en-US" sz="1500">
                <a:latin typeface="Verdana"/>
                <a:ea typeface="Verdana"/>
                <a:cs typeface="Verdana"/>
                <a:sym typeface="Verdana"/>
              </a:rPr>
              <a:t>0.84</a:t>
            </a:r>
            <a:endParaRPr sz="1500">
              <a:latin typeface="Verdana"/>
              <a:ea typeface="Verdana"/>
              <a:cs typeface="Verdana"/>
              <a:sym typeface="Verdana"/>
            </a:endParaRPr>
          </a:p>
        </p:txBody>
      </p:sp>
      <p:sp>
        <p:nvSpPr>
          <p:cNvPr id="450" name="Google Shape;450;p20"/>
          <p:cNvSpPr txBox="1"/>
          <p:nvPr/>
        </p:nvSpPr>
        <p:spPr>
          <a:xfrm>
            <a:off x="14447519" y="8171191"/>
            <a:ext cx="1310640" cy="647700"/>
          </a:xfrm>
          <a:prstGeom prst="rect">
            <a:avLst/>
          </a:prstGeom>
          <a:solidFill>
            <a:srgbClr val="F1F1F1"/>
          </a:solidFill>
          <a:ln>
            <a:noFill/>
          </a:ln>
        </p:spPr>
        <p:txBody>
          <a:bodyPr anchorCtr="0" anchor="t" bIns="0" lIns="0" spcFirstLastPara="1" rIns="0" wrap="square" tIns="209550">
            <a:spAutoFit/>
          </a:bodyPr>
          <a:lstStyle/>
          <a:p>
            <a:pPr indent="0" lvl="0" marL="421640" rtl="0" algn="l">
              <a:lnSpc>
                <a:spcPct val="100000"/>
              </a:lnSpc>
              <a:spcBef>
                <a:spcPts val="0"/>
              </a:spcBef>
              <a:spcAft>
                <a:spcPts val="0"/>
              </a:spcAft>
              <a:buNone/>
            </a:pPr>
            <a:r>
              <a:rPr lang="en-US" sz="1500">
                <a:latin typeface="Verdana"/>
                <a:ea typeface="Verdana"/>
                <a:cs typeface="Verdana"/>
                <a:sym typeface="Verdana"/>
              </a:rPr>
              <a:t>0.84</a:t>
            </a:r>
            <a:endParaRPr sz="1500">
              <a:latin typeface="Verdana"/>
              <a:ea typeface="Verdana"/>
              <a:cs typeface="Verdana"/>
              <a:sym typeface="Verdana"/>
            </a:endParaRPr>
          </a:p>
        </p:txBody>
      </p:sp>
      <p:sp>
        <p:nvSpPr>
          <p:cNvPr id="451" name="Google Shape;451;p20"/>
          <p:cNvSpPr txBox="1"/>
          <p:nvPr/>
        </p:nvSpPr>
        <p:spPr>
          <a:xfrm>
            <a:off x="15948659" y="8171191"/>
            <a:ext cx="1310640" cy="647700"/>
          </a:xfrm>
          <a:prstGeom prst="rect">
            <a:avLst/>
          </a:prstGeom>
          <a:solidFill>
            <a:srgbClr val="F1F1F1"/>
          </a:solidFill>
          <a:ln>
            <a:noFill/>
          </a:ln>
        </p:spPr>
        <p:txBody>
          <a:bodyPr anchorCtr="0" anchor="t" bIns="0" lIns="0" spcFirstLastPara="1" rIns="0" wrap="square" tIns="209550">
            <a:spAutoFit/>
          </a:bodyPr>
          <a:lstStyle/>
          <a:p>
            <a:pPr indent="0" lvl="0" marL="382905" rtl="0" algn="l">
              <a:lnSpc>
                <a:spcPct val="100000"/>
              </a:lnSpc>
              <a:spcBef>
                <a:spcPts val="0"/>
              </a:spcBef>
              <a:spcAft>
                <a:spcPts val="0"/>
              </a:spcAft>
              <a:buNone/>
            </a:pPr>
            <a:r>
              <a:rPr lang="en-US" sz="1500">
                <a:latin typeface="Verdana"/>
                <a:ea typeface="Verdana"/>
                <a:cs typeface="Verdana"/>
                <a:sym typeface="Verdana"/>
              </a:rPr>
              <a:t>5342</a:t>
            </a:r>
            <a:endParaRPr sz="1500">
              <a:latin typeface="Verdana"/>
              <a:ea typeface="Verdana"/>
              <a:cs typeface="Verdana"/>
              <a:sym typeface="Verdana"/>
            </a:endParaRPr>
          </a:p>
        </p:txBody>
      </p:sp>
      <p:pic>
        <p:nvPicPr>
          <p:cNvPr id="452" name="Google Shape;452;p20"/>
          <p:cNvPicPr preferRelativeResize="0"/>
          <p:nvPr/>
        </p:nvPicPr>
        <p:blipFill rotWithShape="1">
          <a:blip r:embed="rId3">
            <a:alphaModFix/>
          </a:blip>
          <a:srcRect b="0" l="0" r="0" t="0"/>
          <a:stretch/>
        </p:blipFill>
        <p:spPr>
          <a:xfrm>
            <a:off x="1181475" y="3483438"/>
            <a:ext cx="7029449" cy="5543549"/>
          </a:xfrm>
          <a:prstGeom prst="rect">
            <a:avLst/>
          </a:prstGeom>
          <a:noFill/>
          <a:ln>
            <a:noFill/>
          </a:ln>
        </p:spPr>
      </p:pic>
      <p:sp>
        <p:nvSpPr>
          <p:cNvPr id="453" name="Google Shape;453;p20"/>
          <p:cNvSpPr txBox="1"/>
          <p:nvPr>
            <p:ph type="title"/>
          </p:nvPr>
        </p:nvSpPr>
        <p:spPr>
          <a:xfrm>
            <a:off x="1168775" y="2388790"/>
            <a:ext cx="5620385" cy="62738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950"/>
              <a:t>3. Logistic Regression</a:t>
            </a:r>
            <a:endParaRPr sz="39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1"/>
          <p:cNvSpPr/>
          <p:nvPr/>
        </p:nvSpPr>
        <p:spPr>
          <a:xfrm>
            <a:off x="13568021" y="1"/>
            <a:ext cx="445134" cy="219075"/>
          </a:xfrm>
          <a:custGeom>
            <a:rect b="b" l="l" r="r" t="t"/>
            <a:pathLst>
              <a:path extrusionOk="0" h="219075" w="445134">
                <a:moveTo>
                  <a:pt x="0" y="0"/>
                </a:moveTo>
                <a:lnTo>
                  <a:pt x="444776" y="0"/>
                </a:lnTo>
                <a:lnTo>
                  <a:pt x="261633" y="218898"/>
                </a:lnTo>
                <a:lnTo>
                  <a:pt x="0" y="0"/>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9" name="Google Shape;459;p21"/>
          <p:cNvSpPr/>
          <p:nvPr/>
        </p:nvSpPr>
        <p:spPr>
          <a:xfrm>
            <a:off x="14372311" y="11"/>
            <a:ext cx="2508885" cy="1083310"/>
          </a:xfrm>
          <a:custGeom>
            <a:rect b="b" l="l" r="r" t="t"/>
            <a:pathLst>
              <a:path extrusionOk="0" h="1083310" w="2508884">
                <a:moveTo>
                  <a:pt x="783907" y="537083"/>
                </a:moveTo>
                <a:lnTo>
                  <a:pt x="357098" y="179997"/>
                </a:lnTo>
                <a:lnTo>
                  <a:pt x="0" y="606806"/>
                </a:lnTo>
                <a:lnTo>
                  <a:pt x="783907" y="537083"/>
                </a:lnTo>
                <a:close/>
              </a:path>
              <a:path extrusionOk="0" h="1083310" w="2508884">
                <a:moveTo>
                  <a:pt x="2508326" y="0"/>
                </a:moveTo>
                <a:lnTo>
                  <a:pt x="2072411" y="0"/>
                </a:lnTo>
                <a:lnTo>
                  <a:pt x="477634" y="141820"/>
                </a:lnTo>
                <a:lnTo>
                  <a:pt x="1602359" y="1082840"/>
                </a:lnTo>
                <a:lnTo>
                  <a:pt x="2508326" y="0"/>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60" name="Google Shape;460;p21"/>
          <p:cNvPicPr preferRelativeResize="0"/>
          <p:nvPr/>
        </p:nvPicPr>
        <p:blipFill rotWithShape="1">
          <a:blip r:embed="rId3">
            <a:alphaModFix/>
          </a:blip>
          <a:srcRect b="0" l="0" r="0" t="0"/>
          <a:stretch/>
        </p:blipFill>
        <p:spPr>
          <a:xfrm>
            <a:off x="522180" y="2611719"/>
            <a:ext cx="5295899" cy="4143374"/>
          </a:xfrm>
          <a:prstGeom prst="rect">
            <a:avLst/>
          </a:prstGeom>
          <a:noFill/>
          <a:ln>
            <a:noFill/>
          </a:ln>
        </p:spPr>
      </p:pic>
      <p:pic>
        <p:nvPicPr>
          <p:cNvPr id="461" name="Google Shape;461;p21"/>
          <p:cNvPicPr preferRelativeResize="0"/>
          <p:nvPr/>
        </p:nvPicPr>
        <p:blipFill rotWithShape="1">
          <a:blip r:embed="rId4">
            <a:alphaModFix/>
          </a:blip>
          <a:srcRect b="0" l="0" r="0" t="0"/>
          <a:stretch/>
        </p:blipFill>
        <p:spPr>
          <a:xfrm>
            <a:off x="6614342" y="2611719"/>
            <a:ext cx="5295899" cy="4143374"/>
          </a:xfrm>
          <a:prstGeom prst="rect">
            <a:avLst/>
          </a:prstGeom>
          <a:noFill/>
          <a:ln>
            <a:noFill/>
          </a:ln>
        </p:spPr>
      </p:pic>
      <p:pic>
        <p:nvPicPr>
          <p:cNvPr id="462" name="Google Shape;462;p21"/>
          <p:cNvPicPr preferRelativeResize="0"/>
          <p:nvPr/>
        </p:nvPicPr>
        <p:blipFill rotWithShape="1">
          <a:blip r:embed="rId5">
            <a:alphaModFix/>
          </a:blip>
          <a:srcRect b="0" l="0" r="0" t="0"/>
          <a:stretch/>
        </p:blipFill>
        <p:spPr>
          <a:xfrm>
            <a:off x="12706502" y="2611719"/>
            <a:ext cx="5057774" cy="4210049"/>
          </a:xfrm>
          <a:prstGeom prst="rect">
            <a:avLst/>
          </a:prstGeom>
          <a:noFill/>
          <a:ln>
            <a:noFill/>
          </a:ln>
        </p:spPr>
      </p:pic>
      <p:sp>
        <p:nvSpPr>
          <p:cNvPr id="463" name="Google Shape;463;p21"/>
          <p:cNvSpPr txBox="1"/>
          <p:nvPr>
            <p:ph type="title"/>
          </p:nvPr>
        </p:nvSpPr>
        <p:spPr>
          <a:xfrm>
            <a:off x="612942" y="1121081"/>
            <a:ext cx="3045460" cy="91694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5850"/>
              <a:t>4. LSTM</a:t>
            </a:r>
            <a:endParaRPr sz="5850"/>
          </a:p>
        </p:txBody>
      </p:sp>
      <p:sp>
        <p:nvSpPr>
          <p:cNvPr id="464" name="Google Shape;464;p21"/>
          <p:cNvSpPr txBox="1"/>
          <p:nvPr/>
        </p:nvSpPr>
        <p:spPr>
          <a:xfrm>
            <a:off x="6601642" y="7129072"/>
            <a:ext cx="1500505" cy="38544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1" lang="en-US" sz="2350">
                <a:solidFill>
                  <a:srgbClr val="F1F1F1"/>
                </a:solidFill>
                <a:latin typeface="Trebuchet MS"/>
                <a:ea typeface="Trebuchet MS"/>
                <a:cs typeface="Trebuchet MS"/>
                <a:sym typeface="Trebuchet MS"/>
              </a:rPr>
              <a:t>Test Loss:</a:t>
            </a:r>
            <a:endParaRPr sz="2350">
              <a:latin typeface="Trebuchet MS"/>
              <a:ea typeface="Trebuchet MS"/>
              <a:cs typeface="Trebuchet MS"/>
              <a:sym typeface="Trebuchet MS"/>
            </a:endParaRPr>
          </a:p>
        </p:txBody>
      </p:sp>
      <p:sp>
        <p:nvSpPr>
          <p:cNvPr id="465" name="Google Shape;465;p21"/>
          <p:cNvSpPr txBox="1"/>
          <p:nvPr/>
        </p:nvSpPr>
        <p:spPr>
          <a:xfrm>
            <a:off x="9140524" y="7129072"/>
            <a:ext cx="2784475" cy="38544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1" lang="en-US" sz="2350">
                <a:solidFill>
                  <a:srgbClr val="F1F1F1"/>
                </a:solidFill>
                <a:latin typeface="Trebuchet MS"/>
                <a:ea typeface="Trebuchet MS"/>
                <a:cs typeface="Trebuchet MS"/>
                <a:sym typeface="Trebuchet MS"/>
              </a:rPr>
              <a:t>0.3057 (30.57% )</a:t>
            </a:r>
            <a:endParaRPr sz="2350">
              <a:latin typeface="Trebuchet MS"/>
              <a:ea typeface="Trebuchet MS"/>
              <a:cs typeface="Trebuchet MS"/>
              <a:sym typeface="Trebuchet MS"/>
            </a:endParaRPr>
          </a:p>
        </p:txBody>
      </p:sp>
      <p:sp>
        <p:nvSpPr>
          <p:cNvPr id="466" name="Google Shape;466;p21"/>
          <p:cNvSpPr txBox="1"/>
          <p:nvPr/>
        </p:nvSpPr>
        <p:spPr>
          <a:xfrm>
            <a:off x="609791" y="7188232"/>
            <a:ext cx="2224405" cy="381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2300">
                <a:solidFill>
                  <a:srgbClr val="F1F1F1"/>
                </a:solidFill>
                <a:latin typeface="Trebuchet MS"/>
                <a:ea typeface="Trebuchet MS"/>
                <a:cs typeface="Trebuchet MS"/>
                <a:sym typeface="Trebuchet MS"/>
              </a:rPr>
              <a:t>Test Accuracy:</a:t>
            </a:r>
            <a:endParaRPr sz="2300">
              <a:latin typeface="Trebuchet MS"/>
              <a:ea typeface="Trebuchet MS"/>
              <a:cs typeface="Trebuchet MS"/>
              <a:sym typeface="Trebuchet MS"/>
            </a:endParaRPr>
          </a:p>
        </p:txBody>
      </p:sp>
      <p:sp>
        <p:nvSpPr>
          <p:cNvPr id="467" name="Google Shape;467;p21"/>
          <p:cNvSpPr txBox="1"/>
          <p:nvPr/>
        </p:nvSpPr>
        <p:spPr>
          <a:xfrm>
            <a:off x="3050869" y="7188232"/>
            <a:ext cx="2683510" cy="381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2300">
                <a:solidFill>
                  <a:srgbClr val="F1F1F1"/>
                </a:solidFill>
                <a:latin typeface="Trebuchet MS"/>
                <a:ea typeface="Trebuchet MS"/>
                <a:cs typeface="Trebuchet MS"/>
                <a:sym typeface="Trebuchet MS"/>
              </a:rPr>
              <a:t>0.8768( 87.68%)</a:t>
            </a:r>
            <a:endParaRPr sz="2300">
              <a:latin typeface="Trebuchet MS"/>
              <a:ea typeface="Trebuchet MS"/>
              <a:cs typeface="Trebuchet MS"/>
              <a:sym typeface="Trebuchet MS"/>
            </a:endParaRPr>
          </a:p>
        </p:txBody>
      </p:sp>
      <p:sp>
        <p:nvSpPr>
          <p:cNvPr id="468" name="Google Shape;468;p21"/>
          <p:cNvSpPr txBox="1"/>
          <p:nvPr/>
        </p:nvSpPr>
        <p:spPr>
          <a:xfrm>
            <a:off x="13996657" y="7117119"/>
            <a:ext cx="2715260" cy="38544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1" lang="en-US" sz="2350">
                <a:solidFill>
                  <a:srgbClr val="F1F1F1"/>
                </a:solidFill>
                <a:latin typeface="Trebuchet MS"/>
                <a:ea typeface="Trebuchet MS"/>
                <a:cs typeface="Trebuchet MS"/>
                <a:sym typeface="Trebuchet MS"/>
              </a:rPr>
              <a:t>Confusion Matrix</a:t>
            </a:r>
            <a:endParaRPr sz="2350">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2" name="Shape 472"/>
        <p:cNvGrpSpPr/>
        <p:nvPr/>
      </p:nvGrpSpPr>
      <p:grpSpPr>
        <a:xfrm>
          <a:off x="0" y="0"/>
          <a:ext cx="0" cy="0"/>
          <a:chOff x="0" y="0"/>
          <a:chExt cx="0" cy="0"/>
        </a:xfrm>
      </p:grpSpPr>
      <p:sp>
        <p:nvSpPr>
          <p:cNvPr id="473" name="Google Shape;473;p22"/>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4" name="Google Shape;474;p22"/>
          <p:cNvSpPr/>
          <p:nvPr/>
        </p:nvSpPr>
        <p:spPr>
          <a:xfrm>
            <a:off x="11075606" y="0"/>
            <a:ext cx="7212965" cy="10287000"/>
          </a:xfrm>
          <a:custGeom>
            <a:rect b="b" l="l" r="r" t="t"/>
            <a:pathLst>
              <a:path extrusionOk="0" h="10287000" w="7212965">
                <a:moveTo>
                  <a:pt x="7212393" y="10286999"/>
                </a:moveTo>
                <a:lnTo>
                  <a:pt x="0" y="10287000"/>
                </a:lnTo>
                <a:lnTo>
                  <a:pt x="4331432" y="0"/>
                </a:lnTo>
                <a:lnTo>
                  <a:pt x="7212393" y="0"/>
                </a:lnTo>
                <a:lnTo>
                  <a:pt x="7212393" y="1028699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5" name="Google Shape;475;p22"/>
          <p:cNvSpPr/>
          <p:nvPr/>
        </p:nvSpPr>
        <p:spPr>
          <a:xfrm>
            <a:off x="0" y="1901897"/>
            <a:ext cx="1810385" cy="1189355"/>
          </a:xfrm>
          <a:custGeom>
            <a:rect b="b" l="l" r="r" t="t"/>
            <a:pathLst>
              <a:path extrusionOk="0" h="1189355" w="1810385">
                <a:moveTo>
                  <a:pt x="1809826" y="0"/>
                </a:moveTo>
                <a:lnTo>
                  <a:pt x="1809826" y="1189120"/>
                </a:lnTo>
                <a:lnTo>
                  <a:pt x="0" y="1189120"/>
                </a:lnTo>
                <a:lnTo>
                  <a:pt x="0" y="0"/>
                </a:lnTo>
                <a:lnTo>
                  <a:pt x="1809826" y="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6" name="Google Shape;476;p22"/>
          <p:cNvSpPr/>
          <p:nvPr/>
        </p:nvSpPr>
        <p:spPr>
          <a:xfrm>
            <a:off x="13903821" y="5147461"/>
            <a:ext cx="3355340" cy="4108450"/>
          </a:xfrm>
          <a:custGeom>
            <a:rect b="b" l="l" r="r" t="t"/>
            <a:pathLst>
              <a:path extrusionOk="0" h="4108450" w="3355340">
                <a:moveTo>
                  <a:pt x="2315514" y="2113115"/>
                </a:moveTo>
                <a:lnTo>
                  <a:pt x="490067" y="2113115"/>
                </a:lnTo>
                <a:lnTo>
                  <a:pt x="490067" y="2240635"/>
                </a:lnTo>
                <a:lnTo>
                  <a:pt x="2315514" y="2240635"/>
                </a:lnTo>
                <a:lnTo>
                  <a:pt x="2315514" y="2113115"/>
                </a:lnTo>
                <a:close/>
              </a:path>
              <a:path extrusionOk="0" h="4108450" w="3355340">
                <a:moveTo>
                  <a:pt x="2315514" y="1501495"/>
                </a:moveTo>
                <a:lnTo>
                  <a:pt x="490067" y="1501495"/>
                </a:lnTo>
                <a:lnTo>
                  <a:pt x="490067" y="1629003"/>
                </a:lnTo>
                <a:lnTo>
                  <a:pt x="2315514" y="1629003"/>
                </a:lnTo>
                <a:lnTo>
                  <a:pt x="2315514" y="1501495"/>
                </a:lnTo>
                <a:close/>
              </a:path>
              <a:path extrusionOk="0" h="4108450" w="3355340">
                <a:moveTo>
                  <a:pt x="3008109" y="3172358"/>
                </a:moveTo>
                <a:lnTo>
                  <a:pt x="2917025" y="3083102"/>
                </a:lnTo>
                <a:lnTo>
                  <a:pt x="2540749" y="3466782"/>
                </a:lnTo>
                <a:lnTo>
                  <a:pt x="2330602" y="3264497"/>
                </a:lnTo>
                <a:lnTo>
                  <a:pt x="2242197" y="3356394"/>
                </a:lnTo>
                <a:lnTo>
                  <a:pt x="2543289" y="3646271"/>
                </a:lnTo>
                <a:lnTo>
                  <a:pt x="3008109" y="3172358"/>
                </a:lnTo>
                <a:close/>
              </a:path>
              <a:path extrusionOk="0" h="4108450" w="3355340">
                <a:moveTo>
                  <a:pt x="3355111" y="3377781"/>
                </a:moveTo>
                <a:lnTo>
                  <a:pt x="3353384" y="3327120"/>
                </a:lnTo>
                <a:lnTo>
                  <a:pt x="3348240" y="3277438"/>
                </a:lnTo>
                <a:lnTo>
                  <a:pt x="3339833" y="3228810"/>
                </a:lnTo>
                <a:lnTo>
                  <a:pt x="3328238" y="3181324"/>
                </a:lnTo>
                <a:lnTo>
                  <a:pt x="3313607" y="3135109"/>
                </a:lnTo>
                <a:lnTo>
                  <a:pt x="3296031" y="3090265"/>
                </a:lnTo>
                <a:lnTo>
                  <a:pt x="3275634" y="3046933"/>
                </a:lnTo>
                <a:lnTo>
                  <a:pt x="3252520" y="3005188"/>
                </a:lnTo>
                <a:lnTo>
                  <a:pt x="3227565" y="2966351"/>
                </a:lnTo>
                <a:lnTo>
                  <a:pt x="3227565" y="3377730"/>
                </a:lnTo>
                <a:lnTo>
                  <a:pt x="3225749" y="3424847"/>
                </a:lnTo>
                <a:lnTo>
                  <a:pt x="3220389" y="3470935"/>
                </a:lnTo>
                <a:lnTo>
                  <a:pt x="3211626" y="3515906"/>
                </a:lnTo>
                <a:lnTo>
                  <a:pt x="3199574" y="3559632"/>
                </a:lnTo>
                <a:lnTo>
                  <a:pt x="3184385" y="3601974"/>
                </a:lnTo>
                <a:lnTo>
                  <a:pt x="3166199" y="3642804"/>
                </a:lnTo>
                <a:lnTo>
                  <a:pt x="3145129" y="3681971"/>
                </a:lnTo>
                <a:lnTo>
                  <a:pt x="3121329" y="3719347"/>
                </a:lnTo>
                <a:lnTo>
                  <a:pt x="3094939" y="3754805"/>
                </a:lnTo>
                <a:lnTo>
                  <a:pt x="3066072" y="3788194"/>
                </a:lnTo>
                <a:lnTo>
                  <a:pt x="3034881" y="3819398"/>
                </a:lnTo>
                <a:lnTo>
                  <a:pt x="3001480" y="3848265"/>
                </a:lnTo>
                <a:lnTo>
                  <a:pt x="2966034" y="3874668"/>
                </a:lnTo>
                <a:lnTo>
                  <a:pt x="2928658" y="3898481"/>
                </a:lnTo>
                <a:lnTo>
                  <a:pt x="2889491" y="3919550"/>
                </a:lnTo>
                <a:lnTo>
                  <a:pt x="2848673" y="3937749"/>
                </a:lnTo>
                <a:lnTo>
                  <a:pt x="2806331" y="3952938"/>
                </a:lnTo>
                <a:lnTo>
                  <a:pt x="2762605" y="3964990"/>
                </a:lnTo>
                <a:lnTo>
                  <a:pt x="2717635" y="3973766"/>
                </a:lnTo>
                <a:lnTo>
                  <a:pt x="2671546" y="3979126"/>
                </a:lnTo>
                <a:lnTo>
                  <a:pt x="2624480" y="3980942"/>
                </a:lnTo>
                <a:lnTo>
                  <a:pt x="2577414" y="3979126"/>
                </a:lnTo>
                <a:lnTo>
                  <a:pt x="2531326" y="3973766"/>
                </a:lnTo>
                <a:lnTo>
                  <a:pt x="2486355" y="3964990"/>
                </a:lnTo>
                <a:lnTo>
                  <a:pt x="2442629" y="3952938"/>
                </a:lnTo>
                <a:lnTo>
                  <a:pt x="2400287" y="3937749"/>
                </a:lnTo>
                <a:lnTo>
                  <a:pt x="2359469" y="3919550"/>
                </a:lnTo>
                <a:lnTo>
                  <a:pt x="2320302" y="3898481"/>
                </a:lnTo>
                <a:lnTo>
                  <a:pt x="2282914" y="3874668"/>
                </a:lnTo>
                <a:lnTo>
                  <a:pt x="2247468" y="3848265"/>
                </a:lnTo>
                <a:lnTo>
                  <a:pt x="2214067" y="3819398"/>
                </a:lnTo>
                <a:lnTo>
                  <a:pt x="2182863" y="3788194"/>
                </a:lnTo>
                <a:lnTo>
                  <a:pt x="2153996" y="3754805"/>
                </a:lnTo>
                <a:lnTo>
                  <a:pt x="2127593" y="3719347"/>
                </a:lnTo>
                <a:lnTo>
                  <a:pt x="2103780" y="3681971"/>
                </a:lnTo>
                <a:lnTo>
                  <a:pt x="2082711" y="3642804"/>
                </a:lnTo>
                <a:lnTo>
                  <a:pt x="2064512" y="3601974"/>
                </a:lnTo>
                <a:lnTo>
                  <a:pt x="2049322" y="3559632"/>
                </a:lnTo>
                <a:lnTo>
                  <a:pt x="2037270" y="3515906"/>
                </a:lnTo>
                <a:lnTo>
                  <a:pt x="2028494" y="3470935"/>
                </a:lnTo>
                <a:lnTo>
                  <a:pt x="2023122" y="3424847"/>
                </a:lnTo>
                <a:lnTo>
                  <a:pt x="2022335" y="3404387"/>
                </a:lnTo>
                <a:lnTo>
                  <a:pt x="2021306" y="3377781"/>
                </a:lnTo>
                <a:lnTo>
                  <a:pt x="2023122" y="3330714"/>
                </a:lnTo>
                <a:lnTo>
                  <a:pt x="2028494" y="3284626"/>
                </a:lnTo>
                <a:lnTo>
                  <a:pt x="2037245" y="3239770"/>
                </a:lnTo>
                <a:lnTo>
                  <a:pt x="2049322" y="3195942"/>
                </a:lnTo>
                <a:lnTo>
                  <a:pt x="2064512" y="3153600"/>
                </a:lnTo>
                <a:lnTo>
                  <a:pt x="2082711" y="3112782"/>
                </a:lnTo>
                <a:lnTo>
                  <a:pt x="2103780" y="3073616"/>
                </a:lnTo>
                <a:lnTo>
                  <a:pt x="2127593" y="3036239"/>
                </a:lnTo>
                <a:lnTo>
                  <a:pt x="2153996" y="3000794"/>
                </a:lnTo>
                <a:lnTo>
                  <a:pt x="2182863" y="2967405"/>
                </a:lnTo>
                <a:lnTo>
                  <a:pt x="2214067" y="2936214"/>
                </a:lnTo>
                <a:lnTo>
                  <a:pt x="2247468" y="2907347"/>
                </a:lnTo>
                <a:lnTo>
                  <a:pt x="2282914" y="2880944"/>
                </a:lnTo>
                <a:lnTo>
                  <a:pt x="2320302" y="2857144"/>
                </a:lnTo>
                <a:lnTo>
                  <a:pt x="2359469" y="2836075"/>
                </a:lnTo>
                <a:lnTo>
                  <a:pt x="2400287" y="2817888"/>
                </a:lnTo>
                <a:lnTo>
                  <a:pt x="2442629" y="2802699"/>
                </a:lnTo>
                <a:lnTo>
                  <a:pt x="2486355" y="2790647"/>
                </a:lnTo>
                <a:lnTo>
                  <a:pt x="2531326" y="2781871"/>
                </a:lnTo>
                <a:lnTo>
                  <a:pt x="2577414" y="2776512"/>
                </a:lnTo>
                <a:lnTo>
                  <a:pt x="2624480" y="2774683"/>
                </a:lnTo>
                <a:lnTo>
                  <a:pt x="2671534" y="2776512"/>
                </a:lnTo>
                <a:lnTo>
                  <a:pt x="2717622" y="2781871"/>
                </a:lnTo>
                <a:lnTo>
                  <a:pt x="2762593" y="2790647"/>
                </a:lnTo>
                <a:lnTo>
                  <a:pt x="2806319" y="2802699"/>
                </a:lnTo>
                <a:lnTo>
                  <a:pt x="2848648" y="2817888"/>
                </a:lnTo>
                <a:lnTo>
                  <a:pt x="2889466" y="2836075"/>
                </a:lnTo>
                <a:lnTo>
                  <a:pt x="2928632" y="2857144"/>
                </a:lnTo>
                <a:lnTo>
                  <a:pt x="2966008" y="2880944"/>
                </a:lnTo>
                <a:lnTo>
                  <a:pt x="3001454" y="2907347"/>
                </a:lnTo>
                <a:lnTo>
                  <a:pt x="3034842" y="2936214"/>
                </a:lnTo>
                <a:lnTo>
                  <a:pt x="3066034" y="2967405"/>
                </a:lnTo>
                <a:lnTo>
                  <a:pt x="3094901" y="3000794"/>
                </a:lnTo>
                <a:lnTo>
                  <a:pt x="3121304" y="3036239"/>
                </a:lnTo>
                <a:lnTo>
                  <a:pt x="3145104" y="3073616"/>
                </a:lnTo>
                <a:lnTo>
                  <a:pt x="3166173" y="3112782"/>
                </a:lnTo>
                <a:lnTo>
                  <a:pt x="3184334" y="3153524"/>
                </a:lnTo>
                <a:lnTo>
                  <a:pt x="3199561" y="3195942"/>
                </a:lnTo>
                <a:lnTo>
                  <a:pt x="3211601" y="3239655"/>
                </a:lnTo>
                <a:lnTo>
                  <a:pt x="3220377" y="3284626"/>
                </a:lnTo>
                <a:lnTo>
                  <a:pt x="3225749" y="3330714"/>
                </a:lnTo>
                <a:lnTo>
                  <a:pt x="3227565" y="3377730"/>
                </a:lnTo>
                <a:lnTo>
                  <a:pt x="3227565" y="2966351"/>
                </a:lnTo>
                <a:lnTo>
                  <a:pt x="3198622" y="2926994"/>
                </a:lnTo>
                <a:lnTo>
                  <a:pt x="3168078" y="2890761"/>
                </a:lnTo>
                <a:lnTo>
                  <a:pt x="3135274" y="2856585"/>
                </a:lnTo>
                <a:lnTo>
                  <a:pt x="3100336" y="2824569"/>
                </a:lnTo>
                <a:lnTo>
                  <a:pt x="3063367" y="2794851"/>
                </a:lnTo>
                <a:lnTo>
                  <a:pt x="3024505" y="2767520"/>
                </a:lnTo>
                <a:lnTo>
                  <a:pt x="2983839" y="2742704"/>
                </a:lnTo>
                <a:lnTo>
                  <a:pt x="2941497" y="2720517"/>
                </a:lnTo>
                <a:lnTo>
                  <a:pt x="2897594" y="2701061"/>
                </a:lnTo>
                <a:lnTo>
                  <a:pt x="2852229" y="2684449"/>
                </a:lnTo>
                <a:lnTo>
                  <a:pt x="2805544" y="2670810"/>
                </a:lnTo>
                <a:lnTo>
                  <a:pt x="2805544" y="2649817"/>
                </a:lnTo>
                <a:lnTo>
                  <a:pt x="2805544" y="972362"/>
                </a:lnTo>
                <a:lnTo>
                  <a:pt x="2770263" y="932916"/>
                </a:lnTo>
                <a:lnTo>
                  <a:pt x="2678074" y="829868"/>
                </a:lnTo>
                <a:lnTo>
                  <a:pt x="2678074" y="1060424"/>
                </a:lnTo>
                <a:lnTo>
                  <a:pt x="2678074" y="2649817"/>
                </a:lnTo>
                <a:lnTo>
                  <a:pt x="2651429" y="2648000"/>
                </a:lnTo>
                <a:lnTo>
                  <a:pt x="2638031" y="2647378"/>
                </a:lnTo>
                <a:lnTo>
                  <a:pt x="2624518" y="2647137"/>
                </a:lnTo>
                <a:lnTo>
                  <a:pt x="2575585" y="2648801"/>
                </a:lnTo>
                <a:lnTo>
                  <a:pt x="2527528" y="2653703"/>
                </a:lnTo>
                <a:lnTo>
                  <a:pt x="2480449" y="2661716"/>
                </a:lnTo>
                <a:lnTo>
                  <a:pt x="2434437" y="2672715"/>
                </a:lnTo>
                <a:lnTo>
                  <a:pt x="2389594" y="2686558"/>
                </a:lnTo>
                <a:lnTo>
                  <a:pt x="2345994" y="2703144"/>
                </a:lnTo>
                <a:lnTo>
                  <a:pt x="2303742" y="2722321"/>
                </a:lnTo>
                <a:lnTo>
                  <a:pt x="490105" y="2722321"/>
                </a:lnTo>
                <a:lnTo>
                  <a:pt x="490105" y="2849842"/>
                </a:lnTo>
                <a:lnTo>
                  <a:pt x="2120811" y="2849842"/>
                </a:lnTo>
                <a:lnTo>
                  <a:pt x="2087041" y="2884233"/>
                </a:lnTo>
                <a:lnTo>
                  <a:pt x="2055571" y="2920758"/>
                </a:lnTo>
                <a:lnTo>
                  <a:pt x="2026513" y="2959316"/>
                </a:lnTo>
                <a:lnTo>
                  <a:pt x="1999983" y="2999765"/>
                </a:lnTo>
                <a:lnTo>
                  <a:pt x="1976120" y="3041993"/>
                </a:lnTo>
                <a:lnTo>
                  <a:pt x="1955025" y="3085896"/>
                </a:lnTo>
                <a:lnTo>
                  <a:pt x="1936851" y="3131350"/>
                </a:lnTo>
                <a:lnTo>
                  <a:pt x="1921687" y="3178238"/>
                </a:lnTo>
                <a:lnTo>
                  <a:pt x="1909686" y="3226435"/>
                </a:lnTo>
                <a:lnTo>
                  <a:pt x="1900961" y="3275838"/>
                </a:lnTo>
                <a:lnTo>
                  <a:pt x="1895640" y="3326320"/>
                </a:lnTo>
                <a:lnTo>
                  <a:pt x="1893836" y="3377730"/>
                </a:lnTo>
                <a:lnTo>
                  <a:pt x="1893989" y="3384461"/>
                </a:lnTo>
                <a:lnTo>
                  <a:pt x="1894370" y="3391090"/>
                </a:lnTo>
                <a:lnTo>
                  <a:pt x="1894840" y="3397720"/>
                </a:lnTo>
                <a:lnTo>
                  <a:pt x="1895195" y="3404387"/>
                </a:lnTo>
                <a:lnTo>
                  <a:pt x="426910" y="3404387"/>
                </a:lnTo>
                <a:lnTo>
                  <a:pt x="378409" y="3400463"/>
                </a:lnTo>
                <a:lnTo>
                  <a:pt x="332371" y="3389096"/>
                </a:lnTo>
                <a:lnTo>
                  <a:pt x="289433" y="3370923"/>
                </a:lnTo>
                <a:lnTo>
                  <a:pt x="250202" y="3346551"/>
                </a:lnTo>
                <a:lnTo>
                  <a:pt x="215303" y="3316617"/>
                </a:lnTo>
                <a:lnTo>
                  <a:pt x="185356" y="3281718"/>
                </a:lnTo>
                <a:lnTo>
                  <a:pt x="160972" y="3242487"/>
                </a:lnTo>
                <a:lnTo>
                  <a:pt x="142798" y="3199549"/>
                </a:lnTo>
                <a:lnTo>
                  <a:pt x="131457" y="3153600"/>
                </a:lnTo>
                <a:lnTo>
                  <a:pt x="127508" y="3105023"/>
                </a:lnTo>
                <a:lnTo>
                  <a:pt x="127508" y="426910"/>
                </a:lnTo>
                <a:lnTo>
                  <a:pt x="131432" y="378409"/>
                </a:lnTo>
                <a:lnTo>
                  <a:pt x="142798" y="332384"/>
                </a:lnTo>
                <a:lnTo>
                  <a:pt x="160972" y="289445"/>
                </a:lnTo>
                <a:lnTo>
                  <a:pt x="185356" y="250202"/>
                </a:lnTo>
                <a:lnTo>
                  <a:pt x="215303" y="215303"/>
                </a:lnTo>
                <a:lnTo>
                  <a:pt x="250202" y="185356"/>
                </a:lnTo>
                <a:lnTo>
                  <a:pt x="289433" y="160985"/>
                </a:lnTo>
                <a:lnTo>
                  <a:pt x="332371" y="142798"/>
                </a:lnTo>
                <a:lnTo>
                  <a:pt x="378409" y="131445"/>
                </a:lnTo>
                <a:lnTo>
                  <a:pt x="426910" y="127520"/>
                </a:lnTo>
                <a:lnTo>
                  <a:pt x="1843430" y="127520"/>
                </a:lnTo>
                <a:lnTo>
                  <a:pt x="1843430" y="1060424"/>
                </a:lnTo>
                <a:lnTo>
                  <a:pt x="2678074" y="1060424"/>
                </a:lnTo>
                <a:lnTo>
                  <a:pt x="2678074" y="829868"/>
                </a:lnTo>
                <a:lnTo>
                  <a:pt x="2599232" y="741743"/>
                </a:lnTo>
                <a:lnTo>
                  <a:pt x="2599232" y="932916"/>
                </a:lnTo>
                <a:lnTo>
                  <a:pt x="1970900" y="932916"/>
                </a:lnTo>
                <a:lnTo>
                  <a:pt x="1970900" y="230670"/>
                </a:lnTo>
                <a:lnTo>
                  <a:pt x="2599232" y="932916"/>
                </a:lnTo>
                <a:lnTo>
                  <a:pt x="2599232" y="741743"/>
                </a:lnTo>
                <a:lnTo>
                  <a:pt x="2142045" y="230670"/>
                </a:lnTo>
                <a:lnTo>
                  <a:pt x="2049767" y="127520"/>
                </a:lnTo>
                <a:lnTo>
                  <a:pt x="1935708" y="0"/>
                </a:lnTo>
                <a:lnTo>
                  <a:pt x="426910" y="0"/>
                </a:lnTo>
                <a:lnTo>
                  <a:pt x="380453" y="2514"/>
                </a:lnTo>
                <a:lnTo>
                  <a:pt x="335445" y="9867"/>
                </a:lnTo>
                <a:lnTo>
                  <a:pt x="292125" y="21805"/>
                </a:lnTo>
                <a:lnTo>
                  <a:pt x="250761" y="38061"/>
                </a:lnTo>
                <a:lnTo>
                  <a:pt x="211607" y="58381"/>
                </a:lnTo>
                <a:lnTo>
                  <a:pt x="174942" y="82486"/>
                </a:lnTo>
                <a:lnTo>
                  <a:pt x="141033" y="110121"/>
                </a:lnTo>
                <a:lnTo>
                  <a:pt x="110121" y="141033"/>
                </a:lnTo>
                <a:lnTo>
                  <a:pt x="82473" y="174955"/>
                </a:lnTo>
                <a:lnTo>
                  <a:pt x="58369" y="211620"/>
                </a:lnTo>
                <a:lnTo>
                  <a:pt x="38061" y="250761"/>
                </a:lnTo>
                <a:lnTo>
                  <a:pt x="21805" y="292125"/>
                </a:lnTo>
                <a:lnTo>
                  <a:pt x="9867" y="335445"/>
                </a:lnTo>
                <a:lnTo>
                  <a:pt x="2514" y="380466"/>
                </a:lnTo>
                <a:lnTo>
                  <a:pt x="0" y="426910"/>
                </a:lnTo>
                <a:lnTo>
                  <a:pt x="0" y="3105023"/>
                </a:lnTo>
                <a:lnTo>
                  <a:pt x="2514" y="3151428"/>
                </a:lnTo>
                <a:lnTo>
                  <a:pt x="9867" y="3196450"/>
                </a:lnTo>
                <a:lnTo>
                  <a:pt x="21767" y="3239655"/>
                </a:lnTo>
                <a:lnTo>
                  <a:pt x="38061" y="3281134"/>
                </a:lnTo>
                <a:lnTo>
                  <a:pt x="58369" y="3320275"/>
                </a:lnTo>
                <a:lnTo>
                  <a:pt x="82473" y="3356927"/>
                </a:lnTo>
                <a:lnTo>
                  <a:pt x="110121" y="3390836"/>
                </a:lnTo>
                <a:lnTo>
                  <a:pt x="141033" y="3421748"/>
                </a:lnTo>
                <a:lnTo>
                  <a:pt x="174942" y="3449383"/>
                </a:lnTo>
                <a:lnTo>
                  <a:pt x="211607" y="3473488"/>
                </a:lnTo>
                <a:lnTo>
                  <a:pt x="250761" y="3493795"/>
                </a:lnTo>
                <a:lnTo>
                  <a:pt x="292125" y="3510051"/>
                </a:lnTo>
                <a:lnTo>
                  <a:pt x="335445" y="3521989"/>
                </a:lnTo>
                <a:lnTo>
                  <a:pt x="380453" y="3529342"/>
                </a:lnTo>
                <a:lnTo>
                  <a:pt x="426910" y="3531857"/>
                </a:lnTo>
                <a:lnTo>
                  <a:pt x="1910499" y="3531857"/>
                </a:lnTo>
                <a:lnTo>
                  <a:pt x="1922132" y="3578288"/>
                </a:lnTo>
                <a:lnTo>
                  <a:pt x="1936673" y="3623513"/>
                </a:lnTo>
                <a:lnTo>
                  <a:pt x="1954034" y="3667417"/>
                </a:lnTo>
                <a:lnTo>
                  <a:pt x="1974088" y="3709873"/>
                </a:lnTo>
                <a:lnTo>
                  <a:pt x="1996732" y="3750805"/>
                </a:lnTo>
                <a:lnTo>
                  <a:pt x="2021865" y="3790073"/>
                </a:lnTo>
                <a:lnTo>
                  <a:pt x="2049386" y="3827602"/>
                </a:lnTo>
                <a:lnTo>
                  <a:pt x="2079167" y="3863263"/>
                </a:lnTo>
                <a:lnTo>
                  <a:pt x="2111121" y="3896944"/>
                </a:lnTo>
                <a:lnTo>
                  <a:pt x="2145131" y="3928554"/>
                </a:lnTo>
                <a:lnTo>
                  <a:pt x="2181085" y="3957980"/>
                </a:lnTo>
                <a:lnTo>
                  <a:pt x="2218893" y="3985107"/>
                </a:lnTo>
                <a:lnTo>
                  <a:pt x="2258441" y="4009847"/>
                </a:lnTo>
                <a:lnTo>
                  <a:pt x="2299614" y="4032072"/>
                </a:lnTo>
                <a:lnTo>
                  <a:pt x="2342311" y="4051681"/>
                </a:lnTo>
                <a:lnTo>
                  <a:pt x="2386431" y="4068572"/>
                </a:lnTo>
                <a:lnTo>
                  <a:pt x="2431846" y="4082631"/>
                </a:lnTo>
                <a:lnTo>
                  <a:pt x="2478481" y="4093743"/>
                </a:lnTo>
                <a:lnTo>
                  <a:pt x="2526207" y="4101820"/>
                </a:lnTo>
                <a:lnTo>
                  <a:pt x="2574925" y="4106748"/>
                </a:lnTo>
                <a:lnTo>
                  <a:pt x="2624518" y="4108412"/>
                </a:lnTo>
                <a:lnTo>
                  <a:pt x="2672486" y="4106862"/>
                </a:lnTo>
                <a:lnTo>
                  <a:pt x="2719641" y="4102252"/>
                </a:lnTo>
                <a:lnTo>
                  <a:pt x="2765869" y="4094696"/>
                </a:lnTo>
                <a:lnTo>
                  <a:pt x="2811094" y="4084269"/>
                </a:lnTo>
                <a:lnTo>
                  <a:pt x="2855214" y="4071099"/>
                </a:lnTo>
                <a:lnTo>
                  <a:pt x="2898114" y="4055262"/>
                </a:lnTo>
                <a:lnTo>
                  <a:pt x="2939719" y="4036860"/>
                </a:lnTo>
                <a:lnTo>
                  <a:pt x="2979928" y="4015994"/>
                </a:lnTo>
                <a:lnTo>
                  <a:pt x="3018625" y="3992753"/>
                </a:lnTo>
                <a:lnTo>
                  <a:pt x="3035808" y="3980942"/>
                </a:lnTo>
                <a:lnTo>
                  <a:pt x="3055734" y="3967251"/>
                </a:lnTo>
                <a:lnTo>
                  <a:pt x="3091154" y="3939565"/>
                </a:lnTo>
                <a:lnTo>
                  <a:pt x="3124784" y="3909796"/>
                </a:lnTo>
                <a:lnTo>
                  <a:pt x="3156534" y="3878046"/>
                </a:lnTo>
                <a:lnTo>
                  <a:pt x="3186290" y="3844404"/>
                </a:lnTo>
                <a:lnTo>
                  <a:pt x="3213976" y="3808984"/>
                </a:lnTo>
                <a:lnTo>
                  <a:pt x="3239490" y="3771862"/>
                </a:lnTo>
                <a:lnTo>
                  <a:pt x="3262719" y="3733152"/>
                </a:lnTo>
                <a:lnTo>
                  <a:pt x="3283585" y="3692956"/>
                </a:lnTo>
                <a:lnTo>
                  <a:pt x="3301974" y="3651339"/>
                </a:lnTo>
                <a:lnTo>
                  <a:pt x="3317811" y="3608438"/>
                </a:lnTo>
                <a:lnTo>
                  <a:pt x="3330981" y="3564318"/>
                </a:lnTo>
                <a:lnTo>
                  <a:pt x="3341395" y="3519093"/>
                </a:lnTo>
                <a:lnTo>
                  <a:pt x="3348952" y="3472853"/>
                </a:lnTo>
                <a:lnTo>
                  <a:pt x="3353562" y="3425698"/>
                </a:lnTo>
                <a:lnTo>
                  <a:pt x="3355111" y="3377781"/>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7" name="Google Shape;477;p22"/>
          <p:cNvSpPr txBox="1"/>
          <p:nvPr/>
        </p:nvSpPr>
        <p:spPr>
          <a:xfrm>
            <a:off x="548193" y="247713"/>
            <a:ext cx="6078855" cy="1290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8300">
                <a:solidFill>
                  <a:srgbClr val="0A1220"/>
                </a:solidFill>
                <a:latin typeface="Trebuchet MS"/>
                <a:ea typeface="Trebuchet MS"/>
                <a:cs typeface="Trebuchet MS"/>
                <a:sym typeface="Trebuchet MS"/>
              </a:rPr>
              <a:t>Limitations</a:t>
            </a:r>
            <a:endParaRPr sz="8300">
              <a:latin typeface="Trebuchet MS"/>
              <a:ea typeface="Trebuchet MS"/>
              <a:cs typeface="Trebuchet MS"/>
              <a:sym typeface="Trebuchet MS"/>
            </a:endParaRPr>
          </a:p>
        </p:txBody>
      </p:sp>
      <p:sp>
        <p:nvSpPr>
          <p:cNvPr id="478" name="Google Shape;478;p22"/>
          <p:cNvSpPr txBox="1"/>
          <p:nvPr>
            <p:ph type="title"/>
          </p:nvPr>
        </p:nvSpPr>
        <p:spPr>
          <a:xfrm>
            <a:off x="548193" y="1610429"/>
            <a:ext cx="1069975" cy="167068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800"/>
              <a:t>1.</a:t>
            </a:r>
            <a:endParaRPr sz="10800"/>
          </a:p>
        </p:txBody>
      </p:sp>
      <p:sp>
        <p:nvSpPr>
          <p:cNvPr id="479" name="Google Shape;479;p22"/>
          <p:cNvSpPr/>
          <p:nvPr/>
        </p:nvSpPr>
        <p:spPr>
          <a:xfrm>
            <a:off x="0" y="4137299"/>
            <a:ext cx="1810385" cy="1189355"/>
          </a:xfrm>
          <a:custGeom>
            <a:rect b="b" l="l" r="r" t="t"/>
            <a:pathLst>
              <a:path extrusionOk="0" h="1189354" w="1810385">
                <a:moveTo>
                  <a:pt x="1809884" y="0"/>
                </a:moveTo>
                <a:lnTo>
                  <a:pt x="1809884" y="1189120"/>
                </a:lnTo>
                <a:lnTo>
                  <a:pt x="0" y="1189120"/>
                </a:lnTo>
                <a:lnTo>
                  <a:pt x="0" y="0"/>
                </a:lnTo>
                <a:lnTo>
                  <a:pt x="1809884" y="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0" name="Google Shape;480;p22"/>
          <p:cNvSpPr txBox="1"/>
          <p:nvPr/>
        </p:nvSpPr>
        <p:spPr>
          <a:xfrm>
            <a:off x="281397" y="3868534"/>
            <a:ext cx="1537335" cy="1671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0800">
                <a:solidFill>
                  <a:srgbClr val="F2F5FA"/>
                </a:solidFill>
                <a:latin typeface="Trebuchet MS"/>
                <a:ea typeface="Trebuchet MS"/>
                <a:cs typeface="Trebuchet MS"/>
                <a:sym typeface="Trebuchet MS"/>
              </a:rPr>
              <a:t>2.</a:t>
            </a:r>
            <a:endParaRPr sz="10800">
              <a:latin typeface="Trebuchet MS"/>
              <a:ea typeface="Trebuchet MS"/>
              <a:cs typeface="Trebuchet MS"/>
              <a:sym typeface="Trebuchet MS"/>
            </a:endParaRPr>
          </a:p>
        </p:txBody>
      </p:sp>
      <p:grpSp>
        <p:nvGrpSpPr>
          <p:cNvPr id="481" name="Google Shape;481;p22"/>
          <p:cNvGrpSpPr/>
          <p:nvPr/>
        </p:nvGrpSpPr>
        <p:grpSpPr>
          <a:xfrm>
            <a:off x="4315676" y="7675021"/>
            <a:ext cx="8139090" cy="2612401"/>
            <a:chOff x="4315676" y="7675021"/>
            <a:chExt cx="8139090" cy="2612401"/>
          </a:xfrm>
        </p:grpSpPr>
        <p:sp>
          <p:nvSpPr>
            <p:cNvPr id="482" name="Google Shape;482;p22"/>
            <p:cNvSpPr/>
            <p:nvPr/>
          </p:nvSpPr>
          <p:spPr>
            <a:xfrm>
              <a:off x="10387841" y="9113799"/>
              <a:ext cx="2066925" cy="1173480"/>
            </a:xfrm>
            <a:custGeom>
              <a:rect b="b" l="l" r="r" t="t"/>
              <a:pathLst>
                <a:path extrusionOk="0" h="1173479" w="2066925">
                  <a:moveTo>
                    <a:pt x="0" y="0"/>
                  </a:moveTo>
                  <a:lnTo>
                    <a:pt x="2066549" y="885741"/>
                  </a:lnTo>
                  <a:lnTo>
                    <a:pt x="1347836" y="1173200"/>
                  </a:lnTo>
                  <a:lnTo>
                    <a:pt x="469237" y="1173200"/>
                  </a:lnTo>
                  <a:lnTo>
                    <a:pt x="0" y="0"/>
                  </a:lnTo>
                  <a:close/>
                </a:path>
              </a:pathLst>
            </a:custGeom>
            <a:solidFill>
              <a:srgbClr val="F2F5FA">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3" name="Google Shape;483;p22"/>
            <p:cNvSpPr/>
            <p:nvPr/>
          </p:nvSpPr>
          <p:spPr>
            <a:xfrm>
              <a:off x="4942809" y="7675021"/>
              <a:ext cx="2089785" cy="1462405"/>
            </a:xfrm>
            <a:custGeom>
              <a:rect b="b" l="l" r="r" t="t"/>
              <a:pathLst>
                <a:path extrusionOk="0" h="1462404" w="2089784">
                  <a:moveTo>
                    <a:pt x="0" y="835193"/>
                  </a:moveTo>
                  <a:lnTo>
                    <a:pt x="2088175" y="0"/>
                  </a:lnTo>
                  <a:lnTo>
                    <a:pt x="2089380" y="516"/>
                  </a:lnTo>
                  <a:lnTo>
                    <a:pt x="1462889" y="1462201"/>
                  </a:lnTo>
                  <a:lnTo>
                    <a:pt x="0" y="835193"/>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4" name="Google Shape;484;p22"/>
            <p:cNvSpPr/>
            <p:nvPr/>
          </p:nvSpPr>
          <p:spPr>
            <a:xfrm>
              <a:off x="4315676" y="7675549"/>
              <a:ext cx="4178300" cy="2298065"/>
            </a:xfrm>
            <a:custGeom>
              <a:rect b="b" l="l" r="r" t="t"/>
              <a:pathLst>
                <a:path extrusionOk="0" h="2298065" w="4178300">
                  <a:moveTo>
                    <a:pt x="2090013" y="1461681"/>
                  </a:moveTo>
                  <a:lnTo>
                    <a:pt x="627126" y="834669"/>
                  </a:lnTo>
                  <a:lnTo>
                    <a:pt x="0" y="2297849"/>
                  </a:lnTo>
                  <a:lnTo>
                    <a:pt x="2090013" y="1461681"/>
                  </a:lnTo>
                  <a:close/>
                </a:path>
                <a:path extrusionOk="0" h="2298065" w="4178300">
                  <a:moveTo>
                    <a:pt x="4178185" y="626491"/>
                  </a:moveTo>
                  <a:lnTo>
                    <a:pt x="2716504" y="0"/>
                  </a:lnTo>
                  <a:lnTo>
                    <a:pt x="2090013" y="1461681"/>
                  </a:lnTo>
                  <a:lnTo>
                    <a:pt x="4178185" y="626491"/>
                  </a:lnTo>
                  <a:close/>
                </a:path>
              </a:pathLst>
            </a:custGeom>
            <a:solidFill>
              <a:srgbClr val="F2F5FA">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5" name="Google Shape;485;p22"/>
            <p:cNvSpPr/>
            <p:nvPr/>
          </p:nvSpPr>
          <p:spPr>
            <a:xfrm>
              <a:off x="5360768" y="8719288"/>
              <a:ext cx="2090420" cy="1463040"/>
            </a:xfrm>
            <a:custGeom>
              <a:rect b="b" l="l" r="r" t="t"/>
              <a:pathLst>
                <a:path extrusionOk="0" h="1463040" w="2090420">
                  <a:moveTo>
                    <a:pt x="0" y="835867"/>
                  </a:moveTo>
                  <a:lnTo>
                    <a:pt x="2089860" y="0"/>
                  </a:lnTo>
                  <a:lnTo>
                    <a:pt x="1462864" y="1462864"/>
                  </a:lnTo>
                  <a:lnTo>
                    <a:pt x="0" y="835867"/>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6" name="Google Shape;486;p22"/>
            <p:cNvSpPr/>
            <p:nvPr/>
          </p:nvSpPr>
          <p:spPr>
            <a:xfrm>
              <a:off x="5912894" y="9137222"/>
              <a:ext cx="1955800" cy="1149985"/>
            </a:xfrm>
            <a:custGeom>
              <a:rect b="b" l="l" r="r" t="t"/>
              <a:pathLst>
                <a:path extrusionOk="0" h="1149984" w="1955800">
                  <a:moveTo>
                    <a:pt x="0" y="1149777"/>
                  </a:moveTo>
                  <a:lnTo>
                    <a:pt x="492804" y="0"/>
                  </a:lnTo>
                  <a:lnTo>
                    <a:pt x="1955694" y="627007"/>
                  </a:lnTo>
                  <a:lnTo>
                    <a:pt x="649017" y="1149777"/>
                  </a:lnTo>
                  <a:lnTo>
                    <a:pt x="0" y="1149777"/>
                  </a:lnTo>
                  <a:close/>
                </a:path>
              </a:pathLst>
            </a:custGeom>
            <a:solidFill>
              <a:srgbClr val="AFC1D0">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7" name="Google Shape;487;p22"/>
            <p:cNvSpPr/>
            <p:nvPr/>
          </p:nvSpPr>
          <p:spPr>
            <a:xfrm>
              <a:off x="7868588" y="8929157"/>
              <a:ext cx="2089785" cy="1358265"/>
            </a:xfrm>
            <a:custGeom>
              <a:rect b="b" l="l" r="r" t="t"/>
              <a:pathLst>
                <a:path extrusionOk="0" h="1358265" w="2089784">
                  <a:moveTo>
                    <a:pt x="0" y="835072"/>
                  </a:moveTo>
                  <a:lnTo>
                    <a:pt x="2088458" y="0"/>
                  </a:lnTo>
                  <a:lnTo>
                    <a:pt x="2089664" y="516"/>
                  </a:lnTo>
                  <a:lnTo>
                    <a:pt x="1507902" y="1357842"/>
                  </a:lnTo>
                  <a:lnTo>
                    <a:pt x="1219691" y="1357842"/>
                  </a:lnTo>
                  <a:lnTo>
                    <a:pt x="0" y="835072"/>
                  </a:lnTo>
                  <a:close/>
                </a:path>
              </a:pathLst>
            </a:custGeom>
            <a:solidFill>
              <a:srgbClr val="F2F5FA">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8" name="Google Shape;488;p22"/>
            <p:cNvSpPr/>
            <p:nvPr/>
          </p:nvSpPr>
          <p:spPr>
            <a:xfrm>
              <a:off x="9376491" y="8929674"/>
              <a:ext cx="2043430" cy="1357630"/>
            </a:xfrm>
            <a:custGeom>
              <a:rect b="b" l="l" r="r" t="t"/>
              <a:pathLst>
                <a:path extrusionOk="0" h="1357629" w="2043429">
                  <a:moveTo>
                    <a:pt x="0" y="1357325"/>
                  </a:moveTo>
                  <a:lnTo>
                    <a:pt x="581761" y="0"/>
                  </a:lnTo>
                  <a:lnTo>
                    <a:pt x="2043420" y="626479"/>
                  </a:lnTo>
                  <a:lnTo>
                    <a:pt x="216184" y="1357325"/>
                  </a:lnTo>
                  <a:lnTo>
                    <a:pt x="0" y="1357325"/>
                  </a:lnTo>
                  <a:close/>
                </a:path>
              </a:pathLst>
            </a:custGeom>
            <a:solidFill>
              <a:srgbClr val="0A1220">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489" name="Google Shape;489;p22"/>
          <p:cNvSpPr txBox="1"/>
          <p:nvPr/>
        </p:nvSpPr>
        <p:spPr>
          <a:xfrm>
            <a:off x="2063973" y="1693221"/>
            <a:ext cx="11122660" cy="996950"/>
          </a:xfrm>
          <a:prstGeom prst="rect">
            <a:avLst/>
          </a:prstGeom>
          <a:noFill/>
          <a:ln>
            <a:noFill/>
          </a:ln>
        </p:spPr>
        <p:txBody>
          <a:bodyPr anchorCtr="0" anchor="t" bIns="0" lIns="0" spcFirstLastPara="1" rIns="0" wrap="square" tIns="12050">
            <a:spAutoFit/>
          </a:bodyPr>
          <a:lstStyle/>
          <a:p>
            <a:pPr indent="0" lvl="0" marL="12700" marR="5080" rtl="0" algn="l">
              <a:lnSpc>
                <a:spcPct val="148300"/>
              </a:lnSpc>
              <a:spcBef>
                <a:spcPts val="0"/>
              </a:spcBef>
              <a:spcAft>
                <a:spcPts val="0"/>
              </a:spcAft>
              <a:buNone/>
            </a:pPr>
            <a:r>
              <a:rPr b="1" lang="en-US" sz="2150">
                <a:solidFill>
                  <a:srgbClr val="0A1220"/>
                </a:solidFill>
                <a:latin typeface="Arial"/>
                <a:ea typeface="Arial"/>
                <a:cs typeface="Arial"/>
                <a:sym typeface="Arial"/>
              </a:rPr>
              <a:t>Reliance on Pre-trained Embeddings: </a:t>
            </a:r>
            <a:r>
              <a:rPr lang="en-US" sz="2150">
                <a:solidFill>
                  <a:srgbClr val="0A1220"/>
                </a:solidFill>
                <a:latin typeface="Trebuchet MS"/>
                <a:ea typeface="Trebuchet MS"/>
                <a:cs typeface="Trebuchet MS"/>
                <a:sym typeface="Trebuchet MS"/>
              </a:rPr>
              <a:t>May not capture domain-specific nuances in news headlines. Limits adaptability to specialized contexts.</a:t>
            </a:r>
            <a:endParaRPr sz="2150">
              <a:latin typeface="Trebuchet MS"/>
              <a:ea typeface="Trebuchet MS"/>
              <a:cs typeface="Trebuchet MS"/>
              <a:sym typeface="Trebuchet MS"/>
            </a:endParaRPr>
          </a:p>
        </p:txBody>
      </p:sp>
      <p:sp>
        <p:nvSpPr>
          <p:cNvPr id="490" name="Google Shape;490;p22"/>
          <p:cNvSpPr txBox="1"/>
          <p:nvPr/>
        </p:nvSpPr>
        <p:spPr>
          <a:xfrm>
            <a:off x="2063973" y="3636321"/>
            <a:ext cx="11122660" cy="1968500"/>
          </a:xfrm>
          <a:prstGeom prst="rect">
            <a:avLst/>
          </a:prstGeom>
          <a:noFill/>
          <a:ln>
            <a:noFill/>
          </a:ln>
        </p:spPr>
        <p:txBody>
          <a:bodyPr anchorCtr="0" anchor="t" bIns="0" lIns="0" spcFirstLastPara="1" rIns="0" wrap="square" tIns="170800">
            <a:spAutoFit/>
          </a:bodyPr>
          <a:lstStyle/>
          <a:p>
            <a:pPr indent="0" lvl="0" marL="12700" rtl="0" algn="just">
              <a:lnSpc>
                <a:spcPct val="100000"/>
              </a:lnSpc>
              <a:spcBef>
                <a:spcPts val="0"/>
              </a:spcBef>
              <a:spcAft>
                <a:spcPts val="0"/>
              </a:spcAft>
              <a:buNone/>
            </a:pPr>
            <a:r>
              <a:rPr b="1" lang="en-US" sz="2150">
                <a:solidFill>
                  <a:srgbClr val="0A1220"/>
                </a:solidFill>
                <a:latin typeface="Arial"/>
                <a:ea typeface="Arial"/>
                <a:cs typeface="Arial"/>
                <a:sym typeface="Arial"/>
              </a:rPr>
              <a:t>Subjectivity and Context-dependency:</a:t>
            </a:r>
            <a:endParaRPr sz="2150">
              <a:latin typeface="Arial"/>
              <a:ea typeface="Arial"/>
              <a:cs typeface="Arial"/>
              <a:sym typeface="Arial"/>
            </a:endParaRPr>
          </a:p>
          <a:p>
            <a:pPr indent="0" lvl="0" marL="12700" marR="5080" rtl="0" algn="just">
              <a:lnSpc>
                <a:spcPct val="178093"/>
              </a:lnSpc>
              <a:spcBef>
                <a:spcPts val="130"/>
              </a:spcBef>
              <a:spcAft>
                <a:spcPts val="0"/>
              </a:spcAft>
              <a:buNone/>
            </a:pPr>
            <a:r>
              <a:rPr lang="en-US" sz="2150">
                <a:solidFill>
                  <a:srgbClr val="0A1220"/>
                </a:solidFill>
                <a:latin typeface="Trebuchet MS"/>
                <a:ea typeface="Trebuchet MS"/>
                <a:cs typeface="Trebuchet MS"/>
                <a:sym typeface="Trebuchet MS"/>
              </a:rPr>
              <a:t>Inherent challenges due to sarcasm's subjective nature, Context-dependent; the same phrase may be sarcastic in one context and literal in another, Variations in contextual understanding may affect model performance.</a:t>
            </a:r>
            <a:endParaRPr sz="2150">
              <a:latin typeface="Trebuchet MS"/>
              <a:ea typeface="Trebuchet MS"/>
              <a:cs typeface="Trebuchet MS"/>
              <a:sym typeface="Trebuchet MS"/>
            </a:endParaRPr>
          </a:p>
        </p:txBody>
      </p:sp>
      <p:sp>
        <p:nvSpPr>
          <p:cNvPr id="491" name="Google Shape;491;p22"/>
          <p:cNvSpPr txBox="1"/>
          <p:nvPr/>
        </p:nvSpPr>
        <p:spPr>
          <a:xfrm>
            <a:off x="2063973" y="6065196"/>
            <a:ext cx="10473055" cy="1482725"/>
          </a:xfrm>
          <a:prstGeom prst="rect">
            <a:avLst/>
          </a:prstGeom>
          <a:noFill/>
          <a:ln>
            <a:noFill/>
          </a:ln>
        </p:spPr>
        <p:txBody>
          <a:bodyPr anchorCtr="0" anchor="t" bIns="0" lIns="0" spcFirstLastPara="1" rIns="0" wrap="square" tIns="170800">
            <a:spAutoFit/>
          </a:bodyPr>
          <a:lstStyle/>
          <a:p>
            <a:pPr indent="0" lvl="0" marL="12700" rtl="0" algn="l">
              <a:lnSpc>
                <a:spcPct val="100000"/>
              </a:lnSpc>
              <a:spcBef>
                <a:spcPts val="0"/>
              </a:spcBef>
              <a:spcAft>
                <a:spcPts val="0"/>
              </a:spcAft>
              <a:buNone/>
            </a:pPr>
            <a:r>
              <a:rPr b="1" lang="en-US" sz="2150">
                <a:solidFill>
                  <a:srgbClr val="0A1220"/>
                </a:solidFill>
                <a:latin typeface="Arial"/>
                <a:ea typeface="Arial"/>
                <a:cs typeface="Arial"/>
                <a:sym typeface="Arial"/>
              </a:rPr>
              <a:t>Dataset Limitations:</a:t>
            </a:r>
            <a:endParaRPr sz="2150">
              <a:latin typeface="Arial"/>
              <a:ea typeface="Arial"/>
              <a:cs typeface="Arial"/>
              <a:sym typeface="Arial"/>
            </a:endParaRPr>
          </a:p>
          <a:p>
            <a:pPr indent="0" lvl="0" marL="12700" marR="5080" rtl="0" algn="l">
              <a:lnSpc>
                <a:spcPct val="177674"/>
              </a:lnSpc>
              <a:spcBef>
                <a:spcPts val="135"/>
              </a:spcBef>
              <a:spcAft>
                <a:spcPts val="0"/>
              </a:spcAft>
              <a:buNone/>
            </a:pPr>
            <a:r>
              <a:rPr lang="en-US" sz="2150">
                <a:solidFill>
                  <a:srgbClr val="0A1220"/>
                </a:solidFill>
                <a:latin typeface="Trebuchet MS"/>
                <a:ea typeface="Trebuchet MS"/>
                <a:cs typeface="Trebuchet MS"/>
                <a:sym typeface="Trebuchet MS"/>
              </a:rPr>
              <a:t>Potential lack of comprehensiveness across diverse news sources, Possibility of introd biases or overlooking linguistic patterns in specific domains or regions.</a:t>
            </a:r>
            <a:endParaRPr sz="2150">
              <a:latin typeface="Trebuchet MS"/>
              <a:ea typeface="Trebuchet MS"/>
              <a:cs typeface="Trebuchet MS"/>
              <a:sym typeface="Trebuchet MS"/>
            </a:endParaRPr>
          </a:p>
        </p:txBody>
      </p:sp>
      <p:sp>
        <p:nvSpPr>
          <p:cNvPr id="492" name="Google Shape;492;p22"/>
          <p:cNvSpPr/>
          <p:nvPr/>
        </p:nvSpPr>
        <p:spPr>
          <a:xfrm>
            <a:off x="0" y="6298158"/>
            <a:ext cx="1810385" cy="1189355"/>
          </a:xfrm>
          <a:custGeom>
            <a:rect b="b" l="l" r="r" t="t"/>
            <a:pathLst>
              <a:path extrusionOk="0" h="1189354" w="1810385">
                <a:moveTo>
                  <a:pt x="0" y="0"/>
                </a:moveTo>
                <a:lnTo>
                  <a:pt x="1809884" y="0"/>
                </a:lnTo>
                <a:lnTo>
                  <a:pt x="1809884" y="1189120"/>
                </a:lnTo>
                <a:lnTo>
                  <a:pt x="0" y="1189120"/>
                </a:lnTo>
                <a:lnTo>
                  <a:pt x="0" y="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3" name="Google Shape;493;p22"/>
          <p:cNvSpPr txBox="1"/>
          <p:nvPr/>
        </p:nvSpPr>
        <p:spPr>
          <a:xfrm>
            <a:off x="281397" y="6029394"/>
            <a:ext cx="1416685" cy="1671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0800">
                <a:solidFill>
                  <a:srgbClr val="F2F5FA"/>
                </a:solidFill>
                <a:latin typeface="Trebuchet MS"/>
                <a:ea typeface="Trebuchet MS"/>
                <a:cs typeface="Trebuchet MS"/>
                <a:sym typeface="Trebuchet MS"/>
              </a:rPr>
              <a:t>3.</a:t>
            </a:r>
            <a:endParaRPr sz="10800">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grpSp>
        <p:nvGrpSpPr>
          <p:cNvPr id="498" name="Google Shape;498;p23"/>
          <p:cNvGrpSpPr/>
          <p:nvPr/>
        </p:nvGrpSpPr>
        <p:grpSpPr>
          <a:xfrm>
            <a:off x="0" y="4063743"/>
            <a:ext cx="18288496" cy="6223879"/>
            <a:chOff x="0" y="4063743"/>
            <a:chExt cx="18288496" cy="6223879"/>
          </a:xfrm>
        </p:grpSpPr>
        <p:sp>
          <p:nvSpPr>
            <p:cNvPr id="499" name="Google Shape;499;p23"/>
            <p:cNvSpPr/>
            <p:nvPr/>
          </p:nvSpPr>
          <p:spPr>
            <a:xfrm>
              <a:off x="0" y="8185003"/>
              <a:ext cx="10770870" cy="2102485"/>
            </a:xfrm>
            <a:custGeom>
              <a:rect b="b" l="l" r="r" t="t"/>
              <a:pathLst>
                <a:path extrusionOk="0" h="2102484" w="10770870">
                  <a:moveTo>
                    <a:pt x="10770738" y="834141"/>
                  </a:moveTo>
                  <a:lnTo>
                    <a:pt x="10672549" y="2101996"/>
                  </a:lnTo>
                  <a:lnTo>
                    <a:pt x="0" y="2101996"/>
                  </a:lnTo>
                  <a:lnTo>
                    <a:pt x="0" y="0"/>
                  </a:lnTo>
                  <a:lnTo>
                    <a:pt x="10770738" y="834141"/>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0" name="Google Shape;500;p23"/>
            <p:cNvSpPr/>
            <p:nvPr/>
          </p:nvSpPr>
          <p:spPr>
            <a:xfrm>
              <a:off x="9364841" y="4063743"/>
              <a:ext cx="8923655" cy="6223635"/>
            </a:xfrm>
            <a:custGeom>
              <a:rect b="b" l="l" r="r" t="t"/>
              <a:pathLst>
                <a:path extrusionOk="0" h="6223634" w="8923655">
                  <a:moveTo>
                    <a:pt x="8923159" y="6223256"/>
                  </a:moveTo>
                  <a:lnTo>
                    <a:pt x="747752" y="6223256"/>
                  </a:lnTo>
                  <a:lnTo>
                    <a:pt x="0" y="4846538"/>
                  </a:lnTo>
                  <a:lnTo>
                    <a:pt x="8923159" y="0"/>
                  </a:lnTo>
                  <a:lnTo>
                    <a:pt x="8923159" y="6223256"/>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1" name="Google Shape;501;p23"/>
            <p:cNvSpPr/>
            <p:nvPr/>
          </p:nvSpPr>
          <p:spPr>
            <a:xfrm>
              <a:off x="14504263" y="6490957"/>
              <a:ext cx="3783965" cy="3796665"/>
            </a:xfrm>
            <a:custGeom>
              <a:rect b="b" l="l" r="r" t="t"/>
              <a:pathLst>
                <a:path extrusionOk="0" h="3796665" w="3783965">
                  <a:moveTo>
                    <a:pt x="1983511" y="0"/>
                  </a:moveTo>
                  <a:lnTo>
                    <a:pt x="1885086" y="2349"/>
                  </a:lnTo>
                  <a:lnTo>
                    <a:pt x="1787601" y="9359"/>
                  </a:lnTo>
                  <a:lnTo>
                    <a:pt x="1691195" y="20929"/>
                  </a:lnTo>
                  <a:lnTo>
                    <a:pt x="1595983" y="36957"/>
                  </a:lnTo>
                  <a:lnTo>
                    <a:pt x="1502105" y="57340"/>
                  </a:lnTo>
                  <a:lnTo>
                    <a:pt x="1409674" y="81991"/>
                  </a:lnTo>
                  <a:lnTo>
                    <a:pt x="1318818" y="110807"/>
                  </a:lnTo>
                  <a:lnTo>
                    <a:pt x="1229677" y="143713"/>
                  </a:lnTo>
                  <a:lnTo>
                    <a:pt x="1142365" y="180581"/>
                  </a:lnTo>
                  <a:lnTo>
                    <a:pt x="1057008" y="221335"/>
                  </a:lnTo>
                  <a:lnTo>
                    <a:pt x="973747" y="265874"/>
                  </a:lnTo>
                  <a:lnTo>
                    <a:pt x="892695" y="314109"/>
                  </a:lnTo>
                  <a:lnTo>
                    <a:pt x="813968" y="365925"/>
                  </a:lnTo>
                  <a:lnTo>
                    <a:pt x="737717" y="421246"/>
                  </a:lnTo>
                  <a:lnTo>
                    <a:pt x="664057" y="479958"/>
                  </a:lnTo>
                  <a:lnTo>
                    <a:pt x="593128" y="541972"/>
                  </a:lnTo>
                  <a:lnTo>
                    <a:pt x="525030" y="607199"/>
                  </a:lnTo>
                  <a:lnTo>
                    <a:pt x="459905" y="675538"/>
                  </a:lnTo>
                  <a:lnTo>
                    <a:pt x="397878" y="746899"/>
                  </a:lnTo>
                  <a:lnTo>
                    <a:pt x="339077" y="821169"/>
                  </a:lnTo>
                  <a:lnTo>
                    <a:pt x="283629" y="898258"/>
                  </a:lnTo>
                  <a:lnTo>
                    <a:pt x="231660" y="978077"/>
                  </a:lnTo>
                  <a:lnTo>
                    <a:pt x="183299" y="1060526"/>
                  </a:lnTo>
                  <a:lnTo>
                    <a:pt x="138671" y="1145501"/>
                  </a:lnTo>
                  <a:lnTo>
                    <a:pt x="97904" y="1232916"/>
                  </a:lnTo>
                  <a:lnTo>
                    <a:pt x="61112" y="1322679"/>
                  </a:lnTo>
                  <a:lnTo>
                    <a:pt x="28435" y="1414678"/>
                  </a:lnTo>
                  <a:lnTo>
                    <a:pt x="0" y="1508823"/>
                  </a:lnTo>
                  <a:lnTo>
                    <a:pt x="128066" y="1544078"/>
                  </a:lnTo>
                  <a:lnTo>
                    <a:pt x="156298" y="1451102"/>
                  </a:lnTo>
                  <a:lnTo>
                    <a:pt x="188937" y="1360373"/>
                  </a:lnTo>
                  <a:lnTo>
                    <a:pt x="225869" y="1271993"/>
                  </a:lnTo>
                  <a:lnTo>
                    <a:pt x="266941" y="1186078"/>
                  </a:lnTo>
                  <a:lnTo>
                    <a:pt x="312000" y="1102728"/>
                  </a:lnTo>
                  <a:lnTo>
                    <a:pt x="360934" y="1022045"/>
                  </a:lnTo>
                  <a:lnTo>
                    <a:pt x="413575" y="944143"/>
                  </a:lnTo>
                  <a:lnTo>
                    <a:pt x="469798" y="869124"/>
                  </a:lnTo>
                  <a:lnTo>
                    <a:pt x="529463" y="797102"/>
                  </a:lnTo>
                  <a:lnTo>
                    <a:pt x="592442" y="728167"/>
                  </a:lnTo>
                  <a:lnTo>
                    <a:pt x="658558" y="662444"/>
                  </a:lnTo>
                  <a:lnTo>
                    <a:pt x="727710" y="600024"/>
                  </a:lnTo>
                  <a:lnTo>
                    <a:pt x="799744" y="541020"/>
                  </a:lnTo>
                  <a:lnTo>
                    <a:pt x="874522" y="485546"/>
                  </a:lnTo>
                  <a:lnTo>
                    <a:pt x="951890" y="433705"/>
                  </a:lnTo>
                  <a:lnTo>
                    <a:pt x="1031722" y="385584"/>
                  </a:lnTo>
                  <a:lnTo>
                    <a:pt x="1113891" y="341325"/>
                  </a:lnTo>
                  <a:lnTo>
                    <a:pt x="1198232" y="301002"/>
                  </a:lnTo>
                  <a:lnTo>
                    <a:pt x="1284617" y="264731"/>
                  </a:lnTo>
                  <a:lnTo>
                    <a:pt x="1372908" y="232625"/>
                  </a:lnTo>
                  <a:lnTo>
                    <a:pt x="1462951" y="204787"/>
                  </a:lnTo>
                  <a:lnTo>
                    <a:pt x="1554632" y="181330"/>
                  </a:lnTo>
                  <a:lnTo>
                    <a:pt x="1647786" y="162344"/>
                  </a:lnTo>
                  <a:lnTo>
                    <a:pt x="1742287" y="147955"/>
                  </a:lnTo>
                  <a:lnTo>
                    <a:pt x="1837994" y="138252"/>
                  </a:lnTo>
                  <a:lnTo>
                    <a:pt x="1934768" y="133350"/>
                  </a:lnTo>
                  <a:lnTo>
                    <a:pt x="1983511" y="132727"/>
                  </a:lnTo>
                  <a:lnTo>
                    <a:pt x="1983511" y="0"/>
                  </a:lnTo>
                  <a:close/>
                </a:path>
                <a:path extrusionOk="0" h="3796665" w="3783965">
                  <a:moveTo>
                    <a:pt x="3783723" y="2739313"/>
                  </a:moveTo>
                  <a:lnTo>
                    <a:pt x="3760139" y="2798902"/>
                  </a:lnTo>
                  <a:lnTo>
                    <a:pt x="3741153" y="2842793"/>
                  </a:lnTo>
                  <a:lnTo>
                    <a:pt x="3721125" y="2886062"/>
                  </a:lnTo>
                  <a:lnTo>
                    <a:pt x="3700081" y="2928709"/>
                  </a:lnTo>
                  <a:lnTo>
                    <a:pt x="3678047" y="2970707"/>
                  </a:lnTo>
                  <a:lnTo>
                    <a:pt x="3655022" y="3012059"/>
                  </a:lnTo>
                  <a:lnTo>
                    <a:pt x="3631031" y="3052749"/>
                  </a:lnTo>
                  <a:lnTo>
                    <a:pt x="3606088" y="3092742"/>
                  </a:lnTo>
                  <a:lnTo>
                    <a:pt x="3580219" y="3132048"/>
                  </a:lnTo>
                  <a:lnTo>
                    <a:pt x="3553447" y="3170644"/>
                  </a:lnTo>
                  <a:lnTo>
                    <a:pt x="3525774" y="3208528"/>
                  </a:lnTo>
                  <a:lnTo>
                    <a:pt x="3497224" y="3245662"/>
                  </a:lnTo>
                  <a:lnTo>
                    <a:pt x="3467811" y="3282061"/>
                  </a:lnTo>
                  <a:lnTo>
                    <a:pt x="3437547" y="3317697"/>
                  </a:lnTo>
                  <a:lnTo>
                    <a:pt x="3406470" y="3352546"/>
                  </a:lnTo>
                  <a:lnTo>
                    <a:pt x="3374580" y="3386620"/>
                  </a:lnTo>
                  <a:lnTo>
                    <a:pt x="3341903" y="3419894"/>
                  </a:lnTo>
                  <a:lnTo>
                    <a:pt x="3308451" y="3452355"/>
                  </a:lnTo>
                  <a:lnTo>
                    <a:pt x="3274250" y="3483978"/>
                  </a:lnTo>
                  <a:lnTo>
                    <a:pt x="3239312" y="3514763"/>
                  </a:lnTo>
                  <a:lnTo>
                    <a:pt x="3203638" y="3544697"/>
                  </a:lnTo>
                  <a:lnTo>
                    <a:pt x="3167278" y="3573767"/>
                  </a:lnTo>
                  <a:lnTo>
                    <a:pt x="3130219" y="3601948"/>
                  </a:lnTo>
                  <a:lnTo>
                    <a:pt x="3092500" y="3629241"/>
                  </a:lnTo>
                  <a:lnTo>
                    <a:pt x="3054134" y="3655631"/>
                  </a:lnTo>
                  <a:lnTo>
                    <a:pt x="3015132" y="3681095"/>
                  </a:lnTo>
                  <a:lnTo>
                    <a:pt x="2975508" y="3705618"/>
                  </a:lnTo>
                  <a:lnTo>
                    <a:pt x="2935287" y="3729202"/>
                  </a:lnTo>
                  <a:lnTo>
                    <a:pt x="2894495" y="3751821"/>
                  </a:lnTo>
                  <a:lnTo>
                    <a:pt x="2853131" y="3773474"/>
                  </a:lnTo>
                  <a:lnTo>
                    <a:pt x="2811221" y="3794137"/>
                  </a:lnTo>
                  <a:lnTo>
                    <a:pt x="2807093" y="3796042"/>
                  </a:lnTo>
                  <a:lnTo>
                    <a:pt x="3081553" y="3796042"/>
                  </a:lnTo>
                  <a:lnTo>
                    <a:pt x="3113989" y="3775214"/>
                  </a:lnTo>
                  <a:lnTo>
                    <a:pt x="3153041" y="3748862"/>
                  </a:lnTo>
                  <a:lnTo>
                    <a:pt x="3191484" y="3721633"/>
                  </a:lnTo>
                  <a:lnTo>
                    <a:pt x="3229292" y="3693553"/>
                  </a:lnTo>
                  <a:lnTo>
                    <a:pt x="3266465" y="3664610"/>
                  </a:lnTo>
                  <a:lnTo>
                    <a:pt x="3302952" y="3634829"/>
                  </a:lnTo>
                  <a:lnTo>
                    <a:pt x="3338779" y="3604234"/>
                  </a:lnTo>
                  <a:lnTo>
                    <a:pt x="3373894" y="3572814"/>
                  </a:lnTo>
                  <a:lnTo>
                    <a:pt x="3408311" y="3540595"/>
                  </a:lnTo>
                  <a:lnTo>
                    <a:pt x="3441992" y="3507587"/>
                  </a:lnTo>
                  <a:lnTo>
                    <a:pt x="3474936" y="3473805"/>
                  </a:lnTo>
                  <a:lnTo>
                    <a:pt x="3507117" y="3439249"/>
                  </a:lnTo>
                  <a:lnTo>
                    <a:pt x="3538524" y="3403943"/>
                  </a:lnTo>
                  <a:lnTo>
                    <a:pt x="3569144" y="3367900"/>
                  </a:lnTo>
                  <a:lnTo>
                    <a:pt x="3598951" y="3331121"/>
                  </a:lnTo>
                  <a:lnTo>
                    <a:pt x="3627932" y="3293630"/>
                  </a:lnTo>
                  <a:lnTo>
                    <a:pt x="3656088" y="3255429"/>
                  </a:lnTo>
                  <a:lnTo>
                    <a:pt x="3683381" y="3216529"/>
                  </a:lnTo>
                  <a:lnTo>
                    <a:pt x="3709809" y="3176955"/>
                  </a:lnTo>
                  <a:lnTo>
                    <a:pt x="3735349" y="3136722"/>
                  </a:lnTo>
                  <a:lnTo>
                    <a:pt x="3760000" y="3095815"/>
                  </a:lnTo>
                  <a:lnTo>
                    <a:pt x="3783723" y="3054248"/>
                  </a:lnTo>
                  <a:lnTo>
                    <a:pt x="3783723" y="2739313"/>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02" name="Google Shape;502;p23"/>
            <p:cNvPicPr preferRelativeResize="0"/>
            <p:nvPr/>
          </p:nvPicPr>
          <p:blipFill rotWithShape="1">
            <a:blip r:embed="rId3">
              <a:alphaModFix/>
            </a:blip>
            <a:srcRect b="0" l="0" r="0" t="0"/>
            <a:stretch/>
          </p:blipFill>
          <p:spPr>
            <a:xfrm>
              <a:off x="14448527" y="8136918"/>
              <a:ext cx="153216" cy="154771"/>
            </a:xfrm>
            <a:prstGeom prst="rect">
              <a:avLst/>
            </a:prstGeom>
            <a:noFill/>
            <a:ln>
              <a:noFill/>
            </a:ln>
          </p:spPr>
        </p:pic>
        <p:pic>
          <p:nvPicPr>
            <p:cNvPr id="503" name="Google Shape;503;p23"/>
            <p:cNvPicPr preferRelativeResize="0"/>
            <p:nvPr/>
          </p:nvPicPr>
          <p:blipFill rotWithShape="1">
            <a:blip r:embed="rId4">
              <a:alphaModFix/>
            </a:blip>
            <a:srcRect b="0" l="0" r="0" t="0"/>
            <a:stretch/>
          </p:blipFill>
          <p:spPr>
            <a:xfrm>
              <a:off x="14430379" y="8411204"/>
              <a:ext cx="136883" cy="137142"/>
            </a:xfrm>
            <a:prstGeom prst="rect">
              <a:avLst/>
            </a:prstGeom>
            <a:noFill/>
            <a:ln>
              <a:noFill/>
            </a:ln>
          </p:spPr>
        </p:pic>
        <p:sp>
          <p:nvSpPr>
            <p:cNvPr id="504" name="Google Shape;504;p23"/>
            <p:cNvSpPr/>
            <p:nvPr/>
          </p:nvSpPr>
          <p:spPr>
            <a:xfrm>
              <a:off x="14988795" y="7049376"/>
              <a:ext cx="2998470" cy="2998470"/>
            </a:xfrm>
            <a:custGeom>
              <a:rect b="b" l="l" r="r" t="t"/>
              <a:pathLst>
                <a:path extrusionOk="0" h="2998470" w="2998469">
                  <a:moveTo>
                    <a:pt x="1936076" y="2029917"/>
                  </a:moveTo>
                  <a:lnTo>
                    <a:pt x="1736966" y="1830819"/>
                  </a:lnTo>
                  <a:lnTo>
                    <a:pt x="1631721" y="1725561"/>
                  </a:lnTo>
                  <a:lnTo>
                    <a:pt x="1600860" y="1756410"/>
                  </a:lnTo>
                  <a:lnTo>
                    <a:pt x="1562112" y="1788274"/>
                  </a:lnTo>
                  <a:lnTo>
                    <a:pt x="1518526" y="1811604"/>
                  </a:lnTo>
                  <a:lnTo>
                    <a:pt x="1479537" y="1823415"/>
                  </a:lnTo>
                  <a:lnTo>
                    <a:pt x="1479537" y="2342311"/>
                  </a:lnTo>
                  <a:lnTo>
                    <a:pt x="1385684" y="2436164"/>
                  </a:lnTo>
                  <a:lnTo>
                    <a:pt x="1291844" y="2342311"/>
                  </a:lnTo>
                  <a:lnTo>
                    <a:pt x="1291844" y="2530005"/>
                  </a:lnTo>
                  <a:lnTo>
                    <a:pt x="1197991" y="2623858"/>
                  </a:lnTo>
                  <a:lnTo>
                    <a:pt x="1104138" y="2530005"/>
                  </a:lnTo>
                  <a:lnTo>
                    <a:pt x="1104138" y="2717711"/>
                  </a:lnTo>
                  <a:lnTo>
                    <a:pt x="1014958" y="2806890"/>
                  </a:lnTo>
                  <a:lnTo>
                    <a:pt x="921118" y="2713037"/>
                  </a:lnTo>
                  <a:lnTo>
                    <a:pt x="1010297" y="2623858"/>
                  </a:lnTo>
                  <a:lnTo>
                    <a:pt x="1104138" y="2717711"/>
                  </a:lnTo>
                  <a:lnTo>
                    <a:pt x="1104138" y="2530005"/>
                  </a:lnTo>
                  <a:lnTo>
                    <a:pt x="1197991" y="2436164"/>
                  </a:lnTo>
                  <a:lnTo>
                    <a:pt x="1291844" y="2530005"/>
                  </a:lnTo>
                  <a:lnTo>
                    <a:pt x="1291844" y="2342311"/>
                  </a:lnTo>
                  <a:lnTo>
                    <a:pt x="1385684" y="2248471"/>
                  </a:lnTo>
                  <a:lnTo>
                    <a:pt x="1479537" y="2342311"/>
                  </a:lnTo>
                  <a:lnTo>
                    <a:pt x="1479537" y="1823415"/>
                  </a:lnTo>
                  <a:lnTo>
                    <a:pt x="1471193" y="1825929"/>
                  </a:lnTo>
                  <a:lnTo>
                    <a:pt x="1421206" y="1830819"/>
                  </a:lnTo>
                  <a:lnTo>
                    <a:pt x="1375625" y="1826717"/>
                  </a:lnTo>
                  <a:lnTo>
                    <a:pt x="1332687" y="1814880"/>
                  </a:lnTo>
                  <a:lnTo>
                    <a:pt x="1293114" y="1796059"/>
                  </a:lnTo>
                  <a:lnTo>
                    <a:pt x="1257642" y="1770951"/>
                  </a:lnTo>
                  <a:lnTo>
                    <a:pt x="1226997" y="1740306"/>
                  </a:lnTo>
                  <a:lnTo>
                    <a:pt x="1201902" y="1704835"/>
                  </a:lnTo>
                  <a:lnTo>
                    <a:pt x="1183068" y="1665274"/>
                  </a:lnTo>
                  <a:lnTo>
                    <a:pt x="1171244" y="1622336"/>
                  </a:lnTo>
                  <a:lnTo>
                    <a:pt x="1167142" y="1576755"/>
                  </a:lnTo>
                  <a:lnTo>
                    <a:pt x="1172019" y="1526768"/>
                  </a:lnTo>
                  <a:lnTo>
                    <a:pt x="1186357" y="1479435"/>
                  </a:lnTo>
                  <a:lnTo>
                    <a:pt x="1209687" y="1435849"/>
                  </a:lnTo>
                  <a:lnTo>
                    <a:pt x="1241552" y="1397088"/>
                  </a:lnTo>
                  <a:lnTo>
                    <a:pt x="1272400" y="1366240"/>
                  </a:lnTo>
                  <a:lnTo>
                    <a:pt x="968032" y="1061885"/>
                  </a:lnTo>
                  <a:lnTo>
                    <a:pt x="569836" y="1460093"/>
                  </a:lnTo>
                  <a:lnTo>
                    <a:pt x="445198" y="1335455"/>
                  </a:lnTo>
                  <a:lnTo>
                    <a:pt x="426656" y="1320215"/>
                  </a:lnTo>
                  <a:lnTo>
                    <a:pt x="405828" y="1309077"/>
                  </a:lnTo>
                  <a:lnTo>
                    <a:pt x="383197" y="1302219"/>
                  </a:lnTo>
                  <a:lnTo>
                    <a:pt x="359321" y="1299870"/>
                  </a:lnTo>
                  <a:lnTo>
                    <a:pt x="312140" y="1309420"/>
                  </a:lnTo>
                  <a:lnTo>
                    <a:pt x="273570" y="1335455"/>
                  </a:lnTo>
                  <a:lnTo>
                    <a:pt x="247548" y="1374025"/>
                  </a:lnTo>
                  <a:lnTo>
                    <a:pt x="237998" y="1421206"/>
                  </a:lnTo>
                  <a:lnTo>
                    <a:pt x="240334" y="1445069"/>
                  </a:lnTo>
                  <a:lnTo>
                    <a:pt x="247192" y="1467700"/>
                  </a:lnTo>
                  <a:lnTo>
                    <a:pt x="258330" y="1488541"/>
                  </a:lnTo>
                  <a:lnTo>
                    <a:pt x="273507" y="1507007"/>
                  </a:lnTo>
                  <a:lnTo>
                    <a:pt x="398208" y="1631708"/>
                  </a:lnTo>
                  <a:lnTo>
                    <a:pt x="0" y="2029917"/>
                  </a:lnTo>
                  <a:lnTo>
                    <a:pt x="968032" y="2997949"/>
                  </a:lnTo>
                  <a:lnTo>
                    <a:pt x="1159103" y="2806890"/>
                  </a:lnTo>
                  <a:lnTo>
                    <a:pt x="1717522" y="2248471"/>
                  </a:lnTo>
                  <a:lnTo>
                    <a:pt x="1936076" y="2029917"/>
                  </a:lnTo>
                  <a:close/>
                </a:path>
                <a:path extrusionOk="0" h="2998470" w="2998469">
                  <a:moveTo>
                    <a:pt x="2997962" y="968032"/>
                  </a:moveTo>
                  <a:lnTo>
                    <a:pt x="2599753" y="569823"/>
                  </a:lnTo>
                  <a:lnTo>
                    <a:pt x="2724454" y="445135"/>
                  </a:lnTo>
                  <a:lnTo>
                    <a:pt x="2739618" y="426656"/>
                  </a:lnTo>
                  <a:lnTo>
                    <a:pt x="2750769" y="405815"/>
                  </a:lnTo>
                  <a:lnTo>
                    <a:pt x="2757627" y="383184"/>
                  </a:lnTo>
                  <a:lnTo>
                    <a:pt x="2759964" y="359321"/>
                  </a:lnTo>
                  <a:lnTo>
                    <a:pt x="2750413" y="312140"/>
                  </a:lnTo>
                  <a:lnTo>
                    <a:pt x="2724391" y="273570"/>
                  </a:lnTo>
                  <a:lnTo>
                    <a:pt x="2685808" y="247535"/>
                  </a:lnTo>
                  <a:lnTo>
                    <a:pt x="2638641" y="237985"/>
                  </a:lnTo>
                  <a:lnTo>
                    <a:pt x="2614765" y="240334"/>
                  </a:lnTo>
                  <a:lnTo>
                    <a:pt x="2592133" y="247192"/>
                  </a:lnTo>
                  <a:lnTo>
                    <a:pt x="2571305" y="258330"/>
                  </a:lnTo>
                  <a:lnTo>
                    <a:pt x="2552827" y="273507"/>
                  </a:lnTo>
                  <a:lnTo>
                    <a:pt x="2428125" y="398208"/>
                  </a:lnTo>
                  <a:lnTo>
                    <a:pt x="2029917" y="0"/>
                  </a:lnTo>
                  <a:lnTo>
                    <a:pt x="1725561" y="304355"/>
                  </a:lnTo>
                  <a:lnTo>
                    <a:pt x="1756410" y="335203"/>
                  </a:lnTo>
                  <a:lnTo>
                    <a:pt x="1788274" y="373964"/>
                  </a:lnTo>
                  <a:lnTo>
                    <a:pt x="1811604" y="417550"/>
                  </a:lnTo>
                  <a:lnTo>
                    <a:pt x="1825942" y="464883"/>
                  </a:lnTo>
                  <a:lnTo>
                    <a:pt x="1830819" y="514870"/>
                  </a:lnTo>
                  <a:lnTo>
                    <a:pt x="1826717" y="560451"/>
                  </a:lnTo>
                  <a:lnTo>
                    <a:pt x="1814880" y="603389"/>
                  </a:lnTo>
                  <a:lnTo>
                    <a:pt x="1796059" y="642950"/>
                  </a:lnTo>
                  <a:lnTo>
                    <a:pt x="1770964" y="678421"/>
                  </a:lnTo>
                  <a:lnTo>
                    <a:pt x="1740306" y="709079"/>
                  </a:lnTo>
                  <a:lnTo>
                    <a:pt x="1704848" y="734174"/>
                  </a:lnTo>
                  <a:lnTo>
                    <a:pt x="1665274" y="752995"/>
                  </a:lnTo>
                  <a:lnTo>
                    <a:pt x="1622336" y="764832"/>
                  </a:lnTo>
                  <a:lnTo>
                    <a:pt x="1576755" y="768934"/>
                  </a:lnTo>
                  <a:lnTo>
                    <a:pt x="1526768" y="764044"/>
                  </a:lnTo>
                  <a:lnTo>
                    <a:pt x="1479435" y="749719"/>
                  </a:lnTo>
                  <a:lnTo>
                    <a:pt x="1435849" y="726389"/>
                  </a:lnTo>
                  <a:lnTo>
                    <a:pt x="1397088" y="694524"/>
                  </a:lnTo>
                  <a:lnTo>
                    <a:pt x="1366240" y="663676"/>
                  </a:lnTo>
                  <a:lnTo>
                    <a:pt x="1061885" y="968032"/>
                  </a:lnTo>
                  <a:lnTo>
                    <a:pt x="1460093" y="1366240"/>
                  </a:lnTo>
                  <a:lnTo>
                    <a:pt x="1335392" y="1490941"/>
                  </a:lnTo>
                  <a:lnTo>
                    <a:pt x="1320215" y="1509420"/>
                  </a:lnTo>
                  <a:lnTo>
                    <a:pt x="1309077" y="1530248"/>
                  </a:lnTo>
                  <a:lnTo>
                    <a:pt x="1302219" y="1552879"/>
                  </a:lnTo>
                  <a:lnTo>
                    <a:pt x="1299883" y="1576755"/>
                  </a:lnTo>
                  <a:lnTo>
                    <a:pt x="1309433" y="1623923"/>
                  </a:lnTo>
                  <a:lnTo>
                    <a:pt x="1335455" y="1662493"/>
                  </a:lnTo>
                  <a:lnTo>
                    <a:pt x="1374025" y="1688528"/>
                  </a:lnTo>
                  <a:lnTo>
                    <a:pt x="1421206" y="1698078"/>
                  </a:lnTo>
                  <a:lnTo>
                    <a:pt x="1445082" y="1695742"/>
                  </a:lnTo>
                  <a:lnTo>
                    <a:pt x="1467713" y="1688871"/>
                  </a:lnTo>
                  <a:lnTo>
                    <a:pt x="1488541" y="1677733"/>
                  </a:lnTo>
                  <a:lnTo>
                    <a:pt x="1507020" y="1662557"/>
                  </a:lnTo>
                  <a:lnTo>
                    <a:pt x="1631721" y="1537868"/>
                  </a:lnTo>
                  <a:lnTo>
                    <a:pt x="2029917" y="1936064"/>
                  </a:lnTo>
                  <a:lnTo>
                    <a:pt x="2334285" y="1631708"/>
                  </a:lnTo>
                  <a:lnTo>
                    <a:pt x="2303424" y="1600860"/>
                  </a:lnTo>
                  <a:lnTo>
                    <a:pt x="2271572" y="1562112"/>
                  </a:lnTo>
                  <a:lnTo>
                    <a:pt x="2248243" y="1518513"/>
                  </a:lnTo>
                  <a:lnTo>
                    <a:pt x="2233904" y="1471180"/>
                  </a:lnTo>
                  <a:lnTo>
                    <a:pt x="2229027" y="1421206"/>
                  </a:lnTo>
                  <a:lnTo>
                    <a:pt x="2233130" y="1375613"/>
                  </a:lnTo>
                  <a:lnTo>
                    <a:pt x="2244953" y="1332674"/>
                  </a:lnTo>
                  <a:lnTo>
                    <a:pt x="2263787" y="1293114"/>
                  </a:lnTo>
                  <a:lnTo>
                    <a:pt x="2288883" y="1257642"/>
                  </a:lnTo>
                  <a:lnTo>
                    <a:pt x="2319528" y="1226997"/>
                  </a:lnTo>
                  <a:lnTo>
                    <a:pt x="2354999" y="1201902"/>
                  </a:lnTo>
                  <a:lnTo>
                    <a:pt x="2394572" y="1183068"/>
                  </a:lnTo>
                  <a:lnTo>
                    <a:pt x="2437511" y="1171244"/>
                  </a:lnTo>
                  <a:lnTo>
                    <a:pt x="2483091" y="1167142"/>
                  </a:lnTo>
                  <a:lnTo>
                    <a:pt x="2533065" y="1172019"/>
                  </a:lnTo>
                  <a:lnTo>
                    <a:pt x="2580398" y="1186357"/>
                  </a:lnTo>
                  <a:lnTo>
                    <a:pt x="2623997" y="1209687"/>
                  </a:lnTo>
                  <a:lnTo>
                    <a:pt x="2662745" y="1241539"/>
                  </a:lnTo>
                  <a:lnTo>
                    <a:pt x="2693593" y="1272387"/>
                  </a:lnTo>
                  <a:lnTo>
                    <a:pt x="2997962" y="968032"/>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05" name="Google Shape;505;p23"/>
            <p:cNvPicPr preferRelativeResize="0"/>
            <p:nvPr/>
          </p:nvPicPr>
          <p:blipFill rotWithShape="1">
            <a:blip r:embed="rId5">
              <a:alphaModFix/>
            </a:blip>
            <a:srcRect b="0" l="0" r="0" t="0"/>
            <a:stretch/>
          </p:blipFill>
          <p:spPr>
            <a:xfrm>
              <a:off x="16487779" y="10202614"/>
              <a:ext cx="134156" cy="84385"/>
            </a:xfrm>
            <a:prstGeom prst="rect">
              <a:avLst/>
            </a:prstGeom>
            <a:noFill/>
            <a:ln>
              <a:noFill/>
            </a:ln>
          </p:spPr>
        </p:pic>
        <p:pic>
          <p:nvPicPr>
            <p:cNvPr id="506" name="Google Shape;506;p23"/>
            <p:cNvPicPr preferRelativeResize="0"/>
            <p:nvPr/>
          </p:nvPicPr>
          <p:blipFill rotWithShape="1">
            <a:blip r:embed="rId6">
              <a:alphaModFix/>
            </a:blip>
            <a:srcRect b="0" l="0" r="0" t="0"/>
            <a:stretch/>
          </p:blipFill>
          <p:spPr>
            <a:xfrm>
              <a:off x="16743141" y="10163208"/>
              <a:ext cx="156882" cy="123791"/>
            </a:xfrm>
            <a:prstGeom prst="rect">
              <a:avLst/>
            </a:prstGeom>
            <a:noFill/>
            <a:ln>
              <a:noFill/>
            </a:ln>
          </p:spPr>
        </p:pic>
        <p:sp>
          <p:nvSpPr>
            <p:cNvPr id="507" name="Google Shape;507;p23"/>
            <p:cNvSpPr/>
            <p:nvPr/>
          </p:nvSpPr>
          <p:spPr>
            <a:xfrm>
              <a:off x="16998241" y="8548346"/>
              <a:ext cx="1282065" cy="1705610"/>
            </a:xfrm>
            <a:custGeom>
              <a:rect b="b" l="l" r="r" t="t"/>
              <a:pathLst>
                <a:path extrusionOk="0" h="1705609" w="1282065">
                  <a:moveTo>
                    <a:pt x="40961" y="1705599"/>
                  </a:moveTo>
                  <a:lnTo>
                    <a:pt x="0" y="1579085"/>
                  </a:lnTo>
                  <a:lnTo>
                    <a:pt x="46489" y="1563319"/>
                  </a:lnTo>
                  <a:lnTo>
                    <a:pt x="92264" y="1546296"/>
                  </a:lnTo>
                  <a:lnTo>
                    <a:pt x="137307" y="1528040"/>
                  </a:lnTo>
                  <a:lnTo>
                    <a:pt x="181603" y="1508573"/>
                  </a:lnTo>
                  <a:lnTo>
                    <a:pt x="225133" y="1487919"/>
                  </a:lnTo>
                  <a:lnTo>
                    <a:pt x="267882" y="1466101"/>
                  </a:lnTo>
                  <a:lnTo>
                    <a:pt x="309833" y="1443140"/>
                  </a:lnTo>
                  <a:lnTo>
                    <a:pt x="350968" y="1419060"/>
                  </a:lnTo>
                  <a:lnTo>
                    <a:pt x="391273" y="1393885"/>
                  </a:lnTo>
                  <a:lnTo>
                    <a:pt x="430729" y="1367636"/>
                  </a:lnTo>
                  <a:lnTo>
                    <a:pt x="469321" y="1340337"/>
                  </a:lnTo>
                  <a:lnTo>
                    <a:pt x="507032" y="1312011"/>
                  </a:lnTo>
                  <a:lnTo>
                    <a:pt x="543844" y="1282679"/>
                  </a:lnTo>
                  <a:lnTo>
                    <a:pt x="579741" y="1252367"/>
                  </a:lnTo>
                  <a:lnTo>
                    <a:pt x="614708" y="1221095"/>
                  </a:lnTo>
                  <a:lnTo>
                    <a:pt x="681779" y="1155767"/>
                  </a:lnTo>
                  <a:lnTo>
                    <a:pt x="744926" y="1086879"/>
                  </a:lnTo>
                  <a:lnTo>
                    <a:pt x="804014" y="1014613"/>
                  </a:lnTo>
                  <a:lnTo>
                    <a:pt x="858910" y="939153"/>
                  </a:lnTo>
                  <a:lnTo>
                    <a:pt x="909482" y="860681"/>
                  </a:lnTo>
                  <a:lnTo>
                    <a:pt x="955595" y="779381"/>
                  </a:lnTo>
                  <a:lnTo>
                    <a:pt x="997117" y="695435"/>
                  </a:lnTo>
                  <a:lnTo>
                    <a:pt x="1016114" y="652528"/>
                  </a:lnTo>
                  <a:lnTo>
                    <a:pt x="1033914" y="609028"/>
                  </a:lnTo>
                  <a:lnTo>
                    <a:pt x="1050499" y="564958"/>
                  </a:lnTo>
                  <a:lnTo>
                    <a:pt x="1065853" y="520341"/>
                  </a:lnTo>
                  <a:lnTo>
                    <a:pt x="1079959" y="475200"/>
                  </a:lnTo>
                  <a:lnTo>
                    <a:pt x="1092801" y="429557"/>
                  </a:lnTo>
                  <a:lnTo>
                    <a:pt x="1104362" y="383437"/>
                  </a:lnTo>
                  <a:lnTo>
                    <a:pt x="1114625" y="336861"/>
                  </a:lnTo>
                  <a:lnTo>
                    <a:pt x="1123574" y="289852"/>
                  </a:lnTo>
                  <a:lnTo>
                    <a:pt x="1131192" y="242434"/>
                  </a:lnTo>
                  <a:lnTo>
                    <a:pt x="1137462" y="194629"/>
                  </a:lnTo>
                  <a:lnTo>
                    <a:pt x="1142367" y="146460"/>
                  </a:lnTo>
                  <a:lnTo>
                    <a:pt x="1145892" y="97951"/>
                  </a:lnTo>
                  <a:lnTo>
                    <a:pt x="1148019" y="49123"/>
                  </a:lnTo>
                  <a:lnTo>
                    <a:pt x="1148732" y="0"/>
                  </a:lnTo>
                  <a:lnTo>
                    <a:pt x="1281467" y="0"/>
                  </a:lnTo>
                  <a:lnTo>
                    <a:pt x="1280793" y="49676"/>
                  </a:lnTo>
                  <a:lnTo>
                    <a:pt x="1278779" y="99075"/>
                  </a:lnTo>
                  <a:lnTo>
                    <a:pt x="1275440" y="148175"/>
                  </a:lnTo>
                  <a:lnTo>
                    <a:pt x="1270792" y="196957"/>
                  </a:lnTo>
                  <a:lnTo>
                    <a:pt x="1257624" y="293484"/>
                  </a:lnTo>
                  <a:lnTo>
                    <a:pt x="1239394" y="388494"/>
                  </a:lnTo>
                  <a:lnTo>
                    <a:pt x="1216219" y="481824"/>
                  </a:lnTo>
                  <a:lnTo>
                    <a:pt x="1188218" y="573312"/>
                  </a:lnTo>
                  <a:lnTo>
                    <a:pt x="1155507" y="662797"/>
                  </a:lnTo>
                  <a:lnTo>
                    <a:pt x="1118206" y="750115"/>
                  </a:lnTo>
                  <a:lnTo>
                    <a:pt x="1076432" y="835105"/>
                  </a:lnTo>
                  <a:lnTo>
                    <a:pt x="1030303" y="917605"/>
                  </a:lnTo>
                  <a:lnTo>
                    <a:pt x="979937" y="997452"/>
                  </a:lnTo>
                  <a:lnTo>
                    <a:pt x="925452" y="1074485"/>
                  </a:lnTo>
                  <a:lnTo>
                    <a:pt x="866966" y="1148540"/>
                  </a:lnTo>
                  <a:lnTo>
                    <a:pt x="804596" y="1219457"/>
                  </a:lnTo>
                  <a:lnTo>
                    <a:pt x="738462" y="1287072"/>
                  </a:lnTo>
                  <a:lnTo>
                    <a:pt x="668680" y="1351224"/>
                  </a:lnTo>
                  <a:lnTo>
                    <a:pt x="595368" y="1411750"/>
                  </a:lnTo>
                  <a:lnTo>
                    <a:pt x="518645" y="1468489"/>
                  </a:lnTo>
                  <a:lnTo>
                    <a:pt x="438629" y="1521278"/>
                  </a:lnTo>
                  <a:lnTo>
                    <a:pt x="355437" y="1569954"/>
                  </a:lnTo>
                  <a:lnTo>
                    <a:pt x="269188" y="1614357"/>
                  </a:lnTo>
                  <a:lnTo>
                    <a:pt x="179999" y="1654323"/>
                  </a:lnTo>
                  <a:lnTo>
                    <a:pt x="134338" y="1672591"/>
                  </a:lnTo>
                  <a:lnTo>
                    <a:pt x="87988" y="1689690"/>
                  </a:lnTo>
                  <a:lnTo>
                    <a:pt x="40961" y="170559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08" name="Google Shape;508;p23"/>
            <p:cNvPicPr preferRelativeResize="0"/>
            <p:nvPr/>
          </p:nvPicPr>
          <p:blipFill rotWithShape="1">
            <a:blip r:embed="rId7">
              <a:alphaModFix/>
            </a:blip>
            <a:srcRect b="0" l="0" r="0" t="0"/>
            <a:stretch/>
          </p:blipFill>
          <p:spPr>
            <a:xfrm>
              <a:off x="16349859" y="6756417"/>
              <a:ext cx="137920" cy="137661"/>
            </a:xfrm>
            <a:prstGeom prst="rect">
              <a:avLst/>
            </a:prstGeom>
            <a:noFill/>
            <a:ln>
              <a:noFill/>
            </a:ln>
          </p:spPr>
        </p:pic>
        <p:pic>
          <p:nvPicPr>
            <p:cNvPr id="509" name="Google Shape;509;p23"/>
            <p:cNvPicPr preferRelativeResize="0"/>
            <p:nvPr/>
          </p:nvPicPr>
          <p:blipFill rotWithShape="1">
            <a:blip r:embed="rId8">
              <a:alphaModFix/>
            </a:blip>
            <a:srcRect b="0" l="0" r="0" t="0"/>
            <a:stretch/>
          </p:blipFill>
          <p:spPr>
            <a:xfrm>
              <a:off x="16074277" y="6777416"/>
              <a:ext cx="158141" cy="156067"/>
            </a:xfrm>
            <a:prstGeom prst="rect">
              <a:avLst/>
            </a:prstGeom>
            <a:noFill/>
            <a:ln>
              <a:noFill/>
            </a:ln>
          </p:spPr>
        </p:pic>
        <p:sp>
          <p:nvSpPr>
            <p:cNvPr id="510" name="Google Shape;510;p23"/>
            <p:cNvSpPr/>
            <p:nvPr/>
          </p:nvSpPr>
          <p:spPr>
            <a:xfrm>
              <a:off x="14695852" y="6842747"/>
              <a:ext cx="1282065" cy="1705610"/>
            </a:xfrm>
            <a:custGeom>
              <a:rect b="b" l="l" r="r" t="t"/>
              <a:pathLst>
                <a:path extrusionOk="0" h="1705609" w="1282065">
                  <a:moveTo>
                    <a:pt x="132735" y="1705599"/>
                  </a:moveTo>
                  <a:lnTo>
                    <a:pt x="0" y="1705599"/>
                  </a:lnTo>
                  <a:lnTo>
                    <a:pt x="674" y="1655922"/>
                  </a:lnTo>
                  <a:lnTo>
                    <a:pt x="2688" y="1606523"/>
                  </a:lnTo>
                  <a:lnTo>
                    <a:pt x="6027" y="1557423"/>
                  </a:lnTo>
                  <a:lnTo>
                    <a:pt x="10675" y="1508641"/>
                  </a:lnTo>
                  <a:lnTo>
                    <a:pt x="23843" y="1412114"/>
                  </a:lnTo>
                  <a:lnTo>
                    <a:pt x="42073" y="1317104"/>
                  </a:lnTo>
                  <a:lnTo>
                    <a:pt x="65248" y="1223774"/>
                  </a:lnTo>
                  <a:lnTo>
                    <a:pt x="93249" y="1132286"/>
                  </a:lnTo>
                  <a:lnTo>
                    <a:pt x="125959" y="1042801"/>
                  </a:lnTo>
                  <a:lnTo>
                    <a:pt x="163261" y="955483"/>
                  </a:lnTo>
                  <a:lnTo>
                    <a:pt x="205035" y="870493"/>
                  </a:lnTo>
                  <a:lnTo>
                    <a:pt x="251164" y="787993"/>
                  </a:lnTo>
                  <a:lnTo>
                    <a:pt x="301530" y="708146"/>
                  </a:lnTo>
                  <a:lnTo>
                    <a:pt x="356015" y="631113"/>
                  </a:lnTo>
                  <a:lnTo>
                    <a:pt x="414501" y="557058"/>
                  </a:lnTo>
                  <a:lnTo>
                    <a:pt x="476870" y="486141"/>
                  </a:lnTo>
                  <a:lnTo>
                    <a:pt x="543005" y="418526"/>
                  </a:lnTo>
                  <a:lnTo>
                    <a:pt x="612787" y="354374"/>
                  </a:lnTo>
                  <a:lnTo>
                    <a:pt x="686098" y="293848"/>
                  </a:lnTo>
                  <a:lnTo>
                    <a:pt x="762821" y="237109"/>
                  </a:lnTo>
                  <a:lnTo>
                    <a:pt x="842838" y="184320"/>
                  </a:lnTo>
                  <a:lnTo>
                    <a:pt x="926029" y="135644"/>
                  </a:lnTo>
                  <a:lnTo>
                    <a:pt x="1012279" y="91241"/>
                  </a:lnTo>
                  <a:lnTo>
                    <a:pt x="1101468" y="51275"/>
                  </a:lnTo>
                  <a:lnTo>
                    <a:pt x="1147128" y="33007"/>
                  </a:lnTo>
                  <a:lnTo>
                    <a:pt x="1193479" y="15908"/>
                  </a:lnTo>
                  <a:lnTo>
                    <a:pt x="1240506" y="0"/>
                  </a:lnTo>
                  <a:lnTo>
                    <a:pt x="1281467" y="126513"/>
                  </a:lnTo>
                  <a:lnTo>
                    <a:pt x="1234978" y="142279"/>
                  </a:lnTo>
                  <a:lnTo>
                    <a:pt x="1189203" y="159302"/>
                  </a:lnTo>
                  <a:lnTo>
                    <a:pt x="1144159" y="177558"/>
                  </a:lnTo>
                  <a:lnTo>
                    <a:pt x="1099864" y="197025"/>
                  </a:lnTo>
                  <a:lnTo>
                    <a:pt x="1056334" y="217679"/>
                  </a:lnTo>
                  <a:lnTo>
                    <a:pt x="1013585" y="239497"/>
                  </a:lnTo>
                  <a:lnTo>
                    <a:pt x="971634" y="262458"/>
                  </a:lnTo>
                  <a:lnTo>
                    <a:pt x="930498" y="286538"/>
                  </a:lnTo>
                  <a:lnTo>
                    <a:pt x="890194" y="311713"/>
                  </a:lnTo>
                  <a:lnTo>
                    <a:pt x="850737" y="337962"/>
                  </a:lnTo>
                  <a:lnTo>
                    <a:pt x="812146" y="365261"/>
                  </a:lnTo>
                  <a:lnTo>
                    <a:pt x="774435" y="393588"/>
                  </a:lnTo>
                  <a:lnTo>
                    <a:pt x="737623" y="422919"/>
                  </a:lnTo>
                  <a:lnTo>
                    <a:pt x="701725" y="453231"/>
                  </a:lnTo>
                  <a:lnTo>
                    <a:pt x="666759" y="484503"/>
                  </a:lnTo>
                  <a:lnTo>
                    <a:pt x="599687" y="549831"/>
                  </a:lnTo>
                  <a:lnTo>
                    <a:pt x="536541" y="618719"/>
                  </a:lnTo>
                  <a:lnTo>
                    <a:pt x="477453" y="690985"/>
                  </a:lnTo>
                  <a:lnTo>
                    <a:pt x="422557" y="766445"/>
                  </a:lnTo>
                  <a:lnTo>
                    <a:pt x="371985" y="844917"/>
                  </a:lnTo>
                  <a:lnTo>
                    <a:pt x="325872" y="926217"/>
                  </a:lnTo>
                  <a:lnTo>
                    <a:pt x="284350" y="1010163"/>
                  </a:lnTo>
                  <a:lnTo>
                    <a:pt x="265353" y="1053070"/>
                  </a:lnTo>
                  <a:lnTo>
                    <a:pt x="247553" y="1096570"/>
                  </a:lnTo>
                  <a:lnTo>
                    <a:pt x="230968" y="1140640"/>
                  </a:lnTo>
                  <a:lnTo>
                    <a:pt x="215614" y="1185257"/>
                  </a:lnTo>
                  <a:lnTo>
                    <a:pt x="201507" y="1230399"/>
                  </a:lnTo>
                  <a:lnTo>
                    <a:pt x="188665" y="1276041"/>
                  </a:lnTo>
                  <a:lnTo>
                    <a:pt x="177105" y="1322161"/>
                  </a:lnTo>
                  <a:lnTo>
                    <a:pt x="166841" y="1368737"/>
                  </a:lnTo>
                  <a:lnTo>
                    <a:pt x="157893" y="1415746"/>
                  </a:lnTo>
                  <a:lnTo>
                    <a:pt x="150275" y="1463164"/>
                  </a:lnTo>
                  <a:lnTo>
                    <a:pt x="144005" y="1510969"/>
                  </a:lnTo>
                  <a:lnTo>
                    <a:pt x="139099" y="1559138"/>
                  </a:lnTo>
                  <a:lnTo>
                    <a:pt x="135575" y="1607647"/>
                  </a:lnTo>
                  <a:lnTo>
                    <a:pt x="133448" y="1656475"/>
                  </a:lnTo>
                  <a:lnTo>
                    <a:pt x="132735" y="170559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11" name="Google Shape;511;p23"/>
          <p:cNvSpPr txBox="1"/>
          <p:nvPr>
            <p:ph type="title"/>
          </p:nvPr>
        </p:nvSpPr>
        <p:spPr>
          <a:xfrm>
            <a:off x="1016000" y="878012"/>
            <a:ext cx="12009755" cy="3444240"/>
          </a:xfrm>
          <a:prstGeom prst="rect">
            <a:avLst/>
          </a:prstGeom>
          <a:noFill/>
          <a:ln>
            <a:noFill/>
          </a:ln>
        </p:spPr>
        <p:txBody>
          <a:bodyPr anchorCtr="0" anchor="t" bIns="0" lIns="0" spcFirstLastPara="1" rIns="0" wrap="square" tIns="12700">
            <a:spAutoFit/>
          </a:bodyPr>
          <a:lstStyle/>
          <a:p>
            <a:pPr indent="0" lvl="0" marL="12700" rtl="0" algn="just">
              <a:lnSpc>
                <a:spcPct val="100000"/>
              </a:lnSpc>
              <a:spcBef>
                <a:spcPts val="0"/>
              </a:spcBef>
              <a:spcAft>
                <a:spcPts val="0"/>
              </a:spcAft>
              <a:buNone/>
            </a:pPr>
            <a:r>
              <a:rPr lang="en-US"/>
              <a:t>Future Work</a:t>
            </a:r>
            <a:endParaRPr/>
          </a:p>
          <a:p>
            <a:pPr indent="0" lvl="0" marL="12700" marR="5080" rtl="0" algn="just">
              <a:lnSpc>
                <a:spcPct val="148300"/>
              </a:lnSpc>
              <a:spcBef>
                <a:spcPts val="1655"/>
              </a:spcBef>
              <a:spcAft>
                <a:spcPts val="0"/>
              </a:spcAft>
              <a:buNone/>
            </a:pPr>
            <a:r>
              <a:rPr b="0" lang="en-US" sz="2150">
                <a:latin typeface="Trebuchet MS"/>
                <a:ea typeface="Trebuchet MS"/>
                <a:cs typeface="Trebuchet MS"/>
                <a:sym typeface="Trebuchet MS"/>
              </a:rPr>
              <a:t>To address these limitations and further enhance the efficacy of sarcasm detection in news headlines, future research avenues present intriguing opportunities. One potential direction involves domain-specific fine-tuning of embeddings or utilizing transfer learning techniques to adapt pre- trained models to the specific linguistic nuances inherent in news headlines.</a:t>
            </a:r>
            <a:endParaRPr sz="2150">
              <a:latin typeface="Trebuchet MS"/>
              <a:ea typeface="Trebuchet MS"/>
              <a:cs typeface="Trebuchet MS"/>
              <a:sym typeface="Trebuchet MS"/>
            </a:endParaRPr>
          </a:p>
        </p:txBody>
      </p:sp>
      <p:sp>
        <p:nvSpPr>
          <p:cNvPr id="512" name="Google Shape;512;p23"/>
          <p:cNvSpPr txBox="1"/>
          <p:nvPr/>
        </p:nvSpPr>
        <p:spPr>
          <a:xfrm>
            <a:off x="1016000" y="4782194"/>
            <a:ext cx="12009755" cy="2454275"/>
          </a:xfrm>
          <a:prstGeom prst="rect">
            <a:avLst/>
          </a:prstGeom>
          <a:noFill/>
          <a:ln>
            <a:noFill/>
          </a:ln>
        </p:spPr>
        <p:txBody>
          <a:bodyPr anchorCtr="0" anchor="t" bIns="0" lIns="0" spcFirstLastPara="1" rIns="0" wrap="square" tIns="12050">
            <a:spAutoFit/>
          </a:bodyPr>
          <a:lstStyle/>
          <a:p>
            <a:pPr indent="0" lvl="0" marL="12700" marR="5080" rtl="0" algn="l">
              <a:lnSpc>
                <a:spcPct val="148300"/>
              </a:lnSpc>
              <a:spcBef>
                <a:spcPts val="0"/>
              </a:spcBef>
              <a:spcAft>
                <a:spcPts val="0"/>
              </a:spcAft>
              <a:buNone/>
            </a:pPr>
            <a:r>
              <a:rPr lang="en-US" sz="2150">
                <a:solidFill>
                  <a:srgbClr val="F2F5FA"/>
                </a:solidFill>
                <a:latin typeface="Trebuchet MS"/>
                <a:ea typeface="Trebuchet MS"/>
                <a:cs typeface="Trebuchet MS"/>
                <a:sym typeface="Trebuchet MS"/>
              </a:rPr>
              <a:t>Exploring multimodal approaches that combine textual data with additional contextual cues, such as metadata, images, or user interactions with headlines.</a:t>
            </a:r>
            <a:endParaRPr sz="2150">
              <a:latin typeface="Trebuchet MS"/>
              <a:ea typeface="Trebuchet MS"/>
              <a:cs typeface="Trebuchet MS"/>
              <a:sym typeface="Trebuchet MS"/>
            </a:endParaRPr>
          </a:p>
          <a:p>
            <a:pPr indent="0" lvl="0" marL="0" rtl="0" algn="l">
              <a:lnSpc>
                <a:spcPct val="100000"/>
              </a:lnSpc>
              <a:spcBef>
                <a:spcPts val="1330"/>
              </a:spcBef>
              <a:spcAft>
                <a:spcPts val="0"/>
              </a:spcAft>
              <a:buNone/>
            </a:pPr>
            <a:r>
              <a:t/>
            </a:r>
            <a:endParaRPr sz="2150">
              <a:latin typeface="Trebuchet MS"/>
              <a:ea typeface="Trebuchet MS"/>
              <a:cs typeface="Trebuchet MS"/>
              <a:sym typeface="Trebuchet MS"/>
            </a:endParaRPr>
          </a:p>
          <a:p>
            <a:pPr indent="0" lvl="0" marL="12700" marR="5080" rtl="0" algn="l">
              <a:lnSpc>
                <a:spcPct val="148300"/>
              </a:lnSpc>
              <a:spcBef>
                <a:spcPts val="0"/>
              </a:spcBef>
              <a:spcAft>
                <a:spcPts val="0"/>
              </a:spcAft>
              <a:buNone/>
            </a:pPr>
            <a:r>
              <a:rPr lang="en-US" sz="2150">
                <a:solidFill>
                  <a:srgbClr val="F2F5FA"/>
                </a:solidFill>
                <a:latin typeface="Trebuchet MS"/>
                <a:ea typeface="Trebuchet MS"/>
                <a:cs typeface="Trebuchet MS"/>
                <a:sym typeface="Trebuchet MS"/>
              </a:rPr>
              <a:t>Employing	advanced	techniques	in	contextual	embeddings	or	transformer-based	models	might improve the model's ability</a:t>
            </a:r>
            <a:endParaRPr sz="2150">
              <a:latin typeface="Trebuchet MS"/>
              <a:ea typeface="Trebuchet MS"/>
              <a:cs typeface="Trebuchet MS"/>
              <a:sym typeface="Trebuchet MS"/>
            </a:endParaRPr>
          </a:p>
        </p:txBody>
      </p:sp>
      <p:grpSp>
        <p:nvGrpSpPr>
          <p:cNvPr id="513" name="Google Shape;513;p23"/>
          <p:cNvGrpSpPr/>
          <p:nvPr/>
        </p:nvGrpSpPr>
        <p:grpSpPr>
          <a:xfrm>
            <a:off x="8391715" y="8734621"/>
            <a:ext cx="4131310" cy="1552737"/>
            <a:chOff x="8391715" y="8734621"/>
            <a:chExt cx="4131310" cy="1552737"/>
          </a:xfrm>
        </p:grpSpPr>
        <p:sp>
          <p:nvSpPr>
            <p:cNvPr id="514" name="Google Shape;514;p23"/>
            <p:cNvSpPr/>
            <p:nvPr/>
          </p:nvSpPr>
          <p:spPr>
            <a:xfrm>
              <a:off x="9332734" y="8734621"/>
              <a:ext cx="2065655" cy="1124585"/>
            </a:xfrm>
            <a:custGeom>
              <a:rect b="b" l="l" r="r" t="t"/>
              <a:pathLst>
                <a:path extrusionOk="0" h="1124584" w="2065654">
                  <a:moveTo>
                    <a:pt x="0" y="183679"/>
                  </a:moveTo>
                  <a:lnTo>
                    <a:pt x="2065339" y="0"/>
                  </a:lnTo>
                  <a:lnTo>
                    <a:pt x="1124509" y="1124509"/>
                  </a:lnTo>
                  <a:lnTo>
                    <a:pt x="0" y="183679"/>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5" name="Google Shape;515;p23"/>
            <p:cNvSpPr/>
            <p:nvPr/>
          </p:nvSpPr>
          <p:spPr>
            <a:xfrm>
              <a:off x="8391715" y="8734628"/>
              <a:ext cx="4131310" cy="1308735"/>
            </a:xfrm>
            <a:custGeom>
              <a:rect b="b" l="l" r="r" t="t"/>
              <a:pathLst>
                <a:path extrusionOk="0" h="1308734" w="4131309">
                  <a:moveTo>
                    <a:pt x="2065528" y="1124508"/>
                  </a:moveTo>
                  <a:lnTo>
                    <a:pt x="941019" y="183680"/>
                  </a:lnTo>
                  <a:lnTo>
                    <a:pt x="0" y="1308404"/>
                  </a:lnTo>
                  <a:lnTo>
                    <a:pt x="2065528" y="1124508"/>
                  </a:lnTo>
                  <a:close/>
                </a:path>
                <a:path extrusionOk="0" h="1308734" w="4131309">
                  <a:moveTo>
                    <a:pt x="4130865" y="940828"/>
                  </a:moveTo>
                  <a:lnTo>
                    <a:pt x="3006356" y="0"/>
                  </a:lnTo>
                  <a:lnTo>
                    <a:pt x="2065528" y="1124508"/>
                  </a:lnTo>
                  <a:lnTo>
                    <a:pt x="4130865" y="940828"/>
                  </a:lnTo>
                  <a:close/>
                </a:path>
              </a:pathLst>
            </a:custGeom>
            <a:solidFill>
              <a:srgbClr val="F2F5FA">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6" name="Google Shape;516;p23"/>
            <p:cNvSpPr/>
            <p:nvPr/>
          </p:nvSpPr>
          <p:spPr>
            <a:xfrm>
              <a:off x="9424592" y="9767293"/>
              <a:ext cx="2065655" cy="520065"/>
            </a:xfrm>
            <a:custGeom>
              <a:rect b="b" l="l" r="r" t="t"/>
              <a:pathLst>
                <a:path extrusionOk="0" h="520065" w="2065654">
                  <a:moveTo>
                    <a:pt x="0" y="183676"/>
                  </a:moveTo>
                  <a:lnTo>
                    <a:pt x="2065303" y="0"/>
                  </a:lnTo>
                  <a:lnTo>
                    <a:pt x="1630486" y="519706"/>
                  </a:lnTo>
                  <a:lnTo>
                    <a:pt x="401633" y="519706"/>
                  </a:lnTo>
                  <a:lnTo>
                    <a:pt x="0" y="183676"/>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7" name="Google Shape;517;p23"/>
            <p:cNvSpPr/>
            <p:nvPr/>
          </p:nvSpPr>
          <p:spPr>
            <a:xfrm>
              <a:off x="10099264" y="9859131"/>
              <a:ext cx="869950" cy="427990"/>
            </a:xfrm>
            <a:custGeom>
              <a:rect b="b" l="l" r="r" t="t"/>
              <a:pathLst>
                <a:path extrusionOk="0" h="427990" w="869950">
                  <a:moveTo>
                    <a:pt x="0" y="427868"/>
                  </a:moveTo>
                  <a:lnTo>
                    <a:pt x="357979" y="0"/>
                  </a:lnTo>
                  <a:lnTo>
                    <a:pt x="869380" y="427868"/>
                  </a:lnTo>
                  <a:lnTo>
                    <a:pt x="0" y="427868"/>
                  </a:lnTo>
                  <a:close/>
                </a:path>
              </a:pathLst>
            </a:custGeom>
            <a:solidFill>
              <a:srgbClr val="AFC1D0">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grpSp>
        <p:nvGrpSpPr>
          <p:cNvPr id="522" name="Google Shape;522;p24"/>
          <p:cNvGrpSpPr/>
          <p:nvPr/>
        </p:nvGrpSpPr>
        <p:grpSpPr>
          <a:xfrm>
            <a:off x="0" y="4692312"/>
            <a:ext cx="18288476" cy="5595155"/>
            <a:chOff x="0" y="4692312"/>
            <a:chExt cx="18288476" cy="5595155"/>
          </a:xfrm>
        </p:grpSpPr>
        <p:sp>
          <p:nvSpPr>
            <p:cNvPr id="523" name="Google Shape;523;p24"/>
            <p:cNvSpPr/>
            <p:nvPr/>
          </p:nvSpPr>
          <p:spPr>
            <a:xfrm>
              <a:off x="0" y="8382467"/>
              <a:ext cx="11465560" cy="1905000"/>
            </a:xfrm>
            <a:custGeom>
              <a:rect b="b" l="l" r="r" t="t"/>
              <a:pathLst>
                <a:path extrusionOk="0" h="1905000" w="11465560">
                  <a:moveTo>
                    <a:pt x="11465410" y="887940"/>
                  </a:moveTo>
                  <a:lnTo>
                    <a:pt x="11386679" y="1904531"/>
                  </a:lnTo>
                  <a:lnTo>
                    <a:pt x="0" y="1904531"/>
                  </a:lnTo>
                  <a:lnTo>
                    <a:pt x="0" y="0"/>
                  </a:lnTo>
                  <a:lnTo>
                    <a:pt x="11465410" y="88794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4" name="Google Shape;524;p24"/>
            <p:cNvSpPr/>
            <p:nvPr/>
          </p:nvSpPr>
          <p:spPr>
            <a:xfrm>
              <a:off x="10059511" y="4692312"/>
              <a:ext cx="8228965" cy="5594985"/>
            </a:xfrm>
            <a:custGeom>
              <a:rect b="b" l="l" r="r" t="t"/>
              <a:pathLst>
                <a:path extrusionOk="0" h="5594984" w="8228965">
                  <a:moveTo>
                    <a:pt x="8228488" y="5594686"/>
                  </a:moveTo>
                  <a:lnTo>
                    <a:pt x="611280" y="5594686"/>
                  </a:lnTo>
                  <a:lnTo>
                    <a:pt x="0" y="4469233"/>
                  </a:lnTo>
                  <a:lnTo>
                    <a:pt x="8228488" y="0"/>
                  </a:lnTo>
                  <a:lnTo>
                    <a:pt x="8228488" y="5594686"/>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5" name="Google Shape;525;p24"/>
            <p:cNvSpPr/>
            <p:nvPr/>
          </p:nvSpPr>
          <p:spPr>
            <a:xfrm>
              <a:off x="16262515" y="8574792"/>
              <a:ext cx="1563370" cy="1212850"/>
            </a:xfrm>
            <a:custGeom>
              <a:rect b="b" l="l" r="r" t="t"/>
              <a:pathLst>
                <a:path extrusionOk="0" h="1212850" w="1563369">
                  <a:moveTo>
                    <a:pt x="113762" y="1212650"/>
                  </a:moveTo>
                  <a:lnTo>
                    <a:pt x="0" y="1212650"/>
                  </a:lnTo>
                  <a:lnTo>
                    <a:pt x="0" y="1112215"/>
                  </a:lnTo>
                  <a:lnTo>
                    <a:pt x="48441" y="1111440"/>
                  </a:lnTo>
                  <a:lnTo>
                    <a:pt x="96586" y="1109131"/>
                  </a:lnTo>
                  <a:lnTo>
                    <a:pt x="144408" y="1105308"/>
                  </a:lnTo>
                  <a:lnTo>
                    <a:pt x="191878" y="1099992"/>
                  </a:lnTo>
                  <a:lnTo>
                    <a:pt x="238970" y="1093205"/>
                  </a:lnTo>
                  <a:lnTo>
                    <a:pt x="285655" y="1084967"/>
                  </a:lnTo>
                  <a:lnTo>
                    <a:pt x="331906" y="1075300"/>
                  </a:lnTo>
                  <a:lnTo>
                    <a:pt x="377694" y="1064224"/>
                  </a:lnTo>
                  <a:lnTo>
                    <a:pt x="422994" y="1051760"/>
                  </a:lnTo>
                  <a:lnTo>
                    <a:pt x="467776" y="1037931"/>
                  </a:lnTo>
                  <a:lnTo>
                    <a:pt x="512013" y="1022756"/>
                  </a:lnTo>
                  <a:lnTo>
                    <a:pt x="555678" y="1006257"/>
                  </a:lnTo>
                  <a:lnTo>
                    <a:pt x="598743" y="988455"/>
                  </a:lnTo>
                  <a:lnTo>
                    <a:pt x="641180" y="969370"/>
                  </a:lnTo>
                  <a:lnTo>
                    <a:pt x="682961" y="949025"/>
                  </a:lnTo>
                  <a:lnTo>
                    <a:pt x="724059" y="927440"/>
                  </a:lnTo>
                  <a:lnTo>
                    <a:pt x="764446" y="904636"/>
                  </a:lnTo>
                  <a:lnTo>
                    <a:pt x="804095" y="880634"/>
                  </a:lnTo>
                  <a:lnTo>
                    <a:pt x="842977" y="855455"/>
                  </a:lnTo>
                  <a:lnTo>
                    <a:pt x="881066" y="829121"/>
                  </a:lnTo>
                  <a:lnTo>
                    <a:pt x="918333" y="801651"/>
                  </a:lnTo>
                  <a:lnTo>
                    <a:pt x="954751" y="773069"/>
                  </a:lnTo>
                  <a:lnTo>
                    <a:pt x="990292" y="743394"/>
                  </a:lnTo>
                  <a:lnTo>
                    <a:pt x="1024929" y="712647"/>
                  </a:lnTo>
                  <a:lnTo>
                    <a:pt x="1058633" y="680850"/>
                  </a:lnTo>
                  <a:lnTo>
                    <a:pt x="1091378" y="648024"/>
                  </a:lnTo>
                  <a:lnTo>
                    <a:pt x="1123135" y="614189"/>
                  </a:lnTo>
                  <a:lnTo>
                    <a:pt x="1153877" y="579367"/>
                  </a:lnTo>
                  <a:lnTo>
                    <a:pt x="1183576" y="543579"/>
                  </a:lnTo>
                  <a:lnTo>
                    <a:pt x="1212205" y="506846"/>
                  </a:lnTo>
                  <a:lnTo>
                    <a:pt x="1239735" y="469189"/>
                  </a:lnTo>
                  <a:lnTo>
                    <a:pt x="1266140" y="430629"/>
                  </a:lnTo>
                  <a:lnTo>
                    <a:pt x="1291391" y="391187"/>
                  </a:lnTo>
                  <a:lnTo>
                    <a:pt x="1315462" y="350884"/>
                  </a:lnTo>
                  <a:lnTo>
                    <a:pt x="1338323" y="309742"/>
                  </a:lnTo>
                  <a:lnTo>
                    <a:pt x="1359948" y="267780"/>
                  </a:lnTo>
                  <a:lnTo>
                    <a:pt x="1380309" y="225022"/>
                  </a:lnTo>
                  <a:lnTo>
                    <a:pt x="1399378" y="181486"/>
                  </a:lnTo>
                  <a:lnTo>
                    <a:pt x="1417127" y="137195"/>
                  </a:lnTo>
                  <a:lnTo>
                    <a:pt x="1433530" y="92170"/>
                  </a:lnTo>
                  <a:lnTo>
                    <a:pt x="1448557" y="46431"/>
                  </a:lnTo>
                  <a:lnTo>
                    <a:pt x="1462182" y="0"/>
                  </a:lnTo>
                  <a:lnTo>
                    <a:pt x="1563107" y="27784"/>
                  </a:lnTo>
                  <a:lnTo>
                    <a:pt x="1549561" y="74144"/>
                  </a:lnTo>
                  <a:lnTo>
                    <a:pt x="1534707" y="119860"/>
                  </a:lnTo>
                  <a:lnTo>
                    <a:pt x="1518569" y="164914"/>
                  </a:lnTo>
                  <a:lnTo>
                    <a:pt x="1501171" y="209286"/>
                  </a:lnTo>
                  <a:lnTo>
                    <a:pt x="1482538" y="252960"/>
                  </a:lnTo>
                  <a:lnTo>
                    <a:pt x="1462694" y="295916"/>
                  </a:lnTo>
                  <a:lnTo>
                    <a:pt x="1441662" y="338136"/>
                  </a:lnTo>
                  <a:lnTo>
                    <a:pt x="1419466" y="379603"/>
                  </a:lnTo>
                  <a:lnTo>
                    <a:pt x="1396131" y="420298"/>
                  </a:lnTo>
                  <a:lnTo>
                    <a:pt x="1371681" y="460202"/>
                  </a:lnTo>
                  <a:lnTo>
                    <a:pt x="1346139" y="499297"/>
                  </a:lnTo>
                  <a:lnTo>
                    <a:pt x="1319530" y="537565"/>
                  </a:lnTo>
                  <a:lnTo>
                    <a:pt x="1291878" y="574988"/>
                  </a:lnTo>
                  <a:lnTo>
                    <a:pt x="1263206" y="611548"/>
                  </a:lnTo>
                  <a:lnTo>
                    <a:pt x="1233539" y="647225"/>
                  </a:lnTo>
                  <a:lnTo>
                    <a:pt x="1202901" y="682003"/>
                  </a:lnTo>
                  <a:lnTo>
                    <a:pt x="1171316" y="715862"/>
                  </a:lnTo>
                  <a:lnTo>
                    <a:pt x="1138808" y="748784"/>
                  </a:lnTo>
                  <a:lnTo>
                    <a:pt x="1105401" y="780752"/>
                  </a:lnTo>
                  <a:lnTo>
                    <a:pt x="1071119" y="811746"/>
                  </a:lnTo>
                  <a:lnTo>
                    <a:pt x="1035986" y="841748"/>
                  </a:lnTo>
                  <a:lnTo>
                    <a:pt x="1000025" y="870741"/>
                  </a:lnTo>
                  <a:lnTo>
                    <a:pt x="963262" y="898706"/>
                  </a:lnTo>
                  <a:lnTo>
                    <a:pt x="925721" y="925624"/>
                  </a:lnTo>
                  <a:lnTo>
                    <a:pt x="887424" y="951478"/>
                  </a:lnTo>
                  <a:lnTo>
                    <a:pt x="848397" y="976248"/>
                  </a:lnTo>
                  <a:lnTo>
                    <a:pt x="808662" y="999918"/>
                  </a:lnTo>
                  <a:lnTo>
                    <a:pt x="768246" y="1022468"/>
                  </a:lnTo>
                  <a:lnTo>
                    <a:pt x="727170" y="1043880"/>
                  </a:lnTo>
                  <a:lnTo>
                    <a:pt x="685460" y="1064136"/>
                  </a:lnTo>
                  <a:lnTo>
                    <a:pt x="643139" y="1083217"/>
                  </a:lnTo>
                  <a:lnTo>
                    <a:pt x="600232" y="1101107"/>
                  </a:lnTo>
                  <a:lnTo>
                    <a:pt x="556762" y="1117785"/>
                  </a:lnTo>
                  <a:lnTo>
                    <a:pt x="512754" y="1133234"/>
                  </a:lnTo>
                  <a:lnTo>
                    <a:pt x="468231" y="1147435"/>
                  </a:lnTo>
                  <a:lnTo>
                    <a:pt x="423218" y="1160371"/>
                  </a:lnTo>
                  <a:lnTo>
                    <a:pt x="377739" y="1172023"/>
                  </a:lnTo>
                  <a:lnTo>
                    <a:pt x="331817" y="1182372"/>
                  </a:lnTo>
                  <a:lnTo>
                    <a:pt x="285477" y="1191401"/>
                  </a:lnTo>
                  <a:lnTo>
                    <a:pt x="238743" y="1199091"/>
                  </a:lnTo>
                  <a:lnTo>
                    <a:pt x="191638" y="1205423"/>
                  </a:lnTo>
                  <a:lnTo>
                    <a:pt x="144188" y="1210380"/>
                  </a:lnTo>
                  <a:lnTo>
                    <a:pt x="113762" y="1212650"/>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26" name="Google Shape;526;p24"/>
            <p:cNvPicPr preferRelativeResize="0"/>
            <p:nvPr/>
          </p:nvPicPr>
          <p:blipFill rotWithShape="1">
            <a:blip r:embed="rId3">
              <a:alphaModFix/>
            </a:blip>
            <a:srcRect b="0" l="0" r="0" t="0"/>
            <a:stretch/>
          </p:blipFill>
          <p:spPr>
            <a:xfrm>
              <a:off x="17748808" y="8372535"/>
              <a:ext cx="120741" cy="121967"/>
            </a:xfrm>
            <a:prstGeom prst="rect">
              <a:avLst/>
            </a:prstGeom>
            <a:noFill/>
            <a:ln>
              <a:noFill/>
            </a:ln>
          </p:spPr>
        </p:pic>
        <p:pic>
          <p:nvPicPr>
            <p:cNvPr id="527" name="Google Shape;527;p24"/>
            <p:cNvPicPr preferRelativeResize="0"/>
            <p:nvPr/>
          </p:nvPicPr>
          <p:blipFill rotWithShape="1">
            <a:blip r:embed="rId4">
              <a:alphaModFix/>
            </a:blip>
            <a:srcRect b="0" l="0" r="0" t="0"/>
            <a:stretch/>
          </p:blipFill>
          <p:spPr>
            <a:xfrm>
              <a:off x="17775978" y="8170276"/>
              <a:ext cx="103704" cy="108029"/>
            </a:xfrm>
            <a:prstGeom prst="rect">
              <a:avLst/>
            </a:prstGeom>
            <a:noFill/>
            <a:ln>
              <a:noFill/>
            </a:ln>
          </p:spPr>
        </p:pic>
        <p:sp>
          <p:nvSpPr>
            <p:cNvPr id="528" name="Google Shape;528;p24"/>
            <p:cNvSpPr/>
            <p:nvPr/>
          </p:nvSpPr>
          <p:spPr>
            <a:xfrm>
              <a:off x="14699409" y="6548943"/>
              <a:ext cx="1563370" cy="1217295"/>
            </a:xfrm>
            <a:custGeom>
              <a:rect b="b" l="l" r="r" t="t"/>
              <a:pathLst>
                <a:path extrusionOk="0" h="1217295" w="1563369">
                  <a:moveTo>
                    <a:pt x="100924" y="1216817"/>
                  </a:moveTo>
                  <a:lnTo>
                    <a:pt x="0" y="1189032"/>
                  </a:lnTo>
                  <a:lnTo>
                    <a:pt x="13546" y="1142672"/>
                  </a:lnTo>
                  <a:lnTo>
                    <a:pt x="28400" y="1096956"/>
                  </a:lnTo>
                  <a:lnTo>
                    <a:pt x="44538" y="1051903"/>
                  </a:lnTo>
                  <a:lnTo>
                    <a:pt x="61935" y="1007530"/>
                  </a:lnTo>
                  <a:lnTo>
                    <a:pt x="80568" y="963857"/>
                  </a:lnTo>
                  <a:lnTo>
                    <a:pt x="100413" y="920901"/>
                  </a:lnTo>
                  <a:lnTo>
                    <a:pt x="121445" y="878680"/>
                  </a:lnTo>
                  <a:lnTo>
                    <a:pt x="143641" y="837213"/>
                  </a:lnTo>
                  <a:lnTo>
                    <a:pt x="166976" y="796519"/>
                  </a:lnTo>
                  <a:lnTo>
                    <a:pt x="191426" y="756615"/>
                  </a:lnTo>
                  <a:lnTo>
                    <a:pt x="216968" y="717519"/>
                  </a:lnTo>
                  <a:lnTo>
                    <a:pt x="243577" y="679251"/>
                  </a:lnTo>
                  <a:lnTo>
                    <a:pt x="271229" y="641828"/>
                  </a:lnTo>
                  <a:lnTo>
                    <a:pt x="299901" y="605269"/>
                  </a:lnTo>
                  <a:lnTo>
                    <a:pt x="329567" y="569591"/>
                  </a:lnTo>
                  <a:lnTo>
                    <a:pt x="360205" y="534813"/>
                  </a:lnTo>
                  <a:lnTo>
                    <a:pt x="391790" y="500954"/>
                  </a:lnTo>
                  <a:lnTo>
                    <a:pt x="424299" y="468032"/>
                  </a:lnTo>
                  <a:lnTo>
                    <a:pt x="457706" y="436065"/>
                  </a:lnTo>
                  <a:lnTo>
                    <a:pt x="491988" y="405071"/>
                  </a:lnTo>
                  <a:lnTo>
                    <a:pt x="527121" y="375068"/>
                  </a:lnTo>
                  <a:lnTo>
                    <a:pt x="563081" y="346075"/>
                  </a:lnTo>
                  <a:lnTo>
                    <a:pt x="599844" y="318111"/>
                  </a:lnTo>
                  <a:lnTo>
                    <a:pt x="637386" y="291192"/>
                  </a:lnTo>
                  <a:lnTo>
                    <a:pt x="675683" y="265339"/>
                  </a:lnTo>
                  <a:lnTo>
                    <a:pt x="714710" y="240568"/>
                  </a:lnTo>
                  <a:lnTo>
                    <a:pt x="754444" y="216899"/>
                  </a:lnTo>
                  <a:lnTo>
                    <a:pt x="794861" y="194349"/>
                  </a:lnTo>
                  <a:lnTo>
                    <a:pt x="835937" y="172937"/>
                  </a:lnTo>
                  <a:lnTo>
                    <a:pt x="877647" y="152681"/>
                  </a:lnTo>
                  <a:lnTo>
                    <a:pt x="919967" y="133599"/>
                  </a:lnTo>
                  <a:lnTo>
                    <a:pt x="962875" y="115710"/>
                  </a:lnTo>
                  <a:lnTo>
                    <a:pt x="1006344" y="99032"/>
                  </a:lnTo>
                  <a:lnTo>
                    <a:pt x="1050353" y="83583"/>
                  </a:lnTo>
                  <a:lnTo>
                    <a:pt x="1094875" y="69381"/>
                  </a:lnTo>
                  <a:lnTo>
                    <a:pt x="1139888" y="56445"/>
                  </a:lnTo>
                  <a:lnTo>
                    <a:pt x="1185368" y="44794"/>
                  </a:lnTo>
                  <a:lnTo>
                    <a:pt x="1231290" y="34444"/>
                  </a:lnTo>
                  <a:lnTo>
                    <a:pt x="1277630" y="25416"/>
                  </a:lnTo>
                  <a:lnTo>
                    <a:pt x="1324364" y="17726"/>
                  </a:lnTo>
                  <a:lnTo>
                    <a:pt x="1371468" y="11393"/>
                  </a:lnTo>
                  <a:lnTo>
                    <a:pt x="1418919" y="6436"/>
                  </a:lnTo>
                  <a:lnTo>
                    <a:pt x="1466691" y="2872"/>
                  </a:lnTo>
                  <a:lnTo>
                    <a:pt x="1514762" y="721"/>
                  </a:lnTo>
                  <a:lnTo>
                    <a:pt x="1563107" y="0"/>
                  </a:lnTo>
                  <a:lnTo>
                    <a:pt x="1563107" y="104602"/>
                  </a:lnTo>
                  <a:lnTo>
                    <a:pt x="1514666" y="105376"/>
                  </a:lnTo>
                  <a:lnTo>
                    <a:pt x="1466521" y="107685"/>
                  </a:lnTo>
                  <a:lnTo>
                    <a:pt x="1418699" y="111508"/>
                  </a:lnTo>
                  <a:lnTo>
                    <a:pt x="1371229" y="116824"/>
                  </a:lnTo>
                  <a:lnTo>
                    <a:pt x="1324137" y="123611"/>
                  </a:lnTo>
                  <a:lnTo>
                    <a:pt x="1277452" y="131849"/>
                  </a:lnTo>
                  <a:lnTo>
                    <a:pt x="1231201" y="141517"/>
                  </a:lnTo>
                  <a:lnTo>
                    <a:pt x="1185412" y="152593"/>
                  </a:lnTo>
                  <a:lnTo>
                    <a:pt x="1140113" y="165056"/>
                  </a:lnTo>
                  <a:lnTo>
                    <a:pt x="1095331" y="178886"/>
                  </a:lnTo>
                  <a:lnTo>
                    <a:pt x="1051093" y="194060"/>
                  </a:lnTo>
                  <a:lnTo>
                    <a:pt x="1007428" y="210559"/>
                  </a:lnTo>
                  <a:lnTo>
                    <a:pt x="964364" y="228362"/>
                  </a:lnTo>
                  <a:lnTo>
                    <a:pt x="921927" y="247446"/>
                  </a:lnTo>
                  <a:lnTo>
                    <a:pt x="880146" y="267791"/>
                  </a:lnTo>
                  <a:lnTo>
                    <a:pt x="839048" y="289376"/>
                  </a:lnTo>
                  <a:lnTo>
                    <a:pt x="798661" y="312181"/>
                  </a:lnTo>
                  <a:lnTo>
                    <a:pt x="759012" y="336183"/>
                  </a:lnTo>
                  <a:lnTo>
                    <a:pt x="720130" y="361361"/>
                  </a:lnTo>
                  <a:lnTo>
                    <a:pt x="682041" y="387696"/>
                  </a:lnTo>
                  <a:lnTo>
                    <a:pt x="644774" y="415165"/>
                  </a:lnTo>
                  <a:lnTo>
                    <a:pt x="608356" y="443747"/>
                  </a:lnTo>
                  <a:lnTo>
                    <a:pt x="572815" y="473423"/>
                  </a:lnTo>
                  <a:lnTo>
                    <a:pt x="538178" y="504169"/>
                  </a:lnTo>
                  <a:lnTo>
                    <a:pt x="504474" y="535966"/>
                  </a:lnTo>
                  <a:lnTo>
                    <a:pt x="471729" y="568793"/>
                  </a:lnTo>
                  <a:lnTo>
                    <a:pt x="439972" y="602627"/>
                  </a:lnTo>
                  <a:lnTo>
                    <a:pt x="409230" y="637449"/>
                  </a:lnTo>
                  <a:lnTo>
                    <a:pt x="379531" y="673237"/>
                  </a:lnTo>
                  <a:lnTo>
                    <a:pt x="350902" y="709970"/>
                  </a:lnTo>
                  <a:lnTo>
                    <a:pt x="323371" y="747627"/>
                  </a:lnTo>
                  <a:lnTo>
                    <a:pt x="296966" y="786187"/>
                  </a:lnTo>
                  <a:lnTo>
                    <a:pt x="271715" y="825629"/>
                  </a:lnTo>
                  <a:lnTo>
                    <a:pt x="247645" y="865932"/>
                  </a:lnTo>
                  <a:lnTo>
                    <a:pt x="224784" y="907075"/>
                  </a:lnTo>
                  <a:lnTo>
                    <a:pt x="203159" y="949036"/>
                  </a:lnTo>
                  <a:lnTo>
                    <a:pt x="182798" y="991795"/>
                  </a:lnTo>
                  <a:lnTo>
                    <a:pt x="163729" y="1035330"/>
                  </a:lnTo>
                  <a:lnTo>
                    <a:pt x="145979" y="1079621"/>
                  </a:lnTo>
                  <a:lnTo>
                    <a:pt x="129577" y="1124647"/>
                  </a:lnTo>
                  <a:lnTo>
                    <a:pt x="114549" y="1170386"/>
                  </a:lnTo>
                  <a:lnTo>
                    <a:pt x="100924" y="1216817"/>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29" name="Google Shape;529;p24"/>
            <p:cNvPicPr preferRelativeResize="0"/>
            <p:nvPr/>
          </p:nvPicPr>
          <p:blipFill rotWithShape="1">
            <a:blip r:embed="rId5">
              <a:alphaModFix/>
            </a:blip>
            <a:srcRect b="0" l="0" r="0" t="0"/>
            <a:stretch/>
          </p:blipFill>
          <p:spPr>
            <a:xfrm>
              <a:off x="14655485" y="7846050"/>
              <a:ext cx="120741" cy="121967"/>
            </a:xfrm>
            <a:prstGeom prst="rect">
              <a:avLst/>
            </a:prstGeom>
            <a:noFill/>
            <a:ln>
              <a:noFill/>
            </a:ln>
          </p:spPr>
        </p:pic>
        <p:pic>
          <p:nvPicPr>
            <p:cNvPr id="530" name="Google Shape;530;p24"/>
            <p:cNvPicPr preferRelativeResize="0"/>
            <p:nvPr/>
          </p:nvPicPr>
          <p:blipFill rotWithShape="1">
            <a:blip r:embed="rId6">
              <a:alphaModFix/>
            </a:blip>
            <a:srcRect b="0" l="0" r="0" t="0"/>
            <a:stretch/>
          </p:blipFill>
          <p:spPr>
            <a:xfrm>
              <a:off x="14641183" y="8062201"/>
              <a:ext cx="107870" cy="108075"/>
            </a:xfrm>
            <a:prstGeom prst="rect">
              <a:avLst/>
            </a:prstGeom>
            <a:noFill/>
            <a:ln>
              <a:noFill/>
            </a:ln>
          </p:spPr>
        </p:pic>
        <p:sp>
          <p:nvSpPr>
            <p:cNvPr id="531" name="Google Shape;531;p24"/>
            <p:cNvSpPr/>
            <p:nvPr/>
          </p:nvSpPr>
          <p:spPr>
            <a:xfrm>
              <a:off x="15081237" y="6989012"/>
              <a:ext cx="2362835" cy="2362835"/>
            </a:xfrm>
            <a:custGeom>
              <a:rect b="b" l="l" r="r" t="t"/>
              <a:pathLst>
                <a:path extrusionOk="0" h="2362834" w="2362834">
                  <a:moveTo>
                    <a:pt x="1525727" y="1599679"/>
                  </a:moveTo>
                  <a:lnTo>
                    <a:pt x="1368818" y="1442770"/>
                  </a:lnTo>
                  <a:lnTo>
                    <a:pt x="1285875" y="1359827"/>
                  </a:lnTo>
                  <a:lnTo>
                    <a:pt x="1261567" y="1384134"/>
                  </a:lnTo>
                  <a:lnTo>
                    <a:pt x="1231023" y="1409242"/>
                  </a:lnTo>
                  <a:lnTo>
                    <a:pt x="1196670" y="1427632"/>
                  </a:lnTo>
                  <a:lnTo>
                    <a:pt x="1165948" y="1436941"/>
                  </a:lnTo>
                  <a:lnTo>
                    <a:pt x="1165948" y="1845856"/>
                  </a:lnTo>
                  <a:lnTo>
                    <a:pt x="1091996" y="1919820"/>
                  </a:lnTo>
                  <a:lnTo>
                    <a:pt x="1018032" y="1845856"/>
                  </a:lnTo>
                  <a:lnTo>
                    <a:pt x="1018032" y="1993773"/>
                  </a:lnTo>
                  <a:lnTo>
                    <a:pt x="944079" y="2067737"/>
                  </a:lnTo>
                  <a:lnTo>
                    <a:pt x="870127" y="1993773"/>
                  </a:lnTo>
                  <a:lnTo>
                    <a:pt x="870127" y="2141690"/>
                  </a:lnTo>
                  <a:lnTo>
                    <a:pt x="799846" y="2211971"/>
                  </a:lnTo>
                  <a:lnTo>
                    <a:pt x="725881" y="2138007"/>
                  </a:lnTo>
                  <a:lnTo>
                    <a:pt x="796163" y="2067737"/>
                  </a:lnTo>
                  <a:lnTo>
                    <a:pt x="870127" y="2141690"/>
                  </a:lnTo>
                  <a:lnTo>
                    <a:pt x="870127" y="1993773"/>
                  </a:lnTo>
                  <a:lnTo>
                    <a:pt x="944079" y="1919820"/>
                  </a:lnTo>
                  <a:lnTo>
                    <a:pt x="1018032" y="1993773"/>
                  </a:lnTo>
                  <a:lnTo>
                    <a:pt x="1018032" y="1845856"/>
                  </a:lnTo>
                  <a:lnTo>
                    <a:pt x="1091996" y="1771904"/>
                  </a:lnTo>
                  <a:lnTo>
                    <a:pt x="1165948" y="1845856"/>
                  </a:lnTo>
                  <a:lnTo>
                    <a:pt x="1165948" y="1436941"/>
                  </a:lnTo>
                  <a:lnTo>
                    <a:pt x="1159370" y="1438922"/>
                  </a:lnTo>
                  <a:lnTo>
                    <a:pt x="1119987" y="1442770"/>
                  </a:lnTo>
                  <a:lnTo>
                    <a:pt x="1074153" y="1437474"/>
                  </a:lnTo>
                  <a:lnTo>
                    <a:pt x="1032040" y="1422387"/>
                  </a:lnTo>
                  <a:lnTo>
                    <a:pt x="994867" y="1398714"/>
                  </a:lnTo>
                  <a:lnTo>
                    <a:pt x="963828" y="1367675"/>
                  </a:lnTo>
                  <a:lnTo>
                    <a:pt x="940168" y="1330502"/>
                  </a:lnTo>
                  <a:lnTo>
                    <a:pt x="925068" y="1288389"/>
                  </a:lnTo>
                  <a:lnTo>
                    <a:pt x="919772" y="1242555"/>
                  </a:lnTo>
                  <a:lnTo>
                    <a:pt x="923620" y="1203172"/>
                  </a:lnTo>
                  <a:lnTo>
                    <a:pt x="934910" y="1165872"/>
                  </a:lnTo>
                  <a:lnTo>
                    <a:pt x="943076" y="1150620"/>
                  </a:lnTo>
                  <a:lnTo>
                    <a:pt x="953300" y="1131519"/>
                  </a:lnTo>
                  <a:lnTo>
                    <a:pt x="978408" y="1100975"/>
                  </a:lnTo>
                  <a:lnTo>
                    <a:pt x="1002715" y="1076667"/>
                  </a:lnTo>
                  <a:lnTo>
                    <a:pt x="762863" y="836815"/>
                  </a:lnTo>
                  <a:lnTo>
                    <a:pt x="449059" y="1150620"/>
                  </a:lnTo>
                  <a:lnTo>
                    <a:pt x="350837" y="1052410"/>
                  </a:lnTo>
                  <a:lnTo>
                    <a:pt x="336232" y="1040396"/>
                  </a:lnTo>
                  <a:lnTo>
                    <a:pt x="319811" y="1031621"/>
                  </a:lnTo>
                  <a:lnTo>
                    <a:pt x="301980" y="1026210"/>
                  </a:lnTo>
                  <a:lnTo>
                    <a:pt x="283171" y="1024369"/>
                  </a:lnTo>
                  <a:lnTo>
                    <a:pt x="245986" y="1031900"/>
                  </a:lnTo>
                  <a:lnTo>
                    <a:pt x="215595" y="1052410"/>
                  </a:lnTo>
                  <a:lnTo>
                    <a:pt x="195084" y="1082802"/>
                  </a:lnTo>
                  <a:lnTo>
                    <a:pt x="187553" y="1119974"/>
                  </a:lnTo>
                  <a:lnTo>
                    <a:pt x="189395" y="1138796"/>
                  </a:lnTo>
                  <a:lnTo>
                    <a:pt x="194805" y="1156627"/>
                  </a:lnTo>
                  <a:lnTo>
                    <a:pt x="203581" y="1173048"/>
                  </a:lnTo>
                  <a:lnTo>
                    <a:pt x="215544" y="1187602"/>
                  </a:lnTo>
                  <a:lnTo>
                    <a:pt x="313817" y="1285875"/>
                  </a:lnTo>
                  <a:lnTo>
                    <a:pt x="0" y="1599679"/>
                  </a:lnTo>
                  <a:lnTo>
                    <a:pt x="762863" y="2362543"/>
                  </a:lnTo>
                  <a:lnTo>
                    <a:pt x="913434" y="2211971"/>
                  </a:lnTo>
                  <a:lnTo>
                    <a:pt x="1353502" y="1771904"/>
                  </a:lnTo>
                  <a:lnTo>
                    <a:pt x="1525727" y="1599679"/>
                  </a:lnTo>
                  <a:close/>
                </a:path>
                <a:path extrusionOk="0" h="2362834" w="2362834">
                  <a:moveTo>
                    <a:pt x="2362543" y="762863"/>
                  </a:moveTo>
                  <a:lnTo>
                    <a:pt x="2048738" y="449059"/>
                  </a:lnTo>
                  <a:lnTo>
                    <a:pt x="2146998" y="350786"/>
                  </a:lnTo>
                  <a:lnTo>
                    <a:pt x="2158962" y="336232"/>
                  </a:lnTo>
                  <a:lnTo>
                    <a:pt x="2167737" y="319811"/>
                  </a:lnTo>
                  <a:lnTo>
                    <a:pt x="2173147" y="301967"/>
                  </a:lnTo>
                  <a:lnTo>
                    <a:pt x="2174989" y="283159"/>
                  </a:lnTo>
                  <a:lnTo>
                    <a:pt x="2167471" y="245986"/>
                  </a:lnTo>
                  <a:lnTo>
                    <a:pt x="2146947" y="215595"/>
                  </a:lnTo>
                  <a:lnTo>
                    <a:pt x="2116556" y="195072"/>
                  </a:lnTo>
                  <a:lnTo>
                    <a:pt x="2079383" y="187553"/>
                  </a:lnTo>
                  <a:lnTo>
                    <a:pt x="2060575" y="189395"/>
                  </a:lnTo>
                  <a:lnTo>
                    <a:pt x="2042731" y="194805"/>
                  </a:lnTo>
                  <a:lnTo>
                    <a:pt x="2026323" y="203581"/>
                  </a:lnTo>
                  <a:lnTo>
                    <a:pt x="2011756" y="215544"/>
                  </a:lnTo>
                  <a:lnTo>
                    <a:pt x="1913483" y="313804"/>
                  </a:lnTo>
                  <a:lnTo>
                    <a:pt x="1599679" y="0"/>
                  </a:lnTo>
                  <a:lnTo>
                    <a:pt x="1359827" y="239852"/>
                  </a:lnTo>
                  <a:lnTo>
                    <a:pt x="1384147" y="264160"/>
                  </a:lnTo>
                  <a:lnTo>
                    <a:pt x="1409255" y="294703"/>
                  </a:lnTo>
                  <a:lnTo>
                    <a:pt x="1427632" y="329057"/>
                  </a:lnTo>
                  <a:lnTo>
                    <a:pt x="1438935" y="366356"/>
                  </a:lnTo>
                  <a:lnTo>
                    <a:pt x="1442783" y="405739"/>
                  </a:lnTo>
                  <a:lnTo>
                    <a:pt x="1437474" y="451573"/>
                  </a:lnTo>
                  <a:lnTo>
                    <a:pt x="1422387" y="493687"/>
                  </a:lnTo>
                  <a:lnTo>
                    <a:pt x="1398714" y="530860"/>
                  </a:lnTo>
                  <a:lnTo>
                    <a:pt x="1367675" y="561898"/>
                  </a:lnTo>
                  <a:lnTo>
                    <a:pt x="1330502" y="585558"/>
                  </a:lnTo>
                  <a:lnTo>
                    <a:pt x="1288389" y="600659"/>
                  </a:lnTo>
                  <a:lnTo>
                    <a:pt x="1242568" y="605955"/>
                  </a:lnTo>
                  <a:lnTo>
                    <a:pt x="1203172" y="602107"/>
                  </a:lnTo>
                  <a:lnTo>
                    <a:pt x="1165872" y="590816"/>
                  </a:lnTo>
                  <a:lnTo>
                    <a:pt x="1131519" y="572427"/>
                  </a:lnTo>
                  <a:lnTo>
                    <a:pt x="1100988" y="547319"/>
                  </a:lnTo>
                  <a:lnTo>
                    <a:pt x="1076667" y="523011"/>
                  </a:lnTo>
                  <a:lnTo>
                    <a:pt x="836815" y="762863"/>
                  </a:lnTo>
                  <a:lnTo>
                    <a:pt x="1150632" y="1076667"/>
                  </a:lnTo>
                  <a:lnTo>
                    <a:pt x="1052360" y="1174940"/>
                  </a:lnTo>
                  <a:lnTo>
                    <a:pt x="1040396" y="1189494"/>
                  </a:lnTo>
                  <a:lnTo>
                    <a:pt x="1031621" y="1205915"/>
                  </a:lnTo>
                  <a:lnTo>
                    <a:pt x="1026210" y="1223746"/>
                  </a:lnTo>
                  <a:lnTo>
                    <a:pt x="1024369" y="1242555"/>
                  </a:lnTo>
                  <a:lnTo>
                    <a:pt x="1031900" y="1279740"/>
                  </a:lnTo>
                  <a:lnTo>
                    <a:pt x="1052410" y="1310132"/>
                  </a:lnTo>
                  <a:lnTo>
                    <a:pt x="1082802" y="1330642"/>
                  </a:lnTo>
                  <a:lnTo>
                    <a:pt x="1119987" y="1338173"/>
                  </a:lnTo>
                  <a:lnTo>
                    <a:pt x="1138796" y="1336332"/>
                  </a:lnTo>
                  <a:lnTo>
                    <a:pt x="1156627" y="1330921"/>
                  </a:lnTo>
                  <a:lnTo>
                    <a:pt x="1173048" y="1322146"/>
                  </a:lnTo>
                  <a:lnTo>
                    <a:pt x="1187602" y="1310182"/>
                  </a:lnTo>
                  <a:lnTo>
                    <a:pt x="1285875" y="1211910"/>
                  </a:lnTo>
                  <a:lnTo>
                    <a:pt x="1599679" y="1525727"/>
                  </a:lnTo>
                  <a:lnTo>
                    <a:pt x="1839531" y="1285875"/>
                  </a:lnTo>
                  <a:lnTo>
                    <a:pt x="1815223" y="1261554"/>
                  </a:lnTo>
                  <a:lnTo>
                    <a:pt x="1790115" y="1231023"/>
                  </a:lnTo>
                  <a:lnTo>
                    <a:pt x="1771726" y="1196670"/>
                  </a:lnTo>
                  <a:lnTo>
                    <a:pt x="1760435" y="1159370"/>
                  </a:lnTo>
                  <a:lnTo>
                    <a:pt x="1756587" y="1119974"/>
                  </a:lnTo>
                  <a:lnTo>
                    <a:pt x="1761883" y="1074153"/>
                  </a:lnTo>
                  <a:lnTo>
                    <a:pt x="1776984" y="1032040"/>
                  </a:lnTo>
                  <a:lnTo>
                    <a:pt x="1800644" y="994867"/>
                  </a:lnTo>
                  <a:lnTo>
                    <a:pt x="1831682" y="963828"/>
                  </a:lnTo>
                  <a:lnTo>
                    <a:pt x="1868855" y="940155"/>
                  </a:lnTo>
                  <a:lnTo>
                    <a:pt x="1910969" y="925068"/>
                  </a:lnTo>
                  <a:lnTo>
                    <a:pt x="1956803" y="919759"/>
                  </a:lnTo>
                  <a:lnTo>
                    <a:pt x="1996186" y="923607"/>
                  </a:lnTo>
                  <a:lnTo>
                    <a:pt x="2033485" y="934910"/>
                  </a:lnTo>
                  <a:lnTo>
                    <a:pt x="2067839" y="953287"/>
                  </a:lnTo>
                  <a:lnTo>
                    <a:pt x="2098382" y="978395"/>
                  </a:lnTo>
                  <a:lnTo>
                    <a:pt x="2122690" y="1002715"/>
                  </a:lnTo>
                  <a:lnTo>
                    <a:pt x="2362543" y="762863"/>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32" name="Google Shape;532;p24"/>
            <p:cNvPicPr preferRelativeResize="0"/>
            <p:nvPr/>
          </p:nvPicPr>
          <p:blipFill rotWithShape="1">
            <a:blip r:embed="rId7">
              <a:alphaModFix/>
            </a:blip>
            <a:srcRect b="0" l="0" r="0" t="0"/>
            <a:stretch/>
          </p:blipFill>
          <p:spPr>
            <a:xfrm>
              <a:off x="16262517" y="9473922"/>
              <a:ext cx="108688" cy="108483"/>
            </a:xfrm>
            <a:prstGeom prst="rect">
              <a:avLst/>
            </a:prstGeom>
            <a:noFill/>
            <a:ln>
              <a:noFill/>
            </a:ln>
          </p:spPr>
        </p:pic>
        <p:pic>
          <p:nvPicPr>
            <p:cNvPr id="533" name="Google Shape;533;p24"/>
            <p:cNvPicPr preferRelativeResize="0"/>
            <p:nvPr/>
          </p:nvPicPr>
          <p:blipFill rotWithShape="1">
            <a:blip r:embed="rId8">
              <a:alphaModFix/>
            </a:blip>
            <a:srcRect b="0" l="0" r="0" t="0"/>
            <a:stretch/>
          </p:blipFill>
          <p:spPr>
            <a:xfrm>
              <a:off x="16463753" y="9442868"/>
              <a:ext cx="124623" cy="122989"/>
            </a:xfrm>
            <a:prstGeom prst="rect">
              <a:avLst/>
            </a:prstGeom>
            <a:noFill/>
            <a:ln>
              <a:noFill/>
            </a:ln>
          </p:spPr>
        </p:pic>
        <p:sp>
          <p:nvSpPr>
            <p:cNvPr id="534" name="Google Shape;534;p24"/>
            <p:cNvSpPr/>
            <p:nvPr/>
          </p:nvSpPr>
          <p:spPr>
            <a:xfrm>
              <a:off x="16664785" y="8170276"/>
              <a:ext cx="1010285" cy="1344295"/>
            </a:xfrm>
            <a:custGeom>
              <a:rect b="b" l="l" r="r" t="t"/>
              <a:pathLst>
                <a:path extrusionOk="0" h="1344295" w="1010284">
                  <a:moveTo>
                    <a:pt x="32279" y="1344096"/>
                  </a:moveTo>
                  <a:lnTo>
                    <a:pt x="0" y="1244397"/>
                  </a:lnTo>
                  <a:lnTo>
                    <a:pt x="45966" y="1228617"/>
                  </a:lnTo>
                  <a:lnTo>
                    <a:pt x="91037" y="1211279"/>
                  </a:lnTo>
                  <a:lnTo>
                    <a:pt x="135186" y="1192420"/>
                  </a:lnTo>
                  <a:lnTo>
                    <a:pt x="178387" y="1172076"/>
                  </a:lnTo>
                  <a:lnTo>
                    <a:pt x="220614" y="1150281"/>
                  </a:lnTo>
                  <a:lnTo>
                    <a:pt x="261842" y="1127073"/>
                  </a:lnTo>
                  <a:lnTo>
                    <a:pt x="302043" y="1102487"/>
                  </a:lnTo>
                  <a:lnTo>
                    <a:pt x="341192" y="1076558"/>
                  </a:lnTo>
                  <a:lnTo>
                    <a:pt x="379264" y="1049323"/>
                  </a:lnTo>
                  <a:lnTo>
                    <a:pt x="416231" y="1020817"/>
                  </a:lnTo>
                  <a:lnTo>
                    <a:pt x="452067" y="991076"/>
                  </a:lnTo>
                  <a:lnTo>
                    <a:pt x="486747" y="960137"/>
                  </a:lnTo>
                  <a:lnTo>
                    <a:pt x="520245" y="928034"/>
                  </a:lnTo>
                  <a:lnTo>
                    <a:pt x="552534" y="894804"/>
                  </a:lnTo>
                  <a:lnTo>
                    <a:pt x="583589" y="860482"/>
                  </a:lnTo>
                  <a:lnTo>
                    <a:pt x="613383" y="825105"/>
                  </a:lnTo>
                  <a:lnTo>
                    <a:pt x="641890" y="788708"/>
                  </a:lnTo>
                  <a:lnTo>
                    <a:pt x="669084" y="751327"/>
                  </a:lnTo>
                  <a:lnTo>
                    <a:pt x="694940" y="712997"/>
                  </a:lnTo>
                  <a:lnTo>
                    <a:pt x="719430" y="673755"/>
                  </a:lnTo>
                  <a:lnTo>
                    <a:pt x="742529" y="633637"/>
                  </a:lnTo>
                  <a:lnTo>
                    <a:pt x="764212" y="592678"/>
                  </a:lnTo>
                  <a:lnTo>
                    <a:pt x="784451" y="550914"/>
                  </a:lnTo>
                  <a:lnTo>
                    <a:pt x="803220" y="508380"/>
                  </a:lnTo>
                  <a:lnTo>
                    <a:pt x="820495" y="465114"/>
                  </a:lnTo>
                  <a:lnTo>
                    <a:pt x="836248" y="421150"/>
                  </a:lnTo>
                  <a:lnTo>
                    <a:pt x="850453" y="376524"/>
                  </a:lnTo>
                  <a:lnTo>
                    <a:pt x="863085" y="331273"/>
                  </a:lnTo>
                  <a:lnTo>
                    <a:pt x="874117" y="285432"/>
                  </a:lnTo>
                  <a:lnTo>
                    <a:pt x="883524" y="239036"/>
                  </a:lnTo>
                  <a:lnTo>
                    <a:pt x="891278" y="192122"/>
                  </a:lnTo>
                  <a:lnTo>
                    <a:pt x="897355" y="144726"/>
                  </a:lnTo>
                  <a:lnTo>
                    <a:pt x="901728" y="96883"/>
                  </a:lnTo>
                  <a:lnTo>
                    <a:pt x="904371" y="48629"/>
                  </a:lnTo>
                  <a:lnTo>
                    <a:pt x="905258" y="0"/>
                  </a:lnTo>
                  <a:lnTo>
                    <a:pt x="1009860" y="0"/>
                  </a:lnTo>
                  <a:lnTo>
                    <a:pt x="1009003" y="49691"/>
                  </a:lnTo>
                  <a:lnTo>
                    <a:pt x="1006448" y="99021"/>
                  </a:lnTo>
                  <a:lnTo>
                    <a:pt x="1002219" y="147959"/>
                  </a:lnTo>
                  <a:lnTo>
                    <a:pt x="996339" y="196471"/>
                  </a:lnTo>
                  <a:lnTo>
                    <a:pt x="988833" y="244523"/>
                  </a:lnTo>
                  <a:lnTo>
                    <a:pt x="979724" y="292085"/>
                  </a:lnTo>
                  <a:lnTo>
                    <a:pt x="969036" y="339122"/>
                  </a:lnTo>
                  <a:lnTo>
                    <a:pt x="956792" y="385603"/>
                  </a:lnTo>
                  <a:lnTo>
                    <a:pt x="943018" y="431493"/>
                  </a:lnTo>
                  <a:lnTo>
                    <a:pt x="927736" y="476762"/>
                  </a:lnTo>
                  <a:lnTo>
                    <a:pt x="910970" y="521375"/>
                  </a:lnTo>
                  <a:lnTo>
                    <a:pt x="892744" y="565300"/>
                  </a:lnTo>
                  <a:lnTo>
                    <a:pt x="873082" y="608505"/>
                  </a:lnTo>
                  <a:lnTo>
                    <a:pt x="852008" y="650956"/>
                  </a:lnTo>
                  <a:lnTo>
                    <a:pt x="829545" y="692621"/>
                  </a:lnTo>
                  <a:lnTo>
                    <a:pt x="805718" y="733467"/>
                  </a:lnTo>
                  <a:lnTo>
                    <a:pt x="780550" y="773462"/>
                  </a:lnTo>
                  <a:lnTo>
                    <a:pt x="754065" y="812573"/>
                  </a:lnTo>
                  <a:lnTo>
                    <a:pt x="726286" y="850766"/>
                  </a:lnTo>
                  <a:lnTo>
                    <a:pt x="697238" y="888009"/>
                  </a:lnTo>
                  <a:lnTo>
                    <a:pt x="666945" y="924270"/>
                  </a:lnTo>
                  <a:lnTo>
                    <a:pt x="635430" y="959516"/>
                  </a:lnTo>
                  <a:lnTo>
                    <a:pt x="602716" y="993713"/>
                  </a:lnTo>
                  <a:lnTo>
                    <a:pt x="568829" y="1026830"/>
                  </a:lnTo>
                  <a:lnTo>
                    <a:pt x="533791" y="1058833"/>
                  </a:lnTo>
                  <a:lnTo>
                    <a:pt x="497627" y="1089690"/>
                  </a:lnTo>
                  <a:lnTo>
                    <a:pt x="460360" y="1119368"/>
                  </a:lnTo>
                  <a:lnTo>
                    <a:pt x="422014" y="1147834"/>
                  </a:lnTo>
                  <a:lnTo>
                    <a:pt x="382613" y="1175055"/>
                  </a:lnTo>
                  <a:lnTo>
                    <a:pt x="342181" y="1201000"/>
                  </a:lnTo>
                  <a:lnTo>
                    <a:pt x="300741" y="1225634"/>
                  </a:lnTo>
                  <a:lnTo>
                    <a:pt x="258318" y="1248926"/>
                  </a:lnTo>
                  <a:lnTo>
                    <a:pt x="214934" y="1270842"/>
                  </a:lnTo>
                  <a:lnTo>
                    <a:pt x="170615" y="1291350"/>
                  </a:lnTo>
                  <a:lnTo>
                    <a:pt x="125384" y="1310416"/>
                  </a:lnTo>
                  <a:lnTo>
                    <a:pt x="79264" y="1328010"/>
                  </a:lnTo>
                  <a:lnTo>
                    <a:pt x="32279" y="1344096"/>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35" name="Google Shape;535;p24"/>
            <p:cNvPicPr preferRelativeResize="0"/>
            <p:nvPr/>
          </p:nvPicPr>
          <p:blipFill rotWithShape="1">
            <a:blip r:embed="rId9">
              <a:alphaModFix/>
            </a:blip>
            <a:srcRect b="0" l="0" r="0" t="0"/>
            <a:stretch/>
          </p:blipFill>
          <p:spPr>
            <a:xfrm>
              <a:off x="16153829" y="6758147"/>
              <a:ext cx="108688" cy="108483"/>
            </a:xfrm>
            <a:prstGeom prst="rect">
              <a:avLst/>
            </a:prstGeom>
            <a:noFill/>
            <a:ln>
              <a:noFill/>
            </a:ln>
          </p:spPr>
        </p:pic>
        <p:pic>
          <p:nvPicPr>
            <p:cNvPr id="536" name="Google Shape;536;p24"/>
            <p:cNvPicPr preferRelativeResize="0"/>
            <p:nvPr/>
          </p:nvPicPr>
          <p:blipFill rotWithShape="1">
            <a:blip r:embed="rId10">
              <a:alphaModFix/>
            </a:blip>
            <a:srcRect b="0" l="0" r="0" t="0"/>
            <a:stretch/>
          </p:blipFill>
          <p:spPr>
            <a:xfrm>
              <a:off x="15936656" y="6774696"/>
              <a:ext cx="124623" cy="122989"/>
            </a:xfrm>
            <a:prstGeom prst="rect">
              <a:avLst/>
            </a:prstGeom>
            <a:noFill/>
            <a:ln>
              <a:noFill/>
            </a:ln>
          </p:spPr>
        </p:pic>
        <p:sp>
          <p:nvSpPr>
            <p:cNvPr id="537" name="Google Shape;537;p24"/>
            <p:cNvSpPr/>
            <p:nvPr/>
          </p:nvSpPr>
          <p:spPr>
            <a:xfrm>
              <a:off x="14850388" y="6826180"/>
              <a:ext cx="1010285" cy="1344295"/>
            </a:xfrm>
            <a:custGeom>
              <a:rect b="b" l="l" r="r" t="t"/>
              <a:pathLst>
                <a:path extrusionOk="0" h="1344295" w="1010284">
                  <a:moveTo>
                    <a:pt x="104602" y="1344096"/>
                  </a:moveTo>
                  <a:lnTo>
                    <a:pt x="0" y="1344096"/>
                  </a:lnTo>
                  <a:lnTo>
                    <a:pt x="856" y="1294405"/>
                  </a:lnTo>
                  <a:lnTo>
                    <a:pt x="3411" y="1245074"/>
                  </a:lnTo>
                  <a:lnTo>
                    <a:pt x="7641" y="1196137"/>
                  </a:lnTo>
                  <a:lnTo>
                    <a:pt x="13520" y="1147625"/>
                  </a:lnTo>
                  <a:lnTo>
                    <a:pt x="21027" y="1099572"/>
                  </a:lnTo>
                  <a:lnTo>
                    <a:pt x="30136" y="1052011"/>
                  </a:lnTo>
                  <a:lnTo>
                    <a:pt x="40824" y="1004974"/>
                  </a:lnTo>
                  <a:lnTo>
                    <a:pt x="53067" y="958493"/>
                  </a:lnTo>
                  <a:lnTo>
                    <a:pt x="66842" y="912603"/>
                  </a:lnTo>
                  <a:lnTo>
                    <a:pt x="82124" y="867334"/>
                  </a:lnTo>
                  <a:lnTo>
                    <a:pt x="98890" y="822721"/>
                  </a:lnTo>
                  <a:lnTo>
                    <a:pt x="117115" y="778796"/>
                  </a:lnTo>
                  <a:lnTo>
                    <a:pt x="136777" y="735591"/>
                  </a:lnTo>
                  <a:lnTo>
                    <a:pt x="157851" y="693140"/>
                  </a:lnTo>
                  <a:lnTo>
                    <a:pt x="180314" y="651475"/>
                  </a:lnTo>
                  <a:lnTo>
                    <a:pt x="204141" y="610628"/>
                  </a:lnTo>
                  <a:lnTo>
                    <a:pt x="229309" y="570634"/>
                  </a:lnTo>
                  <a:lnTo>
                    <a:pt x="255795" y="531523"/>
                  </a:lnTo>
                  <a:lnTo>
                    <a:pt x="283573" y="493330"/>
                  </a:lnTo>
                  <a:lnTo>
                    <a:pt x="312621" y="456087"/>
                  </a:lnTo>
                  <a:lnTo>
                    <a:pt x="342914" y="419826"/>
                  </a:lnTo>
                  <a:lnTo>
                    <a:pt x="374430" y="384580"/>
                  </a:lnTo>
                  <a:lnTo>
                    <a:pt x="407143" y="350383"/>
                  </a:lnTo>
                  <a:lnTo>
                    <a:pt x="441030" y="317266"/>
                  </a:lnTo>
                  <a:lnTo>
                    <a:pt x="476068" y="285263"/>
                  </a:lnTo>
                  <a:lnTo>
                    <a:pt x="512232" y="254406"/>
                  </a:lnTo>
                  <a:lnTo>
                    <a:pt x="549499" y="224728"/>
                  </a:lnTo>
                  <a:lnTo>
                    <a:pt x="587845" y="196262"/>
                  </a:lnTo>
                  <a:lnTo>
                    <a:pt x="627246" y="169040"/>
                  </a:lnTo>
                  <a:lnTo>
                    <a:pt x="667678" y="143096"/>
                  </a:lnTo>
                  <a:lnTo>
                    <a:pt x="709118" y="118462"/>
                  </a:lnTo>
                  <a:lnTo>
                    <a:pt x="751542" y="95170"/>
                  </a:lnTo>
                  <a:lnTo>
                    <a:pt x="794925" y="73254"/>
                  </a:lnTo>
                  <a:lnTo>
                    <a:pt x="839244" y="52746"/>
                  </a:lnTo>
                  <a:lnTo>
                    <a:pt x="884476" y="33679"/>
                  </a:lnTo>
                  <a:lnTo>
                    <a:pt x="930596" y="16086"/>
                  </a:lnTo>
                  <a:lnTo>
                    <a:pt x="977580" y="0"/>
                  </a:lnTo>
                  <a:lnTo>
                    <a:pt x="1009860" y="99698"/>
                  </a:lnTo>
                  <a:lnTo>
                    <a:pt x="963893" y="115479"/>
                  </a:lnTo>
                  <a:lnTo>
                    <a:pt x="918823" y="132816"/>
                  </a:lnTo>
                  <a:lnTo>
                    <a:pt x="874674" y="151676"/>
                  </a:lnTo>
                  <a:lnTo>
                    <a:pt x="831472" y="172020"/>
                  </a:lnTo>
                  <a:lnTo>
                    <a:pt x="789245" y="193814"/>
                  </a:lnTo>
                  <a:lnTo>
                    <a:pt x="748018" y="217023"/>
                  </a:lnTo>
                  <a:lnTo>
                    <a:pt x="707816" y="241609"/>
                  </a:lnTo>
                  <a:lnTo>
                    <a:pt x="668667" y="267538"/>
                  </a:lnTo>
                  <a:lnTo>
                    <a:pt x="630596" y="294773"/>
                  </a:lnTo>
                  <a:lnTo>
                    <a:pt x="593629" y="323279"/>
                  </a:lnTo>
                  <a:lnTo>
                    <a:pt x="557792" y="353019"/>
                  </a:lnTo>
                  <a:lnTo>
                    <a:pt x="523112" y="383959"/>
                  </a:lnTo>
                  <a:lnTo>
                    <a:pt x="489614" y="416062"/>
                  </a:lnTo>
                  <a:lnTo>
                    <a:pt x="457325" y="449292"/>
                  </a:lnTo>
                  <a:lnTo>
                    <a:pt x="426270" y="483614"/>
                  </a:lnTo>
                  <a:lnTo>
                    <a:pt x="396477" y="518991"/>
                  </a:lnTo>
                  <a:lnTo>
                    <a:pt x="367969" y="555388"/>
                  </a:lnTo>
                  <a:lnTo>
                    <a:pt x="340775" y="592769"/>
                  </a:lnTo>
                  <a:lnTo>
                    <a:pt x="314920" y="631099"/>
                  </a:lnTo>
                  <a:lnTo>
                    <a:pt x="290429" y="670341"/>
                  </a:lnTo>
                  <a:lnTo>
                    <a:pt x="267330" y="710459"/>
                  </a:lnTo>
                  <a:lnTo>
                    <a:pt x="245648" y="751418"/>
                  </a:lnTo>
                  <a:lnTo>
                    <a:pt x="225409" y="793182"/>
                  </a:lnTo>
                  <a:lnTo>
                    <a:pt x="206639" y="835715"/>
                  </a:lnTo>
                  <a:lnTo>
                    <a:pt x="189365" y="878982"/>
                  </a:lnTo>
                  <a:lnTo>
                    <a:pt x="173612" y="922946"/>
                  </a:lnTo>
                  <a:lnTo>
                    <a:pt x="159406" y="967572"/>
                  </a:lnTo>
                  <a:lnTo>
                    <a:pt x="146774" y="1012823"/>
                  </a:lnTo>
                  <a:lnTo>
                    <a:pt x="135742" y="1058664"/>
                  </a:lnTo>
                  <a:lnTo>
                    <a:pt x="126336" y="1105060"/>
                  </a:lnTo>
                  <a:lnTo>
                    <a:pt x="118581" y="1151974"/>
                  </a:lnTo>
                  <a:lnTo>
                    <a:pt x="112504" y="1199370"/>
                  </a:lnTo>
                  <a:lnTo>
                    <a:pt x="108131" y="1247213"/>
                  </a:lnTo>
                  <a:lnTo>
                    <a:pt x="105488" y="1295467"/>
                  </a:lnTo>
                  <a:lnTo>
                    <a:pt x="104602" y="1344096"/>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38" name="Google Shape;538;p24"/>
          <p:cNvSpPr txBox="1"/>
          <p:nvPr>
            <p:ph type="title"/>
          </p:nvPr>
        </p:nvSpPr>
        <p:spPr>
          <a:xfrm>
            <a:off x="853417" y="614615"/>
            <a:ext cx="14004925" cy="33813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Conclusion</a:t>
            </a:r>
            <a:endParaRPr/>
          </a:p>
          <a:p>
            <a:pPr indent="0" lvl="0" marL="12700" marR="5080" rtl="0" algn="just">
              <a:lnSpc>
                <a:spcPct val="148300"/>
              </a:lnSpc>
              <a:spcBef>
                <a:spcPts val="1155"/>
              </a:spcBef>
              <a:spcAft>
                <a:spcPts val="0"/>
              </a:spcAft>
              <a:buNone/>
            </a:pPr>
            <a:r>
              <a:rPr b="0" lang="en-US" sz="2150">
                <a:latin typeface="Trebuchet MS"/>
                <a:ea typeface="Trebuchet MS"/>
                <a:cs typeface="Trebuchet MS"/>
                <a:sym typeface="Trebuchet MS"/>
              </a:rPr>
              <a:t>In conclusion, this study has demonstrated the viability of employing GloVe embeddings and LSTM networks for sarcasm detection within news headlines. Through the integration of pre-trained word embeddings and the utilization of LSTM architectures, our model showcased promising performance in discerning the nuanced sarcastic expressions present in news headlines.</a:t>
            </a:r>
            <a:endParaRPr sz="2150">
              <a:latin typeface="Trebuchet MS"/>
              <a:ea typeface="Trebuchet MS"/>
              <a:cs typeface="Trebuchet MS"/>
              <a:sym typeface="Trebuchet MS"/>
            </a:endParaRPr>
          </a:p>
        </p:txBody>
      </p:sp>
      <p:sp>
        <p:nvSpPr>
          <p:cNvPr id="539" name="Google Shape;539;p24"/>
          <p:cNvSpPr txBox="1"/>
          <p:nvPr/>
        </p:nvSpPr>
        <p:spPr>
          <a:xfrm>
            <a:off x="853417" y="4455768"/>
            <a:ext cx="14004925" cy="2454275"/>
          </a:xfrm>
          <a:prstGeom prst="rect">
            <a:avLst/>
          </a:prstGeom>
          <a:noFill/>
          <a:ln>
            <a:noFill/>
          </a:ln>
        </p:spPr>
        <p:txBody>
          <a:bodyPr anchorCtr="0" anchor="t" bIns="0" lIns="0" spcFirstLastPara="1" rIns="0" wrap="square" tIns="12050">
            <a:spAutoFit/>
          </a:bodyPr>
          <a:lstStyle/>
          <a:p>
            <a:pPr indent="0" lvl="0" marL="12700" marR="5080" rtl="0" algn="l">
              <a:lnSpc>
                <a:spcPct val="148300"/>
              </a:lnSpc>
              <a:spcBef>
                <a:spcPts val="0"/>
              </a:spcBef>
              <a:spcAft>
                <a:spcPts val="0"/>
              </a:spcAft>
              <a:buNone/>
            </a:pPr>
            <a:r>
              <a:rPr lang="en-US" sz="2150">
                <a:solidFill>
                  <a:srgbClr val="F2F5FA"/>
                </a:solidFill>
                <a:latin typeface="Trebuchet MS"/>
                <a:ea typeface="Trebuchet MS"/>
                <a:cs typeface="Trebuchet MS"/>
                <a:sym typeface="Trebuchet MS"/>
              </a:rPr>
              <a:t>While	acknowledging	the	limitations	inherent	in	the	current	approach,	the	findings	underscore	the	potential	of leveraging deep learning methodologies for sarcasm detection in textual data.</a:t>
            </a:r>
            <a:endParaRPr sz="2150">
              <a:latin typeface="Trebuchet MS"/>
              <a:ea typeface="Trebuchet MS"/>
              <a:cs typeface="Trebuchet MS"/>
              <a:sym typeface="Trebuchet MS"/>
            </a:endParaRPr>
          </a:p>
          <a:p>
            <a:pPr indent="0" lvl="0" marL="0" rtl="0" algn="l">
              <a:lnSpc>
                <a:spcPct val="100000"/>
              </a:lnSpc>
              <a:spcBef>
                <a:spcPts val="1330"/>
              </a:spcBef>
              <a:spcAft>
                <a:spcPts val="0"/>
              </a:spcAft>
              <a:buNone/>
            </a:pPr>
            <a:r>
              <a:t/>
            </a:r>
            <a:endParaRPr sz="2150">
              <a:latin typeface="Trebuchet MS"/>
              <a:ea typeface="Trebuchet MS"/>
              <a:cs typeface="Trebuchet MS"/>
              <a:sym typeface="Trebuchet MS"/>
            </a:endParaRPr>
          </a:p>
          <a:p>
            <a:pPr indent="0" lvl="0" marL="12700" marR="5080" rtl="0" algn="l">
              <a:lnSpc>
                <a:spcPct val="148300"/>
              </a:lnSpc>
              <a:spcBef>
                <a:spcPts val="0"/>
              </a:spcBef>
              <a:spcAft>
                <a:spcPts val="0"/>
              </a:spcAft>
              <a:buNone/>
            </a:pPr>
            <a:r>
              <a:rPr lang="en-US" sz="2150">
                <a:solidFill>
                  <a:srgbClr val="F2F5FA"/>
                </a:solidFill>
                <a:latin typeface="Trebuchet MS"/>
                <a:ea typeface="Trebuchet MS"/>
                <a:cs typeface="Trebuchet MS"/>
                <a:sym typeface="Trebuchet MS"/>
              </a:rPr>
              <a:t>The	study	contributes	to	the	evolving	landscape	of	natural	language	understanding	by	shedding	light	on	the complexities associated with sarcasm detection, particularly within the domain of news headlines.</a:t>
            </a:r>
            <a:endParaRPr sz="2150">
              <a:latin typeface="Trebuchet MS"/>
              <a:ea typeface="Trebuchet MS"/>
              <a:cs typeface="Trebuchet MS"/>
              <a:sym typeface="Trebuchet MS"/>
            </a:endParaRPr>
          </a:p>
        </p:txBody>
      </p:sp>
      <p:grpSp>
        <p:nvGrpSpPr>
          <p:cNvPr id="540" name="Google Shape;540;p24"/>
          <p:cNvGrpSpPr/>
          <p:nvPr/>
        </p:nvGrpSpPr>
        <p:grpSpPr>
          <a:xfrm>
            <a:off x="9092489" y="8985885"/>
            <a:ext cx="4124960" cy="1301675"/>
            <a:chOff x="9092489" y="8985885"/>
            <a:chExt cx="4124960" cy="1301675"/>
          </a:xfrm>
        </p:grpSpPr>
        <p:sp>
          <p:nvSpPr>
            <p:cNvPr id="541" name="Google Shape;541;p24"/>
            <p:cNvSpPr/>
            <p:nvPr/>
          </p:nvSpPr>
          <p:spPr>
            <a:xfrm>
              <a:off x="10027404" y="8985885"/>
              <a:ext cx="2065655" cy="1124585"/>
            </a:xfrm>
            <a:custGeom>
              <a:rect b="b" l="l" r="r" t="t"/>
              <a:pathLst>
                <a:path extrusionOk="0" h="1124584" w="2065654">
                  <a:moveTo>
                    <a:pt x="0" y="183679"/>
                  </a:moveTo>
                  <a:lnTo>
                    <a:pt x="2065339" y="0"/>
                  </a:lnTo>
                  <a:lnTo>
                    <a:pt x="1124509" y="1124509"/>
                  </a:lnTo>
                  <a:lnTo>
                    <a:pt x="0" y="183679"/>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2" name="Google Shape;542;p24"/>
            <p:cNvSpPr/>
            <p:nvPr/>
          </p:nvSpPr>
          <p:spPr>
            <a:xfrm>
              <a:off x="9092489" y="8985897"/>
              <a:ext cx="4124960" cy="1301115"/>
            </a:xfrm>
            <a:custGeom>
              <a:rect b="b" l="l" r="r" t="t"/>
              <a:pathLst>
                <a:path extrusionOk="0" h="1301115" w="4124959">
                  <a:moveTo>
                    <a:pt x="2059419" y="1124508"/>
                  </a:moveTo>
                  <a:lnTo>
                    <a:pt x="934910" y="183680"/>
                  </a:lnTo>
                  <a:lnTo>
                    <a:pt x="0" y="1301115"/>
                  </a:lnTo>
                  <a:lnTo>
                    <a:pt x="75806" y="1301115"/>
                  </a:lnTo>
                  <a:lnTo>
                    <a:pt x="2059419" y="1124508"/>
                  </a:lnTo>
                  <a:close/>
                </a:path>
                <a:path extrusionOk="0" h="1301115" w="4124959">
                  <a:moveTo>
                    <a:pt x="4124756" y="940828"/>
                  </a:moveTo>
                  <a:lnTo>
                    <a:pt x="3000248" y="0"/>
                  </a:lnTo>
                  <a:lnTo>
                    <a:pt x="2059419" y="1124508"/>
                  </a:lnTo>
                  <a:lnTo>
                    <a:pt x="4124756" y="940828"/>
                  </a:lnTo>
                  <a:close/>
                </a:path>
              </a:pathLst>
            </a:custGeom>
            <a:solidFill>
              <a:srgbClr val="F2F5FA">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3" name="Google Shape;543;p24"/>
            <p:cNvSpPr/>
            <p:nvPr/>
          </p:nvSpPr>
          <p:spPr>
            <a:xfrm>
              <a:off x="10119262" y="10018556"/>
              <a:ext cx="2065655" cy="268605"/>
            </a:xfrm>
            <a:custGeom>
              <a:rect b="b" l="l" r="r" t="t"/>
              <a:pathLst>
                <a:path extrusionOk="0" h="268604" w="2065654">
                  <a:moveTo>
                    <a:pt x="0" y="183676"/>
                  </a:moveTo>
                  <a:lnTo>
                    <a:pt x="2065303" y="0"/>
                  </a:lnTo>
                  <a:lnTo>
                    <a:pt x="1840708" y="268442"/>
                  </a:lnTo>
                  <a:lnTo>
                    <a:pt x="101315" y="268442"/>
                  </a:lnTo>
                  <a:lnTo>
                    <a:pt x="0" y="183676"/>
                  </a:lnTo>
                  <a:close/>
                </a:path>
              </a:pathLst>
            </a:custGeom>
            <a:solidFill>
              <a:srgbClr val="CBDDEC">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4" name="Google Shape;544;p24"/>
            <p:cNvSpPr/>
            <p:nvPr/>
          </p:nvSpPr>
          <p:spPr>
            <a:xfrm>
              <a:off x="11004156" y="10110395"/>
              <a:ext cx="359410" cy="177165"/>
            </a:xfrm>
            <a:custGeom>
              <a:rect b="b" l="l" r="r" t="t"/>
              <a:pathLst>
                <a:path extrusionOk="0" h="177165" w="359409">
                  <a:moveTo>
                    <a:pt x="0" y="176604"/>
                  </a:moveTo>
                  <a:lnTo>
                    <a:pt x="147757" y="0"/>
                  </a:lnTo>
                  <a:lnTo>
                    <a:pt x="358840" y="176604"/>
                  </a:lnTo>
                  <a:lnTo>
                    <a:pt x="0" y="176604"/>
                  </a:lnTo>
                  <a:close/>
                </a:path>
              </a:pathLst>
            </a:custGeom>
            <a:solidFill>
              <a:srgbClr val="AFC1D0">
                <a:alpha val="6392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8" name="Shape 548"/>
        <p:cNvGrpSpPr/>
        <p:nvPr/>
      </p:nvGrpSpPr>
      <p:grpSpPr>
        <a:xfrm>
          <a:off x="0" y="0"/>
          <a:ext cx="0" cy="0"/>
          <a:chOff x="0" y="0"/>
          <a:chExt cx="0" cy="0"/>
        </a:xfrm>
      </p:grpSpPr>
      <p:sp>
        <p:nvSpPr>
          <p:cNvPr id="549" name="Google Shape;549;p25"/>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550" name="Google Shape;550;p25"/>
          <p:cNvGrpSpPr/>
          <p:nvPr/>
        </p:nvGrpSpPr>
        <p:grpSpPr>
          <a:xfrm>
            <a:off x="17377397" y="0"/>
            <a:ext cx="911147" cy="911236"/>
            <a:chOff x="17377397" y="0"/>
            <a:chExt cx="911147" cy="911236"/>
          </a:xfrm>
        </p:grpSpPr>
        <p:sp>
          <p:nvSpPr>
            <p:cNvPr id="551" name="Google Shape;551;p25"/>
            <p:cNvSpPr/>
            <p:nvPr/>
          </p:nvSpPr>
          <p:spPr>
            <a:xfrm>
              <a:off x="17736729" y="0"/>
              <a:ext cx="551815" cy="359410"/>
            </a:xfrm>
            <a:custGeom>
              <a:rect b="b" l="l" r="r" t="t"/>
              <a:pathLst>
                <a:path extrusionOk="0" h="359410" w="551815">
                  <a:moveTo>
                    <a:pt x="551270" y="359324"/>
                  </a:moveTo>
                  <a:lnTo>
                    <a:pt x="551270" y="0"/>
                  </a:lnTo>
                  <a:lnTo>
                    <a:pt x="0" y="0"/>
                  </a:lnTo>
                  <a:lnTo>
                    <a:pt x="0" y="359324"/>
                  </a:lnTo>
                  <a:lnTo>
                    <a:pt x="551270" y="359324"/>
                  </a:lnTo>
                  <a:close/>
                </a:path>
              </a:pathLst>
            </a:custGeom>
            <a:solidFill>
              <a:srgbClr val="CBDDEC">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2" name="Google Shape;552;p25"/>
            <p:cNvSpPr/>
            <p:nvPr/>
          </p:nvSpPr>
          <p:spPr>
            <a:xfrm>
              <a:off x="17377397" y="11"/>
              <a:ext cx="910590" cy="911225"/>
            </a:xfrm>
            <a:custGeom>
              <a:rect b="b" l="l" r="r" t="t"/>
              <a:pathLst>
                <a:path extrusionOk="0" h="911225" w="910590">
                  <a:moveTo>
                    <a:pt x="359321" y="0"/>
                  </a:moveTo>
                  <a:lnTo>
                    <a:pt x="0" y="0"/>
                  </a:lnTo>
                  <a:lnTo>
                    <a:pt x="359321" y="359321"/>
                  </a:lnTo>
                  <a:lnTo>
                    <a:pt x="359321" y="0"/>
                  </a:lnTo>
                  <a:close/>
                </a:path>
                <a:path extrusionOk="0" h="911225" w="910590">
                  <a:moveTo>
                    <a:pt x="910590" y="359321"/>
                  </a:moveTo>
                  <a:lnTo>
                    <a:pt x="359321" y="359321"/>
                  </a:lnTo>
                  <a:lnTo>
                    <a:pt x="910590" y="910691"/>
                  </a:lnTo>
                  <a:lnTo>
                    <a:pt x="910590" y="359321"/>
                  </a:lnTo>
                  <a:close/>
                </a:path>
              </a:pathLst>
            </a:custGeom>
            <a:solidFill>
              <a:srgbClr val="F2F5FA">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53" name="Google Shape;553;p25"/>
          <p:cNvSpPr/>
          <p:nvPr/>
        </p:nvSpPr>
        <p:spPr>
          <a:xfrm>
            <a:off x="17736729" y="2677106"/>
            <a:ext cx="551815" cy="2317750"/>
          </a:xfrm>
          <a:custGeom>
            <a:rect b="b" l="l" r="r" t="t"/>
            <a:pathLst>
              <a:path extrusionOk="0" h="2317750" w="551815">
                <a:moveTo>
                  <a:pt x="551270" y="2317332"/>
                </a:moveTo>
                <a:lnTo>
                  <a:pt x="551270" y="551270"/>
                </a:lnTo>
                <a:lnTo>
                  <a:pt x="0" y="0"/>
                </a:lnTo>
                <a:lnTo>
                  <a:pt x="0" y="2317332"/>
                </a:lnTo>
                <a:lnTo>
                  <a:pt x="551270" y="2317332"/>
                </a:lnTo>
                <a:close/>
              </a:path>
            </a:pathLst>
          </a:custGeom>
          <a:solidFill>
            <a:srgbClr val="CBDDEC">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554" name="Google Shape;554;p25"/>
          <p:cNvGrpSpPr/>
          <p:nvPr/>
        </p:nvGrpSpPr>
        <p:grpSpPr>
          <a:xfrm>
            <a:off x="15419396" y="0"/>
            <a:ext cx="2868742" cy="2677709"/>
            <a:chOff x="15419396" y="0"/>
            <a:chExt cx="2868742" cy="2677709"/>
          </a:xfrm>
        </p:grpSpPr>
        <p:sp>
          <p:nvSpPr>
            <p:cNvPr id="555" name="Google Shape;555;p25"/>
            <p:cNvSpPr/>
            <p:nvPr/>
          </p:nvSpPr>
          <p:spPr>
            <a:xfrm>
              <a:off x="16578083" y="0"/>
              <a:ext cx="1710055" cy="1518285"/>
            </a:xfrm>
            <a:custGeom>
              <a:rect b="b" l="l" r="r" t="t"/>
              <a:pathLst>
                <a:path extrusionOk="0" h="1518285" w="1710055">
                  <a:moveTo>
                    <a:pt x="1709915" y="1517970"/>
                  </a:moveTo>
                  <a:lnTo>
                    <a:pt x="1709915" y="910594"/>
                  </a:lnTo>
                  <a:lnTo>
                    <a:pt x="799320" y="0"/>
                  </a:lnTo>
                  <a:lnTo>
                    <a:pt x="0" y="0"/>
                  </a:lnTo>
                  <a:lnTo>
                    <a:pt x="0" y="1517970"/>
                  </a:lnTo>
                  <a:lnTo>
                    <a:pt x="1709915" y="1517970"/>
                  </a:lnTo>
                  <a:close/>
                </a:path>
              </a:pathLst>
            </a:custGeom>
            <a:solidFill>
              <a:srgbClr val="CBDDEC">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6" name="Google Shape;556;p25"/>
            <p:cNvSpPr/>
            <p:nvPr/>
          </p:nvSpPr>
          <p:spPr>
            <a:xfrm>
              <a:off x="15419396" y="359324"/>
              <a:ext cx="2317750" cy="2318385"/>
            </a:xfrm>
            <a:custGeom>
              <a:rect b="b" l="l" r="r" t="t"/>
              <a:pathLst>
                <a:path extrusionOk="0" h="2318385" w="2317750">
                  <a:moveTo>
                    <a:pt x="2317331" y="2317781"/>
                  </a:moveTo>
                  <a:lnTo>
                    <a:pt x="2317331" y="0"/>
                  </a:lnTo>
                  <a:lnTo>
                    <a:pt x="0" y="0"/>
                  </a:lnTo>
                  <a:lnTo>
                    <a:pt x="2317331" y="2317781"/>
                  </a:lnTo>
                  <a:close/>
                </a:path>
              </a:pathLst>
            </a:custGeom>
            <a:solidFill>
              <a:srgbClr val="AFC1D0">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57" name="Google Shape;557;p25"/>
          <p:cNvSpPr/>
          <p:nvPr/>
        </p:nvSpPr>
        <p:spPr>
          <a:xfrm>
            <a:off x="17736729" y="4994438"/>
            <a:ext cx="551815" cy="2317750"/>
          </a:xfrm>
          <a:custGeom>
            <a:rect b="b" l="l" r="r" t="t"/>
            <a:pathLst>
              <a:path extrusionOk="0" h="2317750" w="551815">
                <a:moveTo>
                  <a:pt x="551270" y="1766061"/>
                </a:moveTo>
                <a:lnTo>
                  <a:pt x="551270" y="0"/>
                </a:lnTo>
                <a:lnTo>
                  <a:pt x="0" y="0"/>
                </a:lnTo>
                <a:lnTo>
                  <a:pt x="0" y="2317331"/>
                </a:lnTo>
                <a:lnTo>
                  <a:pt x="551270" y="1766061"/>
                </a:lnTo>
                <a:close/>
              </a:path>
            </a:pathLst>
          </a:custGeom>
          <a:solidFill>
            <a:srgbClr val="AFC1D0">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558" name="Google Shape;558;p25"/>
          <p:cNvGrpSpPr/>
          <p:nvPr/>
        </p:nvGrpSpPr>
        <p:grpSpPr>
          <a:xfrm>
            <a:off x="12742297" y="0"/>
            <a:ext cx="2677703" cy="359410"/>
            <a:chOff x="12742297" y="0"/>
            <a:chExt cx="2677703" cy="359410"/>
          </a:xfrm>
        </p:grpSpPr>
        <p:sp>
          <p:nvSpPr>
            <p:cNvPr id="559" name="Google Shape;559;p25"/>
            <p:cNvSpPr/>
            <p:nvPr/>
          </p:nvSpPr>
          <p:spPr>
            <a:xfrm>
              <a:off x="13101615" y="0"/>
              <a:ext cx="2318385" cy="359410"/>
            </a:xfrm>
            <a:custGeom>
              <a:rect b="b" l="l" r="r" t="t"/>
              <a:pathLst>
                <a:path extrusionOk="0" h="359410" w="2318384">
                  <a:moveTo>
                    <a:pt x="2317781" y="359324"/>
                  </a:moveTo>
                  <a:lnTo>
                    <a:pt x="1958387" y="0"/>
                  </a:lnTo>
                  <a:lnTo>
                    <a:pt x="0" y="0"/>
                  </a:lnTo>
                  <a:lnTo>
                    <a:pt x="0" y="359324"/>
                  </a:lnTo>
                  <a:lnTo>
                    <a:pt x="2317781" y="359324"/>
                  </a:lnTo>
                  <a:close/>
                </a:path>
              </a:pathLst>
            </a:custGeom>
            <a:solidFill>
              <a:srgbClr val="F2F5FA">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0" name="Google Shape;560;p25"/>
            <p:cNvSpPr/>
            <p:nvPr/>
          </p:nvSpPr>
          <p:spPr>
            <a:xfrm>
              <a:off x="12742297" y="0"/>
              <a:ext cx="359410" cy="359410"/>
            </a:xfrm>
            <a:custGeom>
              <a:rect b="b" l="l" r="r" t="t"/>
              <a:pathLst>
                <a:path extrusionOk="0" h="359410" w="359409">
                  <a:moveTo>
                    <a:pt x="359318" y="359324"/>
                  </a:moveTo>
                  <a:lnTo>
                    <a:pt x="359318" y="0"/>
                  </a:lnTo>
                  <a:lnTo>
                    <a:pt x="0" y="0"/>
                  </a:lnTo>
                  <a:lnTo>
                    <a:pt x="359318" y="359324"/>
                  </a:lnTo>
                  <a:close/>
                </a:path>
              </a:pathLst>
            </a:custGeom>
            <a:solidFill>
              <a:srgbClr val="0A1220">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1" name="Google Shape;561;p25"/>
          <p:cNvSpPr/>
          <p:nvPr/>
        </p:nvSpPr>
        <p:spPr>
          <a:xfrm>
            <a:off x="14260303" y="1517970"/>
            <a:ext cx="2318385" cy="2318385"/>
          </a:xfrm>
          <a:custGeom>
            <a:rect b="b" l="l" r="r" t="t"/>
            <a:pathLst>
              <a:path extrusionOk="0" h="2318385" w="2318384">
                <a:moveTo>
                  <a:pt x="2317781" y="2317781"/>
                </a:moveTo>
                <a:lnTo>
                  <a:pt x="0" y="0"/>
                </a:lnTo>
                <a:lnTo>
                  <a:pt x="0" y="2317781"/>
                </a:lnTo>
                <a:lnTo>
                  <a:pt x="2317781" y="2317781"/>
                </a:lnTo>
                <a:close/>
              </a:path>
            </a:pathLst>
          </a:custGeom>
          <a:solidFill>
            <a:srgbClr val="CBDDEC">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2" name="Google Shape;562;p25"/>
          <p:cNvSpPr/>
          <p:nvPr/>
        </p:nvSpPr>
        <p:spPr>
          <a:xfrm>
            <a:off x="15805939" y="4004266"/>
            <a:ext cx="880110" cy="880110"/>
          </a:xfrm>
          <a:custGeom>
            <a:rect b="b" l="l" r="r" t="t"/>
            <a:pathLst>
              <a:path extrusionOk="0" h="880110" w="880109">
                <a:moveTo>
                  <a:pt x="879544" y="879544"/>
                </a:moveTo>
                <a:lnTo>
                  <a:pt x="879544" y="0"/>
                </a:lnTo>
                <a:lnTo>
                  <a:pt x="0" y="0"/>
                </a:lnTo>
                <a:lnTo>
                  <a:pt x="879544" y="879544"/>
                </a:lnTo>
                <a:close/>
              </a:path>
            </a:pathLst>
          </a:custGeom>
          <a:solidFill>
            <a:srgbClr val="CBDDEC">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3" name="Google Shape;563;p25"/>
          <p:cNvSpPr/>
          <p:nvPr/>
        </p:nvSpPr>
        <p:spPr>
          <a:xfrm>
            <a:off x="17597042" y="8552394"/>
            <a:ext cx="691515" cy="691515"/>
          </a:xfrm>
          <a:custGeom>
            <a:rect b="b" l="l" r="r" t="t"/>
            <a:pathLst>
              <a:path extrusionOk="0" h="691515" w="691515">
                <a:moveTo>
                  <a:pt x="690957" y="690957"/>
                </a:moveTo>
                <a:lnTo>
                  <a:pt x="690957" y="0"/>
                </a:lnTo>
                <a:lnTo>
                  <a:pt x="0" y="690957"/>
                </a:lnTo>
                <a:lnTo>
                  <a:pt x="690957" y="690957"/>
                </a:lnTo>
                <a:close/>
              </a:path>
            </a:pathLst>
          </a:custGeom>
          <a:solidFill>
            <a:srgbClr val="F2F5FA">
              <a:alpha val="6862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564" name="Google Shape;564;p25"/>
          <p:cNvGrpSpPr/>
          <p:nvPr/>
        </p:nvGrpSpPr>
        <p:grpSpPr>
          <a:xfrm>
            <a:off x="0" y="0"/>
            <a:ext cx="18288489" cy="10287507"/>
            <a:chOff x="0" y="0"/>
            <a:chExt cx="18288489" cy="10287507"/>
          </a:xfrm>
        </p:grpSpPr>
        <p:sp>
          <p:nvSpPr>
            <p:cNvPr id="565" name="Google Shape;565;p25"/>
            <p:cNvSpPr/>
            <p:nvPr/>
          </p:nvSpPr>
          <p:spPr>
            <a:xfrm>
              <a:off x="0" y="0"/>
              <a:ext cx="8744585" cy="10287000"/>
            </a:xfrm>
            <a:custGeom>
              <a:rect b="b" l="l" r="r" t="t"/>
              <a:pathLst>
                <a:path extrusionOk="0" h="10287000" w="8744585">
                  <a:moveTo>
                    <a:pt x="8744275" y="10286999"/>
                  </a:moveTo>
                  <a:lnTo>
                    <a:pt x="0" y="10286999"/>
                  </a:lnTo>
                  <a:lnTo>
                    <a:pt x="0" y="0"/>
                  </a:lnTo>
                  <a:lnTo>
                    <a:pt x="2791176" y="0"/>
                  </a:lnTo>
                  <a:lnTo>
                    <a:pt x="8744275" y="1028699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6" name="Google Shape;566;p25"/>
            <p:cNvSpPr/>
            <p:nvPr/>
          </p:nvSpPr>
          <p:spPr>
            <a:xfrm>
              <a:off x="7163924" y="8052834"/>
              <a:ext cx="11124565" cy="2234565"/>
            </a:xfrm>
            <a:custGeom>
              <a:rect b="b" l="l" r="r" t="t"/>
              <a:pathLst>
                <a:path extrusionOk="0" h="2234565" w="11124565">
                  <a:moveTo>
                    <a:pt x="0" y="2234165"/>
                  </a:moveTo>
                  <a:lnTo>
                    <a:pt x="278198" y="0"/>
                  </a:lnTo>
                  <a:lnTo>
                    <a:pt x="11124074" y="1350529"/>
                  </a:lnTo>
                  <a:lnTo>
                    <a:pt x="11124074" y="2234165"/>
                  </a:lnTo>
                  <a:lnTo>
                    <a:pt x="0" y="2234165"/>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7" name="Google Shape;567;p25"/>
            <p:cNvSpPr/>
            <p:nvPr/>
          </p:nvSpPr>
          <p:spPr>
            <a:xfrm>
              <a:off x="138433" y="1330161"/>
              <a:ext cx="1139190" cy="2410460"/>
            </a:xfrm>
            <a:custGeom>
              <a:rect b="b" l="l" r="r" t="t"/>
              <a:pathLst>
                <a:path extrusionOk="0" h="2410460" w="1139190">
                  <a:moveTo>
                    <a:pt x="0" y="2410302"/>
                  </a:moveTo>
                  <a:lnTo>
                    <a:pt x="1138691" y="1262453"/>
                  </a:lnTo>
                  <a:lnTo>
                    <a:pt x="181" y="0"/>
                  </a:lnTo>
                  <a:lnTo>
                    <a:pt x="0" y="2410302"/>
                  </a:lnTo>
                  <a:close/>
                </a:path>
              </a:pathLst>
            </a:custGeom>
            <a:solidFill>
              <a:srgbClr val="497082">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8" name="Google Shape;568;p25"/>
            <p:cNvSpPr/>
            <p:nvPr/>
          </p:nvSpPr>
          <p:spPr>
            <a:xfrm>
              <a:off x="0" y="0"/>
              <a:ext cx="443230" cy="426084"/>
            </a:xfrm>
            <a:custGeom>
              <a:rect b="b" l="l" r="r" t="t"/>
              <a:pathLst>
                <a:path extrusionOk="0" h="426084" w="443230">
                  <a:moveTo>
                    <a:pt x="0" y="421496"/>
                  </a:moveTo>
                  <a:lnTo>
                    <a:pt x="4954" y="426048"/>
                  </a:lnTo>
                  <a:lnTo>
                    <a:pt x="442644" y="0"/>
                  </a:lnTo>
                  <a:lnTo>
                    <a:pt x="0" y="0"/>
                  </a:lnTo>
                  <a:lnTo>
                    <a:pt x="0" y="421496"/>
                  </a:lnTo>
                  <a:close/>
                </a:path>
              </a:pathLst>
            </a:custGeom>
            <a:solidFill>
              <a:srgbClr val="C4E3F1">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9" name="Google Shape;569;p25"/>
            <p:cNvSpPr/>
            <p:nvPr/>
          </p:nvSpPr>
          <p:spPr>
            <a:xfrm>
              <a:off x="943616" y="0"/>
              <a:ext cx="789940" cy="880744"/>
            </a:xfrm>
            <a:custGeom>
              <a:rect b="b" l="l" r="r" t="t"/>
              <a:pathLst>
                <a:path extrusionOk="0" h="880744" w="789939">
                  <a:moveTo>
                    <a:pt x="0" y="0"/>
                  </a:moveTo>
                  <a:lnTo>
                    <a:pt x="783735" y="880163"/>
                  </a:lnTo>
                  <a:lnTo>
                    <a:pt x="789337" y="0"/>
                  </a:lnTo>
                  <a:lnTo>
                    <a:pt x="0" y="0"/>
                  </a:lnTo>
                  <a:close/>
                </a:path>
              </a:pathLst>
            </a:custGeom>
            <a:solidFill>
              <a:srgbClr val="497082">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0" name="Google Shape;570;p25"/>
            <p:cNvSpPr/>
            <p:nvPr/>
          </p:nvSpPr>
          <p:spPr>
            <a:xfrm>
              <a:off x="0" y="3941496"/>
              <a:ext cx="445134" cy="845185"/>
            </a:xfrm>
            <a:custGeom>
              <a:rect b="b" l="l" r="r" t="t"/>
              <a:pathLst>
                <a:path extrusionOk="0" h="845185" w="445134">
                  <a:moveTo>
                    <a:pt x="0" y="493704"/>
                  </a:moveTo>
                  <a:lnTo>
                    <a:pt x="445029" y="845170"/>
                  </a:lnTo>
                  <a:lnTo>
                    <a:pt x="310813" y="0"/>
                  </a:lnTo>
                  <a:lnTo>
                    <a:pt x="0" y="9051"/>
                  </a:lnTo>
                  <a:lnTo>
                    <a:pt x="0" y="493704"/>
                  </a:lnTo>
                  <a:close/>
                </a:path>
              </a:pathLst>
            </a:custGeom>
            <a:solidFill>
              <a:srgbClr val="FFFFFF">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1" name="Google Shape;571;p25"/>
            <p:cNvSpPr/>
            <p:nvPr/>
          </p:nvSpPr>
          <p:spPr>
            <a:xfrm>
              <a:off x="573155" y="707576"/>
              <a:ext cx="817880" cy="872490"/>
            </a:xfrm>
            <a:custGeom>
              <a:rect b="b" l="l" r="r" t="t"/>
              <a:pathLst>
                <a:path extrusionOk="0" h="872490" w="817880">
                  <a:moveTo>
                    <a:pt x="0" y="871987"/>
                  </a:moveTo>
                  <a:lnTo>
                    <a:pt x="817534" y="0"/>
                  </a:lnTo>
                  <a:lnTo>
                    <a:pt x="16683" y="29318"/>
                  </a:lnTo>
                  <a:lnTo>
                    <a:pt x="0" y="871987"/>
                  </a:lnTo>
                  <a:close/>
                </a:path>
              </a:pathLst>
            </a:custGeom>
            <a:solidFill>
              <a:srgbClr val="CBDDEC">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2" name="Google Shape;572;p25"/>
            <p:cNvSpPr/>
            <p:nvPr/>
          </p:nvSpPr>
          <p:spPr>
            <a:xfrm>
              <a:off x="936719" y="2288398"/>
              <a:ext cx="841375" cy="1005840"/>
            </a:xfrm>
            <a:custGeom>
              <a:rect b="b" l="l" r="r" t="t"/>
              <a:pathLst>
                <a:path extrusionOk="0" h="1005839" w="841375">
                  <a:moveTo>
                    <a:pt x="0" y="1005798"/>
                  </a:moveTo>
                  <a:lnTo>
                    <a:pt x="840852" y="889960"/>
                  </a:lnTo>
                  <a:lnTo>
                    <a:pt x="768677" y="0"/>
                  </a:lnTo>
                  <a:lnTo>
                    <a:pt x="0" y="1005798"/>
                  </a:lnTo>
                  <a:close/>
                </a:path>
              </a:pathLst>
            </a:custGeom>
            <a:solidFill>
              <a:srgbClr val="C4E3F1">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3" name="Google Shape;573;p25"/>
            <p:cNvSpPr/>
            <p:nvPr/>
          </p:nvSpPr>
          <p:spPr>
            <a:xfrm>
              <a:off x="4335962" y="7639557"/>
              <a:ext cx="3648075" cy="2647950"/>
            </a:xfrm>
            <a:custGeom>
              <a:rect b="b" l="l" r="r" t="t"/>
              <a:pathLst>
                <a:path extrusionOk="0" h="2647950" w="3648075">
                  <a:moveTo>
                    <a:pt x="3647694" y="30768"/>
                  </a:moveTo>
                  <a:lnTo>
                    <a:pt x="64602" y="2647442"/>
                  </a:lnTo>
                  <a:lnTo>
                    <a:pt x="0" y="2647442"/>
                  </a:lnTo>
                  <a:lnTo>
                    <a:pt x="3625224" y="0"/>
                  </a:lnTo>
                  <a:lnTo>
                    <a:pt x="3647694" y="30768"/>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74" name="Google Shape;574;p25"/>
          <p:cNvSpPr txBox="1"/>
          <p:nvPr>
            <p:ph type="title"/>
          </p:nvPr>
        </p:nvSpPr>
        <p:spPr>
          <a:xfrm>
            <a:off x="9812411" y="4265596"/>
            <a:ext cx="7459980" cy="16262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500">
                <a:solidFill>
                  <a:srgbClr val="0A1220"/>
                </a:solidFill>
              </a:rPr>
              <a:t>Thank You</a:t>
            </a:r>
            <a:endParaRPr sz="10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 name="Shape 77"/>
        <p:cNvGrpSpPr/>
        <p:nvPr/>
      </p:nvGrpSpPr>
      <p:grpSpPr>
        <a:xfrm>
          <a:off x="0" y="0"/>
          <a:ext cx="0" cy="0"/>
          <a:chOff x="0" y="0"/>
          <a:chExt cx="0" cy="0"/>
        </a:xfrm>
      </p:grpSpPr>
      <p:sp>
        <p:nvSpPr>
          <p:cNvPr id="78" name="Google Shape;78;p8"/>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6172617" y="0"/>
            <a:ext cx="1329055" cy="664845"/>
          </a:xfrm>
          <a:custGeom>
            <a:rect b="b" l="l" r="r" t="t"/>
            <a:pathLst>
              <a:path extrusionOk="0" h="664845" w="1329054">
                <a:moveTo>
                  <a:pt x="0" y="0"/>
                </a:moveTo>
                <a:lnTo>
                  <a:pt x="1328948" y="0"/>
                </a:lnTo>
                <a:lnTo>
                  <a:pt x="664474" y="664474"/>
                </a:lnTo>
                <a:lnTo>
                  <a:pt x="0" y="0"/>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80" name="Google Shape;80;p8"/>
          <p:cNvGrpSpPr/>
          <p:nvPr/>
        </p:nvGrpSpPr>
        <p:grpSpPr>
          <a:xfrm>
            <a:off x="-1" y="0"/>
            <a:ext cx="5863461" cy="4820139"/>
            <a:chOff x="-1" y="0"/>
            <a:chExt cx="5863461" cy="4820139"/>
          </a:xfrm>
        </p:grpSpPr>
        <p:sp>
          <p:nvSpPr>
            <p:cNvPr id="81" name="Google Shape;81;p8"/>
            <p:cNvSpPr/>
            <p:nvPr/>
          </p:nvSpPr>
          <p:spPr>
            <a:xfrm>
              <a:off x="-1" y="0"/>
              <a:ext cx="1228090" cy="1228090"/>
            </a:xfrm>
            <a:custGeom>
              <a:rect b="b" l="l" r="r" t="t"/>
              <a:pathLst>
                <a:path extrusionOk="0" h="1228090" w="1228090">
                  <a:moveTo>
                    <a:pt x="0" y="1227796"/>
                  </a:moveTo>
                  <a:lnTo>
                    <a:pt x="0" y="0"/>
                  </a:lnTo>
                  <a:lnTo>
                    <a:pt x="1227796" y="0"/>
                  </a:lnTo>
                  <a:lnTo>
                    <a:pt x="0" y="1227796"/>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p:nvPr/>
          </p:nvSpPr>
          <p:spPr>
            <a:xfrm>
              <a:off x="0" y="184462"/>
              <a:ext cx="1043940" cy="2317750"/>
            </a:xfrm>
            <a:custGeom>
              <a:rect b="b" l="l" r="r" t="t"/>
              <a:pathLst>
                <a:path extrusionOk="0" h="2317750" w="1043940">
                  <a:moveTo>
                    <a:pt x="0" y="2317291"/>
                  </a:moveTo>
                  <a:lnTo>
                    <a:pt x="0" y="1043333"/>
                  </a:lnTo>
                  <a:lnTo>
                    <a:pt x="1043333" y="0"/>
                  </a:lnTo>
                  <a:lnTo>
                    <a:pt x="1043333" y="2317291"/>
                  </a:lnTo>
                  <a:lnTo>
                    <a:pt x="0" y="2317291"/>
                  </a:lnTo>
                  <a:close/>
                </a:path>
              </a:pathLst>
            </a:custGeom>
            <a:solidFill>
              <a:srgbClr val="CBDD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p8"/>
            <p:cNvSpPr/>
            <p:nvPr/>
          </p:nvSpPr>
          <p:spPr>
            <a:xfrm>
              <a:off x="-1" y="1343107"/>
              <a:ext cx="2202180" cy="2202815"/>
            </a:xfrm>
            <a:custGeom>
              <a:rect b="b" l="l" r="r" t="t"/>
              <a:pathLst>
                <a:path extrusionOk="0" h="2202815" w="2202180">
                  <a:moveTo>
                    <a:pt x="0" y="2202447"/>
                  </a:moveTo>
                  <a:lnTo>
                    <a:pt x="0" y="0"/>
                  </a:lnTo>
                  <a:lnTo>
                    <a:pt x="2202020" y="0"/>
                  </a:lnTo>
                  <a:lnTo>
                    <a:pt x="0" y="2202447"/>
                  </a:lnTo>
                  <a:close/>
                </a:path>
              </a:pathLst>
            </a:custGeom>
            <a:solidFill>
              <a:srgbClr val="AFC1D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 name="Google Shape;84;p8"/>
            <p:cNvSpPr/>
            <p:nvPr/>
          </p:nvSpPr>
          <p:spPr>
            <a:xfrm>
              <a:off x="2202019" y="0"/>
              <a:ext cx="2318385" cy="1343660"/>
            </a:xfrm>
            <a:custGeom>
              <a:rect b="b" l="l" r="r" t="t"/>
              <a:pathLst>
                <a:path extrusionOk="0" h="1343660" w="2318385">
                  <a:moveTo>
                    <a:pt x="0" y="1343108"/>
                  </a:moveTo>
                  <a:lnTo>
                    <a:pt x="1343368" y="0"/>
                  </a:lnTo>
                  <a:lnTo>
                    <a:pt x="2317781" y="0"/>
                  </a:lnTo>
                  <a:lnTo>
                    <a:pt x="2317781" y="1343108"/>
                  </a:lnTo>
                  <a:lnTo>
                    <a:pt x="0" y="1343108"/>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p8"/>
            <p:cNvSpPr/>
            <p:nvPr/>
          </p:nvSpPr>
          <p:spPr>
            <a:xfrm>
              <a:off x="4519800" y="0"/>
              <a:ext cx="1343660" cy="1343660"/>
            </a:xfrm>
            <a:custGeom>
              <a:rect b="b" l="l" r="r" t="t"/>
              <a:pathLst>
                <a:path extrusionOk="0" h="1343660" w="1343660">
                  <a:moveTo>
                    <a:pt x="0" y="1343108"/>
                  </a:moveTo>
                  <a:lnTo>
                    <a:pt x="0" y="0"/>
                  </a:lnTo>
                  <a:lnTo>
                    <a:pt x="1343084" y="0"/>
                  </a:lnTo>
                  <a:lnTo>
                    <a:pt x="0" y="1343108"/>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p8"/>
            <p:cNvSpPr/>
            <p:nvPr/>
          </p:nvSpPr>
          <p:spPr>
            <a:xfrm>
              <a:off x="1043333" y="2501754"/>
              <a:ext cx="2318385" cy="2318385"/>
            </a:xfrm>
            <a:custGeom>
              <a:rect b="b" l="l" r="r" t="t"/>
              <a:pathLst>
                <a:path extrusionOk="0" h="2318385" w="2318385">
                  <a:moveTo>
                    <a:pt x="0" y="2317781"/>
                  </a:moveTo>
                  <a:lnTo>
                    <a:pt x="2317781" y="0"/>
                  </a:lnTo>
                  <a:lnTo>
                    <a:pt x="2317781" y="2317781"/>
                  </a:lnTo>
                  <a:lnTo>
                    <a:pt x="0" y="2317781"/>
                  </a:lnTo>
                  <a:close/>
                </a:path>
              </a:pathLst>
            </a:custGeom>
            <a:solidFill>
              <a:srgbClr val="CBDD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87" name="Google Shape;87;p8"/>
          <p:cNvGrpSpPr/>
          <p:nvPr/>
        </p:nvGrpSpPr>
        <p:grpSpPr>
          <a:xfrm>
            <a:off x="0" y="0"/>
            <a:ext cx="18288000" cy="10287000"/>
            <a:chOff x="0" y="0"/>
            <a:chExt cx="18288000" cy="10287000"/>
          </a:xfrm>
        </p:grpSpPr>
        <p:sp>
          <p:nvSpPr>
            <p:cNvPr id="88" name="Google Shape;88;p8"/>
            <p:cNvSpPr/>
            <p:nvPr/>
          </p:nvSpPr>
          <p:spPr>
            <a:xfrm>
              <a:off x="935933" y="4988050"/>
              <a:ext cx="880110" cy="880110"/>
            </a:xfrm>
            <a:custGeom>
              <a:rect b="b" l="l" r="r" t="t"/>
              <a:pathLst>
                <a:path extrusionOk="0" h="880110" w="880110">
                  <a:moveTo>
                    <a:pt x="0" y="879544"/>
                  </a:moveTo>
                  <a:lnTo>
                    <a:pt x="0" y="0"/>
                  </a:lnTo>
                  <a:lnTo>
                    <a:pt x="879544" y="0"/>
                  </a:lnTo>
                  <a:lnTo>
                    <a:pt x="0" y="879544"/>
                  </a:lnTo>
                  <a:close/>
                </a:path>
              </a:pathLst>
            </a:custGeom>
            <a:solidFill>
              <a:srgbClr val="CBDD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 name="Google Shape;89;p8"/>
            <p:cNvSpPr/>
            <p:nvPr/>
          </p:nvSpPr>
          <p:spPr>
            <a:xfrm>
              <a:off x="0" y="0"/>
              <a:ext cx="18288000" cy="10287000"/>
            </a:xfrm>
            <a:custGeom>
              <a:rect b="b" l="l" r="r" t="t"/>
              <a:pathLst>
                <a:path extrusionOk="0" h="10287000" w="18288000">
                  <a:moveTo>
                    <a:pt x="18287999" y="10265228"/>
                  </a:moveTo>
                  <a:lnTo>
                    <a:pt x="18249042" y="10286999"/>
                  </a:lnTo>
                  <a:lnTo>
                    <a:pt x="0" y="10287000"/>
                  </a:lnTo>
                  <a:lnTo>
                    <a:pt x="0" y="7574901"/>
                  </a:lnTo>
                  <a:lnTo>
                    <a:pt x="13554304" y="0"/>
                  </a:lnTo>
                  <a:lnTo>
                    <a:pt x="17483140" y="0"/>
                  </a:lnTo>
                  <a:lnTo>
                    <a:pt x="18287999" y="1440190"/>
                  </a:lnTo>
                  <a:lnTo>
                    <a:pt x="18287999" y="10265228"/>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90" name="Google Shape;90;p8"/>
          <p:cNvSpPr txBox="1"/>
          <p:nvPr>
            <p:ph type="title"/>
          </p:nvPr>
        </p:nvSpPr>
        <p:spPr>
          <a:xfrm>
            <a:off x="1016000" y="1376930"/>
            <a:ext cx="5393055" cy="128143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US" sz="8200">
                <a:solidFill>
                  <a:srgbClr val="0A1220"/>
                </a:solidFill>
              </a:rPr>
              <a:t>Overview</a:t>
            </a:r>
            <a:endParaRPr sz="8200"/>
          </a:p>
        </p:txBody>
      </p:sp>
      <p:grpSp>
        <p:nvGrpSpPr>
          <p:cNvPr id="91" name="Google Shape;91;p8"/>
          <p:cNvGrpSpPr/>
          <p:nvPr/>
        </p:nvGrpSpPr>
        <p:grpSpPr>
          <a:xfrm>
            <a:off x="6965272" y="0"/>
            <a:ext cx="11323051" cy="8540133"/>
            <a:chOff x="6965272" y="0"/>
            <a:chExt cx="11323051" cy="8540133"/>
          </a:xfrm>
        </p:grpSpPr>
        <p:pic>
          <p:nvPicPr>
            <p:cNvPr id="92" name="Google Shape;92;p8"/>
            <p:cNvPicPr preferRelativeResize="0"/>
            <p:nvPr/>
          </p:nvPicPr>
          <p:blipFill rotWithShape="1">
            <a:blip r:embed="rId3">
              <a:alphaModFix/>
            </a:blip>
            <a:srcRect b="0" l="0" r="0" t="0"/>
            <a:stretch/>
          </p:blipFill>
          <p:spPr>
            <a:xfrm>
              <a:off x="6965272" y="4354836"/>
              <a:ext cx="123097" cy="123096"/>
            </a:xfrm>
            <a:prstGeom prst="rect">
              <a:avLst/>
            </a:prstGeom>
            <a:noFill/>
            <a:ln>
              <a:noFill/>
            </a:ln>
          </p:spPr>
        </p:pic>
        <p:pic>
          <p:nvPicPr>
            <p:cNvPr id="93" name="Google Shape;93;p8"/>
            <p:cNvPicPr preferRelativeResize="0"/>
            <p:nvPr/>
          </p:nvPicPr>
          <p:blipFill rotWithShape="1">
            <a:blip r:embed="rId3">
              <a:alphaModFix/>
            </a:blip>
            <a:srcRect b="0" l="0" r="0" t="0"/>
            <a:stretch/>
          </p:blipFill>
          <p:spPr>
            <a:xfrm>
              <a:off x="6965272" y="5031869"/>
              <a:ext cx="123097" cy="123096"/>
            </a:xfrm>
            <a:prstGeom prst="rect">
              <a:avLst/>
            </a:prstGeom>
            <a:noFill/>
            <a:ln>
              <a:noFill/>
            </a:ln>
          </p:spPr>
        </p:pic>
        <p:pic>
          <p:nvPicPr>
            <p:cNvPr id="94" name="Google Shape;94;p8"/>
            <p:cNvPicPr preferRelativeResize="0"/>
            <p:nvPr/>
          </p:nvPicPr>
          <p:blipFill rotWithShape="1">
            <a:blip r:embed="rId4">
              <a:alphaModFix/>
            </a:blip>
            <a:srcRect b="0" l="0" r="0" t="0"/>
            <a:stretch/>
          </p:blipFill>
          <p:spPr>
            <a:xfrm>
              <a:off x="6965272" y="5708903"/>
              <a:ext cx="123097" cy="123097"/>
            </a:xfrm>
            <a:prstGeom prst="rect">
              <a:avLst/>
            </a:prstGeom>
            <a:noFill/>
            <a:ln>
              <a:noFill/>
            </a:ln>
          </p:spPr>
        </p:pic>
        <p:pic>
          <p:nvPicPr>
            <p:cNvPr id="95" name="Google Shape;95;p8"/>
            <p:cNvPicPr preferRelativeResize="0"/>
            <p:nvPr/>
          </p:nvPicPr>
          <p:blipFill rotWithShape="1">
            <a:blip r:embed="rId3">
              <a:alphaModFix/>
            </a:blip>
            <a:srcRect b="0" l="0" r="0" t="0"/>
            <a:stretch/>
          </p:blipFill>
          <p:spPr>
            <a:xfrm>
              <a:off x="6965272" y="6385936"/>
              <a:ext cx="123097" cy="123096"/>
            </a:xfrm>
            <a:prstGeom prst="rect">
              <a:avLst/>
            </a:prstGeom>
            <a:noFill/>
            <a:ln>
              <a:noFill/>
            </a:ln>
          </p:spPr>
        </p:pic>
        <p:pic>
          <p:nvPicPr>
            <p:cNvPr id="96" name="Google Shape;96;p8"/>
            <p:cNvPicPr preferRelativeResize="0"/>
            <p:nvPr/>
          </p:nvPicPr>
          <p:blipFill rotWithShape="1">
            <a:blip r:embed="rId3">
              <a:alphaModFix/>
            </a:blip>
            <a:srcRect b="0" l="0" r="0" t="0"/>
            <a:stretch/>
          </p:blipFill>
          <p:spPr>
            <a:xfrm>
              <a:off x="6965272" y="7062970"/>
              <a:ext cx="123097" cy="123097"/>
            </a:xfrm>
            <a:prstGeom prst="rect">
              <a:avLst/>
            </a:prstGeom>
            <a:noFill/>
            <a:ln>
              <a:noFill/>
            </a:ln>
          </p:spPr>
        </p:pic>
        <p:pic>
          <p:nvPicPr>
            <p:cNvPr id="97" name="Google Shape;97;p8"/>
            <p:cNvPicPr preferRelativeResize="0"/>
            <p:nvPr/>
          </p:nvPicPr>
          <p:blipFill rotWithShape="1">
            <a:blip r:embed="rId3">
              <a:alphaModFix/>
            </a:blip>
            <a:srcRect b="0" l="0" r="0" t="0"/>
            <a:stretch/>
          </p:blipFill>
          <p:spPr>
            <a:xfrm>
              <a:off x="6965272" y="7740003"/>
              <a:ext cx="123097" cy="123096"/>
            </a:xfrm>
            <a:prstGeom prst="rect">
              <a:avLst/>
            </a:prstGeom>
            <a:noFill/>
            <a:ln>
              <a:noFill/>
            </a:ln>
          </p:spPr>
        </p:pic>
        <p:pic>
          <p:nvPicPr>
            <p:cNvPr id="98" name="Google Shape;98;p8"/>
            <p:cNvPicPr preferRelativeResize="0"/>
            <p:nvPr/>
          </p:nvPicPr>
          <p:blipFill rotWithShape="1">
            <a:blip r:embed="rId3">
              <a:alphaModFix/>
            </a:blip>
            <a:srcRect b="0" l="0" r="0" t="0"/>
            <a:stretch/>
          </p:blipFill>
          <p:spPr>
            <a:xfrm>
              <a:off x="6965272" y="8417037"/>
              <a:ext cx="123097" cy="123096"/>
            </a:xfrm>
            <a:prstGeom prst="rect">
              <a:avLst/>
            </a:prstGeom>
            <a:noFill/>
            <a:ln>
              <a:noFill/>
            </a:ln>
          </p:spPr>
        </p:pic>
        <p:sp>
          <p:nvSpPr>
            <p:cNvPr id="99" name="Google Shape;99;p8"/>
            <p:cNvSpPr/>
            <p:nvPr/>
          </p:nvSpPr>
          <p:spPr>
            <a:xfrm>
              <a:off x="12124925" y="0"/>
              <a:ext cx="6163310" cy="2136775"/>
            </a:xfrm>
            <a:custGeom>
              <a:rect b="b" l="l" r="r" t="t"/>
              <a:pathLst>
                <a:path extrusionOk="0" h="2136775" w="6163309">
                  <a:moveTo>
                    <a:pt x="6163075" y="2136351"/>
                  </a:moveTo>
                  <a:lnTo>
                    <a:pt x="0" y="803376"/>
                  </a:lnTo>
                  <a:lnTo>
                    <a:pt x="173757" y="0"/>
                  </a:lnTo>
                  <a:lnTo>
                    <a:pt x="6163075" y="0"/>
                  </a:lnTo>
                  <a:lnTo>
                    <a:pt x="6163075" y="2136351"/>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8"/>
            <p:cNvSpPr/>
            <p:nvPr/>
          </p:nvSpPr>
          <p:spPr>
            <a:xfrm>
              <a:off x="11562403" y="433770"/>
              <a:ext cx="6725920" cy="4373245"/>
            </a:xfrm>
            <a:custGeom>
              <a:rect b="b" l="l" r="r" t="t"/>
              <a:pathLst>
                <a:path extrusionOk="0" h="4373245" w="6725919">
                  <a:moveTo>
                    <a:pt x="0" y="32010"/>
                  </a:moveTo>
                  <a:lnTo>
                    <a:pt x="20661" y="0"/>
                  </a:lnTo>
                  <a:lnTo>
                    <a:pt x="6725594" y="4327780"/>
                  </a:lnTo>
                  <a:lnTo>
                    <a:pt x="6725594" y="4373127"/>
                  </a:lnTo>
                  <a:lnTo>
                    <a:pt x="0" y="32010"/>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1" name="Google Shape;101;p8"/>
          <p:cNvSpPr txBox="1"/>
          <p:nvPr/>
        </p:nvSpPr>
        <p:spPr>
          <a:xfrm>
            <a:off x="7254544" y="3929233"/>
            <a:ext cx="3479165" cy="4765040"/>
          </a:xfrm>
          <a:prstGeom prst="rect">
            <a:avLst/>
          </a:prstGeom>
          <a:noFill/>
          <a:ln>
            <a:noFill/>
          </a:ln>
        </p:spPr>
        <p:txBody>
          <a:bodyPr anchorCtr="0" anchor="t" bIns="0" lIns="0" spcFirstLastPara="1" rIns="0" wrap="square" tIns="11425">
            <a:spAutoFit/>
          </a:bodyPr>
          <a:lstStyle/>
          <a:p>
            <a:pPr indent="0" lvl="0" marL="12700" marR="5080" rtl="0" algn="l">
              <a:lnSpc>
                <a:spcPct val="128800"/>
              </a:lnSpc>
              <a:spcBef>
                <a:spcPts val="0"/>
              </a:spcBef>
              <a:spcAft>
                <a:spcPts val="0"/>
              </a:spcAft>
              <a:buNone/>
            </a:pPr>
            <a:r>
              <a:rPr lang="en-US" sz="3450">
                <a:solidFill>
                  <a:srgbClr val="FFFFFF"/>
                </a:solidFill>
                <a:latin typeface="Trebuchet MS"/>
                <a:ea typeface="Trebuchet MS"/>
                <a:cs typeface="Trebuchet MS"/>
                <a:sym typeface="Trebuchet MS"/>
              </a:rPr>
              <a:t>Introduction Literature Review Methodology Result &amp; Analysis Limitations</a:t>
            </a:r>
            <a:endParaRPr sz="3450">
              <a:latin typeface="Trebuchet MS"/>
              <a:ea typeface="Trebuchet MS"/>
              <a:cs typeface="Trebuchet MS"/>
              <a:sym typeface="Trebuchet MS"/>
            </a:endParaRPr>
          </a:p>
          <a:p>
            <a:pPr indent="0" lvl="0" marL="12700" marR="1038225" rtl="0" algn="l">
              <a:lnSpc>
                <a:spcPct val="154492"/>
              </a:lnSpc>
              <a:spcBef>
                <a:spcPts val="180"/>
              </a:spcBef>
              <a:spcAft>
                <a:spcPts val="0"/>
              </a:spcAft>
              <a:buNone/>
            </a:pPr>
            <a:r>
              <a:rPr lang="en-US" sz="3450">
                <a:solidFill>
                  <a:srgbClr val="FFFFFF"/>
                </a:solidFill>
                <a:latin typeface="Trebuchet MS"/>
                <a:ea typeface="Trebuchet MS"/>
                <a:cs typeface="Trebuchet MS"/>
                <a:sym typeface="Trebuchet MS"/>
              </a:rPr>
              <a:t>Future Work Conclusion</a:t>
            </a:r>
            <a:endParaRPr sz="345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9"/>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07" name="Google Shape;107;p9"/>
          <p:cNvGrpSpPr/>
          <p:nvPr/>
        </p:nvGrpSpPr>
        <p:grpSpPr>
          <a:xfrm>
            <a:off x="0" y="0"/>
            <a:ext cx="1362673" cy="2179854"/>
            <a:chOff x="0" y="0"/>
            <a:chExt cx="1362673" cy="2179854"/>
          </a:xfrm>
        </p:grpSpPr>
        <p:sp>
          <p:nvSpPr>
            <p:cNvPr id="108" name="Google Shape;108;p9"/>
            <p:cNvSpPr/>
            <p:nvPr/>
          </p:nvSpPr>
          <p:spPr>
            <a:xfrm>
              <a:off x="0" y="304699"/>
              <a:ext cx="881380" cy="1875155"/>
            </a:xfrm>
            <a:custGeom>
              <a:rect b="b" l="l" r="r" t="t"/>
              <a:pathLst>
                <a:path extrusionOk="0" h="1875155" w="881380">
                  <a:moveTo>
                    <a:pt x="0" y="0"/>
                  </a:moveTo>
                  <a:lnTo>
                    <a:pt x="0" y="1875101"/>
                  </a:lnTo>
                  <a:lnTo>
                    <a:pt x="880952" y="1042507"/>
                  </a:lnTo>
                  <a:lnTo>
                    <a:pt x="0" y="0"/>
                  </a:lnTo>
                  <a:close/>
                </a:path>
              </a:pathLst>
            </a:custGeom>
            <a:solidFill>
              <a:srgbClr val="497082">
                <a:alpha val="2274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9" name="Google Shape;109;p9"/>
            <p:cNvSpPr/>
            <p:nvPr/>
          </p:nvSpPr>
          <p:spPr>
            <a:xfrm>
              <a:off x="209981" y="0"/>
              <a:ext cx="312420" cy="312420"/>
            </a:xfrm>
            <a:custGeom>
              <a:rect b="b" l="l" r="r" t="t"/>
              <a:pathLst>
                <a:path extrusionOk="0" h="312420" w="312420">
                  <a:moveTo>
                    <a:pt x="0" y="312003"/>
                  </a:moveTo>
                  <a:lnTo>
                    <a:pt x="312003" y="0"/>
                  </a:lnTo>
                  <a:lnTo>
                    <a:pt x="16243" y="0"/>
                  </a:lnTo>
                  <a:lnTo>
                    <a:pt x="0" y="312003"/>
                  </a:lnTo>
                  <a:close/>
                </a:path>
              </a:pathLst>
            </a:custGeom>
            <a:solidFill>
              <a:srgbClr val="CBDDEC">
                <a:alpha val="2274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0" name="Google Shape;110;p9"/>
            <p:cNvSpPr/>
            <p:nvPr/>
          </p:nvSpPr>
          <p:spPr>
            <a:xfrm>
              <a:off x="518123" y="1056942"/>
              <a:ext cx="844550" cy="981075"/>
            </a:xfrm>
            <a:custGeom>
              <a:rect b="b" l="l" r="r" t="t"/>
              <a:pathLst>
                <a:path extrusionOk="0" h="981075" w="844550">
                  <a:moveTo>
                    <a:pt x="0" y="980515"/>
                  </a:moveTo>
                  <a:lnTo>
                    <a:pt x="844147" y="891823"/>
                  </a:lnTo>
                  <a:lnTo>
                    <a:pt x="800678" y="0"/>
                  </a:lnTo>
                  <a:lnTo>
                    <a:pt x="0" y="980515"/>
                  </a:lnTo>
                  <a:close/>
                </a:path>
              </a:pathLst>
            </a:custGeom>
            <a:solidFill>
              <a:srgbClr val="C4E3F1">
                <a:alpha val="2274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11" name="Google Shape;111;p9"/>
          <p:cNvSpPr txBox="1"/>
          <p:nvPr/>
        </p:nvSpPr>
        <p:spPr>
          <a:xfrm>
            <a:off x="1016000" y="6303171"/>
            <a:ext cx="14229080" cy="2406650"/>
          </a:xfrm>
          <a:prstGeom prst="rect">
            <a:avLst/>
          </a:prstGeom>
          <a:noFill/>
          <a:ln>
            <a:noFill/>
          </a:ln>
        </p:spPr>
        <p:txBody>
          <a:bodyPr anchorCtr="0" anchor="t" bIns="0" lIns="0" spcFirstLastPara="1" rIns="0" wrap="square" tIns="12700">
            <a:spAutoFit/>
          </a:bodyPr>
          <a:lstStyle/>
          <a:p>
            <a:pPr indent="0" lvl="0" marL="12700" marR="5080" rtl="0" algn="l">
              <a:lnSpc>
                <a:spcPct val="145300"/>
              </a:lnSpc>
              <a:spcBef>
                <a:spcPts val="0"/>
              </a:spcBef>
              <a:spcAft>
                <a:spcPts val="0"/>
              </a:spcAft>
              <a:buNone/>
            </a:pPr>
            <a:r>
              <a:rPr lang="en-US" sz="2150">
                <a:latin typeface="Trebuchet MS"/>
                <a:ea typeface="Trebuchet MS"/>
                <a:cs typeface="Trebuchet MS"/>
                <a:sym typeface="Trebuchet MS"/>
              </a:rPr>
              <a:t>Additionally, LSTM networks, offer a promising approach to decipher the implicit sarcasm in headlines by  understanding the underlying linguistic structures. This study addresses the limited research on sarcasm detection in  the news domain, investigating the effectiveness of state-of-the-art deep learning methods. The methodologies, presenting the experimental setup, results, and discussions that illuminate the effectiveness and implications of leveraging GloVe embeddings and LSTM networks for the challenging task of sarcasm detection within news headlines.</a:t>
            </a:r>
            <a:endParaRPr sz="2150">
              <a:latin typeface="Trebuchet MS"/>
              <a:ea typeface="Trebuchet MS"/>
              <a:cs typeface="Trebuchet MS"/>
              <a:sym typeface="Trebuchet MS"/>
            </a:endParaRPr>
          </a:p>
        </p:txBody>
      </p:sp>
      <p:sp>
        <p:nvSpPr>
          <p:cNvPr id="112" name="Google Shape;112;p9"/>
          <p:cNvSpPr/>
          <p:nvPr/>
        </p:nvSpPr>
        <p:spPr>
          <a:xfrm>
            <a:off x="18227180" y="0"/>
            <a:ext cx="60960" cy="60960"/>
          </a:xfrm>
          <a:custGeom>
            <a:rect b="b" l="l" r="r" t="t"/>
            <a:pathLst>
              <a:path extrusionOk="0" h="60960" w="60959">
                <a:moveTo>
                  <a:pt x="60818" y="60830"/>
                </a:moveTo>
                <a:lnTo>
                  <a:pt x="60818" y="0"/>
                </a:lnTo>
                <a:lnTo>
                  <a:pt x="0" y="0"/>
                </a:lnTo>
                <a:lnTo>
                  <a:pt x="60818" y="60830"/>
                </a:lnTo>
                <a:close/>
              </a:path>
            </a:pathLst>
          </a:custGeom>
          <a:solidFill>
            <a:srgbClr val="F2F5FA">
              <a:alpha val="65882"/>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13" name="Google Shape;113;p9"/>
          <p:cNvGrpSpPr/>
          <p:nvPr/>
        </p:nvGrpSpPr>
        <p:grpSpPr>
          <a:xfrm>
            <a:off x="7215446" y="0"/>
            <a:ext cx="11073113" cy="10287322"/>
            <a:chOff x="7215446" y="0"/>
            <a:chExt cx="11073113" cy="10287322"/>
          </a:xfrm>
        </p:grpSpPr>
        <p:sp>
          <p:nvSpPr>
            <p:cNvPr id="114" name="Google Shape;114;p9"/>
            <p:cNvSpPr/>
            <p:nvPr/>
          </p:nvSpPr>
          <p:spPr>
            <a:xfrm>
              <a:off x="7215446" y="8435662"/>
              <a:ext cx="9602470" cy="1851660"/>
            </a:xfrm>
            <a:custGeom>
              <a:rect b="b" l="l" r="r" t="t"/>
              <a:pathLst>
                <a:path extrusionOk="0" h="1851659" w="9602469">
                  <a:moveTo>
                    <a:pt x="9251471" y="0"/>
                  </a:moveTo>
                  <a:lnTo>
                    <a:pt x="9601937" y="1751343"/>
                  </a:lnTo>
                  <a:lnTo>
                    <a:pt x="9102253" y="1851336"/>
                  </a:lnTo>
                  <a:lnTo>
                    <a:pt x="0" y="1851336"/>
                  </a:lnTo>
                  <a:lnTo>
                    <a:pt x="9251471" y="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5" name="Google Shape;115;p9"/>
            <p:cNvSpPr/>
            <p:nvPr/>
          </p:nvSpPr>
          <p:spPr>
            <a:xfrm>
              <a:off x="13703301" y="4546860"/>
              <a:ext cx="4584700" cy="5740400"/>
            </a:xfrm>
            <a:custGeom>
              <a:rect b="b" l="l" r="r" t="t"/>
              <a:pathLst>
                <a:path extrusionOk="0" h="5740400" w="4584700">
                  <a:moveTo>
                    <a:pt x="4584697" y="5740138"/>
                  </a:moveTo>
                  <a:lnTo>
                    <a:pt x="1240696" y="5740138"/>
                  </a:lnTo>
                  <a:lnTo>
                    <a:pt x="0" y="4466651"/>
                  </a:lnTo>
                  <a:lnTo>
                    <a:pt x="4584697" y="0"/>
                  </a:lnTo>
                  <a:lnTo>
                    <a:pt x="4584697" y="5740138"/>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6" name="Google Shape;116;p9"/>
            <p:cNvSpPr/>
            <p:nvPr/>
          </p:nvSpPr>
          <p:spPr>
            <a:xfrm>
              <a:off x="16141774" y="231971"/>
              <a:ext cx="2146300" cy="2317750"/>
            </a:xfrm>
            <a:custGeom>
              <a:rect b="b" l="l" r="r" t="t"/>
              <a:pathLst>
                <a:path extrusionOk="0" h="2317750" w="2146300">
                  <a:moveTo>
                    <a:pt x="2146225" y="2317332"/>
                  </a:moveTo>
                  <a:lnTo>
                    <a:pt x="2146225" y="2146225"/>
                  </a:lnTo>
                  <a:lnTo>
                    <a:pt x="0" y="0"/>
                  </a:lnTo>
                  <a:lnTo>
                    <a:pt x="0" y="2317332"/>
                  </a:lnTo>
                  <a:lnTo>
                    <a:pt x="2146225" y="2317332"/>
                  </a:lnTo>
                  <a:close/>
                </a:path>
              </a:pathLst>
            </a:custGeom>
            <a:solidFill>
              <a:srgbClr val="CBDDEC">
                <a:alpha val="65882"/>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7" name="Google Shape;117;p9"/>
            <p:cNvSpPr/>
            <p:nvPr/>
          </p:nvSpPr>
          <p:spPr>
            <a:xfrm>
              <a:off x="15909849" y="11"/>
              <a:ext cx="2378710" cy="4866640"/>
            </a:xfrm>
            <a:custGeom>
              <a:rect b="b" l="l" r="r" t="t"/>
              <a:pathLst>
                <a:path extrusionOk="0" h="4866640" w="2378709">
                  <a:moveTo>
                    <a:pt x="231914" y="0"/>
                  </a:moveTo>
                  <a:lnTo>
                    <a:pt x="0" y="0"/>
                  </a:lnTo>
                  <a:lnTo>
                    <a:pt x="231914" y="231965"/>
                  </a:lnTo>
                  <a:lnTo>
                    <a:pt x="231914" y="0"/>
                  </a:lnTo>
                  <a:close/>
                </a:path>
                <a:path extrusionOk="0" h="4866640" w="2378709">
                  <a:moveTo>
                    <a:pt x="2378138" y="2549296"/>
                  </a:moveTo>
                  <a:lnTo>
                    <a:pt x="231914" y="2549296"/>
                  </a:lnTo>
                  <a:lnTo>
                    <a:pt x="231914" y="4866627"/>
                  </a:lnTo>
                  <a:lnTo>
                    <a:pt x="2378138" y="2720403"/>
                  </a:lnTo>
                  <a:lnTo>
                    <a:pt x="2378138" y="2549296"/>
                  </a:lnTo>
                  <a:close/>
                </a:path>
              </a:pathLst>
            </a:custGeom>
            <a:solidFill>
              <a:srgbClr val="AFC1D0">
                <a:alpha val="65882"/>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8" name="Google Shape;118;p9"/>
            <p:cNvSpPr/>
            <p:nvPr/>
          </p:nvSpPr>
          <p:spPr>
            <a:xfrm>
              <a:off x="12665347" y="0"/>
              <a:ext cx="2318385" cy="1390650"/>
            </a:xfrm>
            <a:custGeom>
              <a:rect b="b" l="l" r="r" t="t"/>
              <a:pathLst>
                <a:path extrusionOk="0" h="1390650" w="2318384">
                  <a:moveTo>
                    <a:pt x="2317781" y="1390616"/>
                  </a:moveTo>
                  <a:lnTo>
                    <a:pt x="927165" y="0"/>
                  </a:lnTo>
                  <a:lnTo>
                    <a:pt x="0" y="0"/>
                  </a:lnTo>
                  <a:lnTo>
                    <a:pt x="0" y="1390616"/>
                  </a:lnTo>
                  <a:lnTo>
                    <a:pt x="2317781" y="1390616"/>
                  </a:lnTo>
                  <a:close/>
                </a:path>
              </a:pathLst>
            </a:custGeom>
            <a:solidFill>
              <a:srgbClr val="CBDDEC">
                <a:alpha val="65882"/>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9" name="Google Shape;119;p9"/>
            <p:cNvSpPr/>
            <p:nvPr/>
          </p:nvSpPr>
          <p:spPr>
            <a:xfrm>
              <a:off x="16820408" y="3696202"/>
              <a:ext cx="1468120" cy="2935605"/>
            </a:xfrm>
            <a:custGeom>
              <a:rect b="b" l="l" r="r" t="t"/>
              <a:pathLst>
                <a:path extrusionOk="0" h="2935604" w="1468119">
                  <a:moveTo>
                    <a:pt x="1467590" y="2935182"/>
                  </a:moveTo>
                  <a:lnTo>
                    <a:pt x="1467590" y="0"/>
                  </a:lnTo>
                  <a:lnTo>
                    <a:pt x="0" y="1467590"/>
                  </a:lnTo>
                  <a:lnTo>
                    <a:pt x="1467590" y="2935182"/>
                  </a:lnTo>
                  <a:close/>
                </a:path>
              </a:pathLst>
            </a:custGeom>
            <a:solidFill>
              <a:srgbClr val="AFC1D0">
                <a:alpha val="65882"/>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0" name="Google Shape;120;p9"/>
            <p:cNvSpPr/>
            <p:nvPr/>
          </p:nvSpPr>
          <p:spPr>
            <a:xfrm>
              <a:off x="14210984" y="1559131"/>
              <a:ext cx="880110" cy="880110"/>
            </a:xfrm>
            <a:custGeom>
              <a:rect b="b" l="l" r="r" t="t"/>
              <a:pathLst>
                <a:path extrusionOk="0" h="880110" w="880109">
                  <a:moveTo>
                    <a:pt x="879544" y="879544"/>
                  </a:moveTo>
                  <a:lnTo>
                    <a:pt x="879544" y="0"/>
                  </a:lnTo>
                  <a:lnTo>
                    <a:pt x="0" y="0"/>
                  </a:lnTo>
                  <a:lnTo>
                    <a:pt x="879544" y="879544"/>
                  </a:lnTo>
                  <a:close/>
                </a:path>
              </a:pathLst>
            </a:custGeom>
            <a:solidFill>
              <a:srgbClr val="CBDDEC">
                <a:alpha val="65882"/>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9"/>
            <p:cNvSpPr/>
            <p:nvPr/>
          </p:nvSpPr>
          <p:spPr>
            <a:xfrm>
              <a:off x="16002086" y="5979894"/>
              <a:ext cx="1637030" cy="818515"/>
            </a:xfrm>
            <a:custGeom>
              <a:rect b="b" l="l" r="r" t="t"/>
              <a:pathLst>
                <a:path extrusionOk="0" h="818515" w="1637030">
                  <a:moveTo>
                    <a:pt x="1636643" y="818321"/>
                  </a:moveTo>
                  <a:lnTo>
                    <a:pt x="818321" y="0"/>
                  </a:lnTo>
                  <a:lnTo>
                    <a:pt x="0" y="818321"/>
                  </a:lnTo>
                  <a:lnTo>
                    <a:pt x="1636643" y="818321"/>
                  </a:lnTo>
                  <a:close/>
                </a:path>
              </a:pathLst>
            </a:custGeom>
            <a:solidFill>
              <a:srgbClr val="F2F5FA">
                <a:alpha val="65882"/>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22" name="Google Shape;122;p9"/>
          <p:cNvSpPr txBox="1"/>
          <p:nvPr>
            <p:ph type="title"/>
          </p:nvPr>
        </p:nvSpPr>
        <p:spPr>
          <a:xfrm>
            <a:off x="1016000" y="590858"/>
            <a:ext cx="14183994" cy="5261610"/>
          </a:xfrm>
          <a:prstGeom prst="rect">
            <a:avLst/>
          </a:prstGeom>
          <a:noFill/>
          <a:ln>
            <a:noFill/>
          </a:ln>
        </p:spPr>
        <p:txBody>
          <a:bodyPr anchorCtr="0" anchor="t" bIns="0" lIns="0" spcFirstLastPara="1" rIns="0" wrap="square" tIns="648950">
            <a:spAutoFit/>
          </a:bodyPr>
          <a:lstStyle/>
          <a:p>
            <a:pPr indent="0" lvl="0" marL="12700" rtl="0" algn="l">
              <a:lnSpc>
                <a:spcPct val="100000"/>
              </a:lnSpc>
              <a:spcBef>
                <a:spcPts val="0"/>
              </a:spcBef>
              <a:spcAft>
                <a:spcPts val="0"/>
              </a:spcAft>
              <a:buNone/>
            </a:pPr>
            <a:r>
              <a:rPr lang="en-US" sz="8200">
                <a:solidFill>
                  <a:srgbClr val="0A1220"/>
                </a:solidFill>
              </a:rPr>
              <a:t>Introduction</a:t>
            </a:r>
            <a:endParaRPr sz="8200"/>
          </a:p>
          <a:p>
            <a:pPr indent="0" lvl="0" marL="12700" marR="5080" rtl="0" algn="l">
              <a:lnSpc>
                <a:spcPct val="145300"/>
              </a:lnSpc>
              <a:spcBef>
                <a:spcPts val="130"/>
              </a:spcBef>
              <a:spcAft>
                <a:spcPts val="0"/>
              </a:spcAft>
              <a:buNone/>
            </a:pPr>
            <a:r>
              <a:rPr b="0" lang="en-US" sz="2150">
                <a:solidFill>
                  <a:srgbClr val="000000"/>
                </a:solidFill>
                <a:latin typeface="Trebuchet MS"/>
                <a:ea typeface="Trebuchet MS"/>
                <a:cs typeface="Trebuchet MS"/>
                <a:sym typeface="Trebuchet MS"/>
              </a:rPr>
              <a:t>In the age of abundant digital content, identifying sarcasm in textual data poses a significant and intricate challenge in natural language comprehension. The focus on discerning sarcastic intent within news headlines, characterized by subtle incongruities between literal and intended meanings, has gained considerable attention. This paper explores sarcasm detection in news headlines, a domain rich in linguistic complexities and diverse contextual cues. Utilizing advanced deep learning techniques, specifically GloVe embeddings and LSTM neural networks, we aim to uncover the nuances of sarcastic language in news headlines. The incorporation of pre-trained word embeddings like GloVe allows the transformation of text into continuous vectors, capturing semantic and contextual information.</a:t>
            </a:r>
            <a:endParaRPr sz="215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10"/>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8" name="Google Shape;128;p10"/>
          <p:cNvSpPr/>
          <p:nvPr/>
        </p:nvSpPr>
        <p:spPr>
          <a:xfrm>
            <a:off x="0" y="3189569"/>
            <a:ext cx="1201420" cy="2402840"/>
          </a:xfrm>
          <a:custGeom>
            <a:rect b="b" l="l" r="r" t="t"/>
            <a:pathLst>
              <a:path extrusionOk="0" h="2402840" w="1201420">
                <a:moveTo>
                  <a:pt x="0" y="2402561"/>
                </a:moveTo>
                <a:lnTo>
                  <a:pt x="0" y="0"/>
                </a:lnTo>
                <a:lnTo>
                  <a:pt x="1201280" y="1201280"/>
                </a:lnTo>
                <a:lnTo>
                  <a:pt x="0" y="2402561"/>
                </a:lnTo>
                <a:close/>
              </a:path>
            </a:pathLst>
          </a:custGeom>
          <a:solidFill>
            <a:srgbClr val="F2F5FA">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29" name="Google Shape;129;p10"/>
          <p:cNvGrpSpPr/>
          <p:nvPr/>
        </p:nvGrpSpPr>
        <p:grpSpPr>
          <a:xfrm>
            <a:off x="0" y="4844103"/>
            <a:ext cx="5396934" cy="5443515"/>
            <a:chOff x="0" y="4844103"/>
            <a:chExt cx="5396934" cy="5443515"/>
          </a:xfrm>
        </p:grpSpPr>
        <p:sp>
          <p:nvSpPr>
            <p:cNvPr id="130" name="Google Shape;130;p10"/>
            <p:cNvSpPr/>
            <p:nvPr/>
          </p:nvSpPr>
          <p:spPr>
            <a:xfrm>
              <a:off x="0" y="9524000"/>
              <a:ext cx="763270" cy="763270"/>
            </a:xfrm>
            <a:custGeom>
              <a:rect b="b" l="l" r="r" t="t"/>
              <a:pathLst>
                <a:path extrusionOk="0" h="763270" w="763270">
                  <a:moveTo>
                    <a:pt x="762999" y="762999"/>
                  </a:moveTo>
                  <a:lnTo>
                    <a:pt x="0" y="762999"/>
                  </a:lnTo>
                  <a:lnTo>
                    <a:pt x="0" y="0"/>
                  </a:lnTo>
                  <a:lnTo>
                    <a:pt x="762999" y="762999"/>
                  </a:lnTo>
                  <a:close/>
                </a:path>
              </a:pathLst>
            </a:custGeom>
            <a:solidFill>
              <a:srgbClr val="F2F5FA">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p10"/>
            <p:cNvSpPr/>
            <p:nvPr/>
          </p:nvSpPr>
          <p:spPr>
            <a:xfrm>
              <a:off x="716628" y="10240628"/>
              <a:ext cx="2339975" cy="46990"/>
            </a:xfrm>
            <a:custGeom>
              <a:rect b="b" l="l" r="r" t="t"/>
              <a:pathLst>
                <a:path extrusionOk="0" h="46990" w="2339975">
                  <a:moveTo>
                    <a:pt x="2339696" y="46371"/>
                  </a:moveTo>
                  <a:lnTo>
                    <a:pt x="46371" y="46371"/>
                  </a:lnTo>
                  <a:lnTo>
                    <a:pt x="0" y="0"/>
                  </a:lnTo>
                  <a:lnTo>
                    <a:pt x="2339696" y="0"/>
                  </a:lnTo>
                  <a:lnTo>
                    <a:pt x="2339696" y="46371"/>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2" name="Google Shape;132;p10"/>
            <p:cNvSpPr/>
            <p:nvPr/>
          </p:nvSpPr>
          <p:spPr>
            <a:xfrm>
              <a:off x="1886476" y="9070738"/>
              <a:ext cx="1216660" cy="1216660"/>
            </a:xfrm>
            <a:custGeom>
              <a:rect b="b" l="l" r="r" t="t"/>
              <a:pathLst>
                <a:path extrusionOk="0" h="1216659" w="1216660">
                  <a:moveTo>
                    <a:pt x="1216497" y="1216260"/>
                  </a:moveTo>
                  <a:lnTo>
                    <a:pt x="0" y="1216260"/>
                  </a:lnTo>
                  <a:lnTo>
                    <a:pt x="0" y="0"/>
                  </a:lnTo>
                  <a:lnTo>
                    <a:pt x="1216497" y="1216260"/>
                  </a:lnTo>
                  <a:close/>
                </a:path>
              </a:pathLst>
            </a:custGeom>
            <a:solidFill>
              <a:srgbClr val="AFC1D0">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3" name="Google Shape;133;p10"/>
            <p:cNvSpPr/>
            <p:nvPr/>
          </p:nvSpPr>
          <p:spPr>
            <a:xfrm>
              <a:off x="0" y="6730546"/>
              <a:ext cx="1886585" cy="2340610"/>
            </a:xfrm>
            <a:custGeom>
              <a:rect b="b" l="l" r="r" t="t"/>
              <a:pathLst>
                <a:path extrusionOk="0" h="2340609" w="1886585">
                  <a:moveTo>
                    <a:pt x="1886476" y="2340191"/>
                  </a:moveTo>
                  <a:lnTo>
                    <a:pt x="0" y="453349"/>
                  </a:lnTo>
                  <a:lnTo>
                    <a:pt x="0" y="0"/>
                  </a:lnTo>
                  <a:lnTo>
                    <a:pt x="1886476" y="0"/>
                  </a:lnTo>
                  <a:lnTo>
                    <a:pt x="1886476" y="2340191"/>
                  </a:lnTo>
                  <a:close/>
                </a:path>
              </a:pathLst>
            </a:custGeom>
            <a:solidFill>
              <a:srgbClr val="F2F5FA">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4" name="Google Shape;134;p10"/>
            <p:cNvSpPr/>
            <p:nvPr/>
          </p:nvSpPr>
          <p:spPr>
            <a:xfrm>
              <a:off x="0" y="4844103"/>
              <a:ext cx="1886585" cy="1886585"/>
            </a:xfrm>
            <a:custGeom>
              <a:rect b="b" l="l" r="r" t="t"/>
              <a:pathLst>
                <a:path extrusionOk="0" h="1886584" w="1886585">
                  <a:moveTo>
                    <a:pt x="1886476" y="1886443"/>
                  </a:moveTo>
                  <a:lnTo>
                    <a:pt x="0" y="1886443"/>
                  </a:lnTo>
                  <a:lnTo>
                    <a:pt x="0" y="0"/>
                  </a:lnTo>
                  <a:lnTo>
                    <a:pt x="1886476" y="1886443"/>
                  </a:lnTo>
                  <a:close/>
                </a:path>
              </a:pathLst>
            </a:custGeom>
            <a:solidFill>
              <a:srgbClr val="0A1220">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10"/>
            <p:cNvSpPr/>
            <p:nvPr/>
          </p:nvSpPr>
          <p:spPr>
            <a:xfrm>
              <a:off x="3056324" y="7900436"/>
              <a:ext cx="2340610" cy="2340610"/>
            </a:xfrm>
            <a:custGeom>
              <a:rect b="b" l="l" r="r" t="t"/>
              <a:pathLst>
                <a:path extrusionOk="0" h="2340609" w="2340610">
                  <a:moveTo>
                    <a:pt x="2340192" y="2340191"/>
                  </a:moveTo>
                  <a:lnTo>
                    <a:pt x="0" y="0"/>
                  </a:lnTo>
                  <a:lnTo>
                    <a:pt x="2340192" y="0"/>
                  </a:lnTo>
                  <a:lnTo>
                    <a:pt x="2340192" y="2340191"/>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36" name="Google Shape;136;p10"/>
          <p:cNvSpPr/>
          <p:nvPr/>
        </p:nvSpPr>
        <p:spPr>
          <a:xfrm>
            <a:off x="5566660" y="9461018"/>
            <a:ext cx="826135" cy="826135"/>
          </a:xfrm>
          <a:custGeom>
            <a:rect b="b" l="l" r="r" t="t"/>
            <a:pathLst>
              <a:path extrusionOk="0" h="826134" w="826135">
                <a:moveTo>
                  <a:pt x="825981" y="825981"/>
                </a:moveTo>
                <a:lnTo>
                  <a:pt x="0" y="825981"/>
                </a:lnTo>
                <a:lnTo>
                  <a:pt x="0" y="0"/>
                </a:lnTo>
                <a:lnTo>
                  <a:pt x="825981" y="825981"/>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10"/>
          <p:cNvSpPr/>
          <p:nvPr/>
        </p:nvSpPr>
        <p:spPr>
          <a:xfrm>
            <a:off x="14964736" y="0"/>
            <a:ext cx="3323590" cy="10186670"/>
          </a:xfrm>
          <a:custGeom>
            <a:rect b="b" l="l" r="r" t="t"/>
            <a:pathLst>
              <a:path extrusionOk="0" h="10186670" w="3323590">
                <a:moveTo>
                  <a:pt x="3323262" y="10186568"/>
                </a:moveTo>
                <a:lnTo>
                  <a:pt x="0" y="9279060"/>
                </a:lnTo>
                <a:lnTo>
                  <a:pt x="2533901" y="0"/>
                </a:lnTo>
                <a:lnTo>
                  <a:pt x="3323261" y="0"/>
                </a:lnTo>
                <a:lnTo>
                  <a:pt x="3323262" y="10186568"/>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10"/>
          <p:cNvSpPr/>
          <p:nvPr/>
        </p:nvSpPr>
        <p:spPr>
          <a:xfrm>
            <a:off x="13453893" y="0"/>
            <a:ext cx="1209040" cy="1603375"/>
          </a:xfrm>
          <a:custGeom>
            <a:rect b="b" l="l" r="r" t="t"/>
            <a:pathLst>
              <a:path extrusionOk="0" h="1603375" w="1209040">
                <a:moveTo>
                  <a:pt x="906324" y="1603369"/>
                </a:moveTo>
                <a:lnTo>
                  <a:pt x="0" y="264433"/>
                </a:lnTo>
                <a:lnTo>
                  <a:pt x="347387" y="0"/>
                </a:lnTo>
                <a:lnTo>
                  <a:pt x="1208478" y="0"/>
                </a:lnTo>
                <a:lnTo>
                  <a:pt x="906324" y="1603369"/>
                </a:lnTo>
                <a:close/>
              </a:path>
            </a:pathLst>
          </a:custGeom>
          <a:solidFill>
            <a:srgbClr val="497082">
              <a:alpha val="4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10"/>
          <p:cNvSpPr/>
          <p:nvPr/>
        </p:nvSpPr>
        <p:spPr>
          <a:xfrm>
            <a:off x="14884037" y="0"/>
            <a:ext cx="1973580" cy="1124585"/>
          </a:xfrm>
          <a:custGeom>
            <a:rect b="b" l="l" r="r" t="t"/>
            <a:pathLst>
              <a:path extrusionOk="0" h="1124585" w="1973580">
                <a:moveTo>
                  <a:pt x="1973512" y="1124188"/>
                </a:moveTo>
                <a:lnTo>
                  <a:pt x="0" y="646716"/>
                </a:lnTo>
                <a:lnTo>
                  <a:pt x="118650" y="0"/>
                </a:lnTo>
                <a:lnTo>
                  <a:pt x="1280883" y="0"/>
                </a:lnTo>
                <a:lnTo>
                  <a:pt x="1973512" y="1124188"/>
                </a:lnTo>
                <a:close/>
              </a:path>
            </a:pathLst>
          </a:custGeom>
          <a:solidFill>
            <a:srgbClr val="F2F5FA">
              <a:alpha val="4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40" name="Google Shape;140;p10"/>
          <p:cNvGrpSpPr/>
          <p:nvPr/>
        </p:nvGrpSpPr>
        <p:grpSpPr>
          <a:xfrm>
            <a:off x="13865105" y="1768985"/>
            <a:ext cx="2300469" cy="1594557"/>
            <a:chOff x="13865105" y="1768985"/>
            <a:chExt cx="2300469" cy="1594557"/>
          </a:xfrm>
        </p:grpSpPr>
        <p:sp>
          <p:nvSpPr>
            <p:cNvPr id="141" name="Google Shape;141;p10"/>
            <p:cNvSpPr/>
            <p:nvPr/>
          </p:nvSpPr>
          <p:spPr>
            <a:xfrm>
              <a:off x="15035909" y="1906852"/>
              <a:ext cx="1129665" cy="1456690"/>
            </a:xfrm>
            <a:custGeom>
              <a:rect b="b" l="l" r="r" t="t"/>
              <a:pathLst>
                <a:path extrusionOk="0" h="1456689" w="1129665">
                  <a:moveTo>
                    <a:pt x="1129631" y="1456693"/>
                  </a:moveTo>
                  <a:lnTo>
                    <a:pt x="0" y="1200767"/>
                  </a:lnTo>
                  <a:lnTo>
                    <a:pt x="202418" y="0"/>
                  </a:lnTo>
                  <a:lnTo>
                    <a:pt x="1129631" y="1456693"/>
                  </a:lnTo>
                  <a:close/>
                </a:path>
              </a:pathLst>
            </a:custGeom>
            <a:solidFill>
              <a:srgbClr val="C4E3F1">
                <a:alpha val="4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2" name="Google Shape;142;p10"/>
            <p:cNvSpPr/>
            <p:nvPr/>
          </p:nvSpPr>
          <p:spPr>
            <a:xfrm>
              <a:off x="13865105" y="1768985"/>
              <a:ext cx="1170940" cy="805815"/>
            </a:xfrm>
            <a:custGeom>
              <a:rect b="b" l="l" r="r" t="t"/>
              <a:pathLst>
                <a:path extrusionOk="0" h="805814" w="1170940">
                  <a:moveTo>
                    <a:pt x="1170638" y="193062"/>
                  </a:moveTo>
                  <a:lnTo>
                    <a:pt x="0" y="805674"/>
                  </a:lnTo>
                  <a:lnTo>
                    <a:pt x="288471" y="0"/>
                  </a:lnTo>
                  <a:lnTo>
                    <a:pt x="1170638" y="193062"/>
                  </a:lnTo>
                  <a:close/>
                </a:path>
              </a:pathLst>
            </a:custGeom>
            <a:solidFill>
              <a:srgbClr val="F2F5FA">
                <a:alpha val="4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43" name="Google Shape;143;p10"/>
          <p:cNvSpPr/>
          <p:nvPr/>
        </p:nvSpPr>
        <p:spPr>
          <a:xfrm>
            <a:off x="12853592" y="0"/>
            <a:ext cx="805180" cy="1017269"/>
          </a:xfrm>
          <a:custGeom>
            <a:rect b="b" l="l" r="r" t="t"/>
            <a:pathLst>
              <a:path extrusionOk="0" h="1017269" w="805180">
                <a:moveTo>
                  <a:pt x="804835" y="1016934"/>
                </a:moveTo>
                <a:lnTo>
                  <a:pt x="0" y="747321"/>
                </a:lnTo>
                <a:lnTo>
                  <a:pt x="204626" y="0"/>
                </a:lnTo>
                <a:lnTo>
                  <a:pt x="293099" y="0"/>
                </a:lnTo>
                <a:lnTo>
                  <a:pt x="804835" y="1016934"/>
                </a:lnTo>
                <a:close/>
              </a:path>
            </a:pathLst>
          </a:custGeom>
          <a:solidFill>
            <a:srgbClr val="C4E3F1">
              <a:alpha val="4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4" name="Google Shape;144;p10"/>
          <p:cNvSpPr/>
          <p:nvPr/>
        </p:nvSpPr>
        <p:spPr>
          <a:xfrm>
            <a:off x="14692067" y="736586"/>
            <a:ext cx="1155700" cy="706755"/>
          </a:xfrm>
          <a:custGeom>
            <a:rect b="b" l="l" r="r" t="t"/>
            <a:pathLst>
              <a:path extrusionOk="0" h="706755" w="1155700">
                <a:moveTo>
                  <a:pt x="1155226" y="307217"/>
                </a:moveTo>
                <a:lnTo>
                  <a:pt x="460010" y="706540"/>
                </a:lnTo>
                <a:lnTo>
                  <a:pt x="0" y="0"/>
                </a:lnTo>
                <a:lnTo>
                  <a:pt x="1155226" y="307217"/>
                </a:lnTo>
                <a:close/>
              </a:path>
            </a:pathLst>
          </a:custGeom>
          <a:solidFill>
            <a:srgbClr val="CBDDEC">
              <a:alpha val="4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45" name="Google Shape;145;p10"/>
          <p:cNvGrpSpPr/>
          <p:nvPr/>
        </p:nvGrpSpPr>
        <p:grpSpPr>
          <a:xfrm>
            <a:off x="1029500" y="3713847"/>
            <a:ext cx="650875" cy="823594"/>
            <a:chOff x="1029500" y="3713847"/>
            <a:chExt cx="650875" cy="823594"/>
          </a:xfrm>
        </p:grpSpPr>
        <p:sp>
          <p:nvSpPr>
            <p:cNvPr id="146" name="Google Shape;146;p10"/>
            <p:cNvSpPr/>
            <p:nvPr/>
          </p:nvSpPr>
          <p:spPr>
            <a:xfrm>
              <a:off x="1029500" y="3713847"/>
              <a:ext cx="650875" cy="823594"/>
            </a:xfrm>
            <a:custGeom>
              <a:rect b="b" l="l" r="r" t="t"/>
              <a:pathLst>
                <a:path extrusionOk="0" h="823595" w="650875">
                  <a:moveTo>
                    <a:pt x="453682" y="78435"/>
                  </a:moveTo>
                  <a:lnTo>
                    <a:pt x="353593" y="78435"/>
                  </a:lnTo>
                  <a:lnTo>
                    <a:pt x="346976" y="49047"/>
                  </a:lnTo>
                  <a:lnTo>
                    <a:pt x="346684" y="47777"/>
                  </a:lnTo>
                  <a:lnTo>
                    <a:pt x="329272" y="22872"/>
                  </a:lnTo>
                  <a:lnTo>
                    <a:pt x="304355" y="6477"/>
                  </a:lnTo>
                  <a:lnTo>
                    <a:pt x="304355" y="80416"/>
                  </a:lnTo>
                  <a:lnTo>
                    <a:pt x="301904" y="92608"/>
                  </a:lnTo>
                  <a:lnTo>
                    <a:pt x="295160" y="102565"/>
                  </a:lnTo>
                  <a:lnTo>
                    <a:pt x="285127" y="109308"/>
                  </a:lnTo>
                  <a:lnTo>
                    <a:pt x="272872" y="111772"/>
                  </a:lnTo>
                  <a:lnTo>
                    <a:pt x="260629" y="109283"/>
                  </a:lnTo>
                  <a:lnTo>
                    <a:pt x="250647" y="102565"/>
                  </a:lnTo>
                  <a:lnTo>
                    <a:pt x="243916" y="92608"/>
                  </a:lnTo>
                  <a:lnTo>
                    <a:pt x="241439" y="80416"/>
                  </a:lnTo>
                  <a:lnTo>
                    <a:pt x="243903" y="68199"/>
                  </a:lnTo>
                  <a:lnTo>
                    <a:pt x="250647" y="58229"/>
                  </a:lnTo>
                  <a:lnTo>
                    <a:pt x="260629" y="51511"/>
                  </a:lnTo>
                  <a:lnTo>
                    <a:pt x="272872" y="49047"/>
                  </a:lnTo>
                  <a:lnTo>
                    <a:pt x="285115" y="51511"/>
                  </a:lnTo>
                  <a:lnTo>
                    <a:pt x="295122" y="58229"/>
                  </a:lnTo>
                  <a:lnTo>
                    <a:pt x="301879" y="68199"/>
                  </a:lnTo>
                  <a:lnTo>
                    <a:pt x="304355" y="80416"/>
                  </a:lnTo>
                  <a:lnTo>
                    <a:pt x="304355" y="6477"/>
                  </a:lnTo>
                  <a:lnTo>
                    <a:pt x="303822" y="6121"/>
                  </a:lnTo>
                  <a:lnTo>
                    <a:pt x="272872" y="0"/>
                  </a:lnTo>
                  <a:lnTo>
                    <a:pt x="241960" y="6146"/>
                  </a:lnTo>
                  <a:lnTo>
                    <a:pt x="216573" y="22872"/>
                  </a:lnTo>
                  <a:lnTo>
                    <a:pt x="199174" y="47764"/>
                  </a:lnTo>
                  <a:lnTo>
                    <a:pt x="192252" y="78384"/>
                  </a:lnTo>
                  <a:lnTo>
                    <a:pt x="109181" y="78384"/>
                  </a:lnTo>
                  <a:lnTo>
                    <a:pt x="109181" y="120980"/>
                  </a:lnTo>
                  <a:lnTo>
                    <a:pt x="113068" y="139674"/>
                  </a:lnTo>
                  <a:lnTo>
                    <a:pt x="123634" y="154952"/>
                  </a:lnTo>
                  <a:lnTo>
                    <a:pt x="139306" y="165239"/>
                  </a:lnTo>
                  <a:lnTo>
                    <a:pt x="158496" y="169024"/>
                  </a:lnTo>
                  <a:lnTo>
                    <a:pt x="404444" y="169024"/>
                  </a:lnTo>
                  <a:lnTo>
                    <a:pt x="423595" y="165239"/>
                  </a:lnTo>
                  <a:lnTo>
                    <a:pt x="439242" y="154952"/>
                  </a:lnTo>
                  <a:lnTo>
                    <a:pt x="449808" y="139674"/>
                  </a:lnTo>
                  <a:lnTo>
                    <a:pt x="453682" y="120980"/>
                  </a:lnTo>
                  <a:lnTo>
                    <a:pt x="453682" y="111772"/>
                  </a:lnTo>
                  <a:lnTo>
                    <a:pt x="453682" y="78435"/>
                  </a:lnTo>
                  <a:close/>
                </a:path>
                <a:path extrusionOk="0" h="823595" w="650875">
                  <a:moveTo>
                    <a:pt x="531164" y="758215"/>
                  </a:moveTo>
                  <a:lnTo>
                    <a:pt x="500227" y="700366"/>
                  </a:lnTo>
                  <a:lnTo>
                    <a:pt x="496049" y="692531"/>
                  </a:lnTo>
                  <a:lnTo>
                    <a:pt x="491197" y="697357"/>
                  </a:lnTo>
                  <a:lnTo>
                    <a:pt x="484822" y="700366"/>
                  </a:lnTo>
                  <a:lnTo>
                    <a:pt x="85737" y="700366"/>
                  </a:lnTo>
                  <a:lnTo>
                    <a:pt x="75323" y="698398"/>
                  </a:lnTo>
                  <a:lnTo>
                    <a:pt x="66852" y="693039"/>
                  </a:lnTo>
                  <a:lnTo>
                    <a:pt x="61163" y="685050"/>
                  </a:lnTo>
                  <a:lnTo>
                    <a:pt x="59080" y="675246"/>
                  </a:lnTo>
                  <a:lnTo>
                    <a:pt x="59080" y="78371"/>
                  </a:lnTo>
                  <a:lnTo>
                    <a:pt x="32105" y="78422"/>
                  </a:lnTo>
                  <a:lnTo>
                    <a:pt x="19558" y="80937"/>
                  </a:lnTo>
                  <a:lnTo>
                    <a:pt x="9359" y="87820"/>
                  </a:lnTo>
                  <a:lnTo>
                    <a:pt x="2501" y="98044"/>
                  </a:lnTo>
                  <a:lnTo>
                    <a:pt x="0" y="110578"/>
                  </a:lnTo>
                  <a:lnTo>
                    <a:pt x="0" y="725995"/>
                  </a:lnTo>
                  <a:lnTo>
                    <a:pt x="2501" y="738568"/>
                  </a:lnTo>
                  <a:lnTo>
                    <a:pt x="9372" y="748804"/>
                  </a:lnTo>
                  <a:lnTo>
                    <a:pt x="19570" y="755688"/>
                  </a:lnTo>
                  <a:lnTo>
                    <a:pt x="32105" y="758215"/>
                  </a:lnTo>
                  <a:lnTo>
                    <a:pt x="531164" y="758215"/>
                  </a:lnTo>
                  <a:close/>
                </a:path>
                <a:path extrusionOk="0" h="823595" w="650875">
                  <a:moveTo>
                    <a:pt x="562889" y="110578"/>
                  </a:moveTo>
                  <a:lnTo>
                    <a:pt x="530834" y="78435"/>
                  </a:lnTo>
                  <a:lnTo>
                    <a:pt x="503783" y="78371"/>
                  </a:lnTo>
                  <a:lnTo>
                    <a:pt x="503783" y="275564"/>
                  </a:lnTo>
                  <a:lnTo>
                    <a:pt x="519430" y="281419"/>
                  </a:lnTo>
                  <a:lnTo>
                    <a:pt x="534543" y="288480"/>
                  </a:lnTo>
                  <a:lnTo>
                    <a:pt x="549059" y="296684"/>
                  </a:lnTo>
                  <a:lnTo>
                    <a:pt x="562889" y="306019"/>
                  </a:lnTo>
                  <a:lnTo>
                    <a:pt x="562889" y="110578"/>
                  </a:lnTo>
                  <a:close/>
                </a:path>
                <a:path extrusionOk="0" h="823595" w="650875">
                  <a:moveTo>
                    <a:pt x="615467" y="486422"/>
                  </a:moveTo>
                  <a:lnTo>
                    <a:pt x="614299" y="451878"/>
                  </a:lnTo>
                  <a:lnTo>
                    <a:pt x="606425" y="418185"/>
                  </a:lnTo>
                  <a:lnTo>
                    <a:pt x="591959" y="386384"/>
                  </a:lnTo>
                  <a:lnTo>
                    <a:pt x="576402" y="364769"/>
                  </a:lnTo>
                  <a:lnTo>
                    <a:pt x="576402" y="466813"/>
                  </a:lnTo>
                  <a:lnTo>
                    <a:pt x="571868" y="510832"/>
                  </a:lnTo>
                  <a:lnTo>
                    <a:pt x="553707" y="551205"/>
                  </a:lnTo>
                  <a:lnTo>
                    <a:pt x="524827" y="582764"/>
                  </a:lnTo>
                  <a:lnTo>
                    <a:pt x="488061" y="603910"/>
                  </a:lnTo>
                  <a:lnTo>
                    <a:pt x="446176" y="613016"/>
                  </a:lnTo>
                  <a:lnTo>
                    <a:pt x="401993" y="608495"/>
                  </a:lnTo>
                  <a:lnTo>
                    <a:pt x="361467" y="590384"/>
                  </a:lnTo>
                  <a:lnTo>
                    <a:pt x="329780" y="561632"/>
                  </a:lnTo>
                  <a:lnTo>
                    <a:pt x="308546" y="524992"/>
                  </a:lnTo>
                  <a:lnTo>
                    <a:pt x="299377" y="483273"/>
                  </a:lnTo>
                  <a:lnTo>
                    <a:pt x="303885" y="439254"/>
                  </a:lnTo>
                  <a:lnTo>
                    <a:pt x="328434" y="390105"/>
                  </a:lnTo>
                  <a:lnTo>
                    <a:pt x="370268" y="354355"/>
                  </a:lnTo>
                  <a:lnTo>
                    <a:pt x="419290" y="338074"/>
                  </a:lnTo>
                  <a:lnTo>
                    <a:pt x="436613" y="336816"/>
                  </a:lnTo>
                  <a:lnTo>
                    <a:pt x="446049" y="337058"/>
                  </a:lnTo>
                  <a:lnTo>
                    <a:pt x="514324" y="359664"/>
                  </a:lnTo>
                  <a:lnTo>
                    <a:pt x="546011" y="388442"/>
                  </a:lnTo>
                  <a:lnTo>
                    <a:pt x="567245" y="425094"/>
                  </a:lnTo>
                  <a:lnTo>
                    <a:pt x="576402" y="466813"/>
                  </a:lnTo>
                  <a:lnTo>
                    <a:pt x="576402" y="364769"/>
                  </a:lnTo>
                  <a:lnTo>
                    <a:pt x="548817" y="336816"/>
                  </a:lnTo>
                  <a:lnTo>
                    <a:pt x="516724" y="316103"/>
                  </a:lnTo>
                  <a:lnTo>
                    <a:pt x="470903" y="300850"/>
                  </a:lnTo>
                  <a:lnTo>
                    <a:pt x="444436" y="297903"/>
                  </a:lnTo>
                  <a:lnTo>
                    <a:pt x="431076" y="297929"/>
                  </a:lnTo>
                  <a:lnTo>
                    <a:pt x="389839" y="304368"/>
                  </a:lnTo>
                  <a:lnTo>
                    <a:pt x="351193" y="320217"/>
                  </a:lnTo>
                  <a:lnTo>
                    <a:pt x="297548" y="366064"/>
                  </a:lnTo>
                  <a:lnTo>
                    <a:pt x="266039" y="429107"/>
                  </a:lnTo>
                  <a:lnTo>
                    <a:pt x="260324" y="463575"/>
                  </a:lnTo>
                  <a:lnTo>
                    <a:pt x="261480" y="498144"/>
                  </a:lnTo>
                  <a:lnTo>
                    <a:pt x="283781" y="563626"/>
                  </a:lnTo>
                  <a:lnTo>
                    <a:pt x="329590" y="615632"/>
                  </a:lnTo>
                  <a:lnTo>
                    <a:pt x="391845" y="646214"/>
                  </a:lnTo>
                  <a:lnTo>
                    <a:pt x="441350" y="652094"/>
                  </a:lnTo>
                  <a:lnTo>
                    <a:pt x="466166" y="649808"/>
                  </a:lnTo>
                  <a:lnTo>
                    <a:pt x="490512" y="644042"/>
                  </a:lnTo>
                  <a:lnTo>
                    <a:pt x="494042" y="651141"/>
                  </a:lnTo>
                  <a:lnTo>
                    <a:pt x="503643" y="663638"/>
                  </a:lnTo>
                  <a:lnTo>
                    <a:pt x="517093" y="670306"/>
                  </a:lnTo>
                  <a:lnTo>
                    <a:pt x="532549" y="670979"/>
                  </a:lnTo>
                  <a:lnTo>
                    <a:pt x="548132" y="665480"/>
                  </a:lnTo>
                  <a:lnTo>
                    <a:pt x="560679" y="654799"/>
                  </a:lnTo>
                  <a:lnTo>
                    <a:pt x="566305" y="644042"/>
                  </a:lnTo>
                  <a:lnTo>
                    <a:pt x="567829" y="641121"/>
                  </a:lnTo>
                  <a:lnTo>
                    <a:pt x="568769" y="626186"/>
                  </a:lnTo>
                  <a:lnTo>
                    <a:pt x="563270" y="613016"/>
                  </a:lnTo>
                  <a:lnTo>
                    <a:pt x="562698" y="611657"/>
                  </a:lnTo>
                  <a:lnTo>
                    <a:pt x="558495" y="605256"/>
                  </a:lnTo>
                  <a:lnTo>
                    <a:pt x="575716" y="587057"/>
                  </a:lnTo>
                  <a:lnTo>
                    <a:pt x="590143" y="566712"/>
                  </a:lnTo>
                  <a:lnTo>
                    <a:pt x="601560" y="544537"/>
                  </a:lnTo>
                  <a:lnTo>
                    <a:pt x="609790" y="520852"/>
                  </a:lnTo>
                  <a:lnTo>
                    <a:pt x="615467" y="486422"/>
                  </a:lnTo>
                  <a:close/>
                </a:path>
                <a:path extrusionOk="0" h="823595" w="650875">
                  <a:moveTo>
                    <a:pt x="650811" y="797547"/>
                  </a:moveTo>
                  <a:lnTo>
                    <a:pt x="649351" y="782205"/>
                  </a:lnTo>
                  <a:lnTo>
                    <a:pt x="641921" y="766229"/>
                  </a:lnTo>
                  <a:lnTo>
                    <a:pt x="576884" y="664070"/>
                  </a:lnTo>
                  <a:lnTo>
                    <a:pt x="572439" y="668413"/>
                  </a:lnTo>
                  <a:lnTo>
                    <a:pt x="567550" y="672553"/>
                  </a:lnTo>
                  <a:lnTo>
                    <a:pt x="532485" y="689597"/>
                  </a:lnTo>
                  <a:lnTo>
                    <a:pt x="588797" y="796734"/>
                  </a:lnTo>
                  <a:lnTo>
                    <a:pt x="598970" y="811136"/>
                  </a:lnTo>
                  <a:lnTo>
                    <a:pt x="611593" y="820077"/>
                  </a:lnTo>
                  <a:lnTo>
                    <a:pt x="625005" y="823099"/>
                  </a:lnTo>
                  <a:lnTo>
                    <a:pt x="637590" y="819759"/>
                  </a:lnTo>
                  <a:lnTo>
                    <a:pt x="646747" y="810615"/>
                  </a:lnTo>
                  <a:lnTo>
                    <a:pt x="650811" y="79754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7" name="Google Shape;147;p10"/>
            <p:cNvPicPr preferRelativeResize="0"/>
            <p:nvPr/>
          </p:nvPicPr>
          <p:blipFill rotWithShape="1">
            <a:blip r:embed="rId3">
              <a:alphaModFix/>
            </a:blip>
            <a:srcRect b="0" l="0" r="0" t="0"/>
            <a:stretch/>
          </p:blipFill>
          <p:spPr>
            <a:xfrm>
              <a:off x="1138692" y="3930792"/>
              <a:ext cx="131309" cy="123857"/>
            </a:xfrm>
            <a:prstGeom prst="rect">
              <a:avLst/>
            </a:prstGeom>
            <a:noFill/>
            <a:ln>
              <a:noFill/>
            </a:ln>
          </p:spPr>
        </p:pic>
        <p:sp>
          <p:nvSpPr>
            <p:cNvPr id="148" name="Google Shape;148;p10"/>
            <p:cNvSpPr/>
            <p:nvPr/>
          </p:nvSpPr>
          <p:spPr>
            <a:xfrm>
              <a:off x="1304466" y="3941771"/>
              <a:ext cx="188595" cy="19685"/>
            </a:xfrm>
            <a:custGeom>
              <a:rect b="b" l="l" r="r" t="t"/>
              <a:pathLst>
                <a:path extrusionOk="0" h="19685" w="188594">
                  <a:moveTo>
                    <a:pt x="182880" y="19568"/>
                  </a:moveTo>
                  <a:lnTo>
                    <a:pt x="5481" y="19568"/>
                  </a:lnTo>
                  <a:lnTo>
                    <a:pt x="1219" y="16510"/>
                  </a:lnTo>
                  <a:lnTo>
                    <a:pt x="0" y="9784"/>
                  </a:lnTo>
                  <a:lnTo>
                    <a:pt x="2133" y="3057"/>
                  </a:lnTo>
                  <a:lnTo>
                    <a:pt x="7930" y="0"/>
                  </a:lnTo>
                  <a:lnTo>
                    <a:pt x="179459" y="0"/>
                  </a:lnTo>
                  <a:lnTo>
                    <a:pt x="186073" y="3057"/>
                  </a:lnTo>
                  <a:lnTo>
                    <a:pt x="188495" y="9784"/>
                  </a:lnTo>
                  <a:lnTo>
                    <a:pt x="187254" y="16510"/>
                  </a:lnTo>
                  <a:lnTo>
                    <a:pt x="182880" y="1956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9" name="Google Shape;149;p10"/>
            <p:cNvPicPr preferRelativeResize="0"/>
            <p:nvPr/>
          </p:nvPicPr>
          <p:blipFill rotWithShape="1">
            <a:blip r:embed="rId4">
              <a:alphaModFix/>
            </a:blip>
            <a:srcRect b="0" l="0" r="0" t="0"/>
            <a:stretch/>
          </p:blipFill>
          <p:spPr>
            <a:xfrm>
              <a:off x="1138692" y="4086137"/>
              <a:ext cx="131309" cy="123837"/>
            </a:xfrm>
            <a:prstGeom prst="rect">
              <a:avLst/>
            </a:prstGeom>
            <a:noFill/>
            <a:ln>
              <a:noFill/>
            </a:ln>
          </p:spPr>
        </p:pic>
        <p:pic>
          <p:nvPicPr>
            <p:cNvPr id="150" name="Google Shape;150;p10"/>
            <p:cNvPicPr preferRelativeResize="0"/>
            <p:nvPr/>
          </p:nvPicPr>
          <p:blipFill rotWithShape="1">
            <a:blip r:embed="rId5">
              <a:alphaModFix/>
            </a:blip>
            <a:srcRect b="0" l="0" r="0" t="0"/>
            <a:stretch/>
          </p:blipFill>
          <p:spPr>
            <a:xfrm>
              <a:off x="1138692" y="4241464"/>
              <a:ext cx="131309" cy="123857"/>
            </a:xfrm>
            <a:prstGeom prst="rect">
              <a:avLst/>
            </a:prstGeom>
            <a:noFill/>
            <a:ln>
              <a:noFill/>
            </a:ln>
          </p:spPr>
        </p:pic>
        <p:sp>
          <p:nvSpPr>
            <p:cNvPr id="151" name="Google Shape;151;p10"/>
            <p:cNvSpPr/>
            <p:nvPr/>
          </p:nvSpPr>
          <p:spPr>
            <a:xfrm>
              <a:off x="1304455" y="3979785"/>
              <a:ext cx="251460" cy="275590"/>
            </a:xfrm>
            <a:custGeom>
              <a:rect b="b" l="l" r="r" t="t"/>
              <a:pathLst>
                <a:path extrusionOk="0" h="275589" w="251459">
                  <a:moveTo>
                    <a:pt x="64947" y="9740"/>
                  </a:moveTo>
                  <a:lnTo>
                    <a:pt x="62534" y="3048"/>
                  </a:lnTo>
                  <a:lnTo>
                    <a:pt x="55930" y="0"/>
                  </a:lnTo>
                  <a:lnTo>
                    <a:pt x="7937" y="0"/>
                  </a:lnTo>
                  <a:lnTo>
                    <a:pt x="2133" y="3048"/>
                  </a:lnTo>
                  <a:lnTo>
                    <a:pt x="0" y="9740"/>
                  </a:lnTo>
                  <a:lnTo>
                    <a:pt x="1219" y="16446"/>
                  </a:lnTo>
                  <a:lnTo>
                    <a:pt x="5486" y="19494"/>
                  </a:lnTo>
                  <a:lnTo>
                    <a:pt x="59347" y="19494"/>
                  </a:lnTo>
                  <a:lnTo>
                    <a:pt x="63703" y="16446"/>
                  </a:lnTo>
                  <a:lnTo>
                    <a:pt x="64947" y="9740"/>
                  </a:lnTo>
                  <a:close/>
                </a:path>
                <a:path extrusionOk="0" h="275589" w="251459">
                  <a:moveTo>
                    <a:pt x="193052" y="266331"/>
                  </a:moveTo>
                  <a:lnTo>
                    <a:pt x="190792" y="260057"/>
                  </a:lnTo>
                  <a:lnTo>
                    <a:pt x="184607" y="257200"/>
                  </a:lnTo>
                  <a:lnTo>
                    <a:pt x="72542" y="257187"/>
                  </a:lnTo>
                  <a:lnTo>
                    <a:pt x="72834" y="275463"/>
                  </a:lnTo>
                  <a:lnTo>
                    <a:pt x="79895" y="275463"/>
                  </a:lnTo>
                  <a:lnTo>
                    <a:pt x="187794" y="275463"/>
                  </a:lnTo>
                  <a:lnTo>
                    <a:pt x="191884" y="272605"/>
                  </a:lnTo>
                  <a:lnTo>
                    <a:pt x="193052" y="266331"/>
                  </a:lnTo>
                  <a:close/>
                </a:path>
                <a:path extrusionOk="0" h="275589" w="251459">
                  <a:moveTo>
                    <a:pt x="251066" y="228155"/>
                  </a:moveTo>
                  <a:lnTo>
                    <a:pt x="248805" y="221881"/>
                  </a:lnTo>
                  <a:lnTo>
                    <a:pt x="242608" y="219024"/>
                  </a:lnTo>
                  <a:lnTo>
                    <a:pt x="72542" y="219024"/>
                  </a:lnTo>
                  <a:lnTo>
                    <a:pt x="72834" y="237286"/>
                  </a:lnTo>
                  <a:lnTo>
                    <a:pt x="79895" y="237286"/>
                  </a:lnTo>
                  <a:lnTo>
                    <a:pt x="245859" y="237286"/>
                  </a:lnTo>
                  <a:lnTo>
                    <a:pt x="249910" y="234429"/>
                  </a:lnTo>
                  <a:lnTo>
                    <a:pt x="251066" y="228155"/>
                  </a:lnTo>
                  <a:close/>
                </a:path>
                <a:path extrusionOk="0" h="275589" w="251459">
                  <a:moveTo>
                    <a:pt x="251066" y="189992"/>
                  </a:moveTo>
                  <a:lnTo>
                    <a:pt x="248805" y="183718"/>
                  </a:lnTo>
                  <a:lnTo>
                    <a:pt x="242608" y="180860"/>
                  </a:lnTo>
                  <a:lnTo>
                    <a:pt x="72542" y="180860"/>
                  </a:lnTo>
                  <a:lnTo>
                    <a:pt x="72834" y="199123"/>
                  </a:lnTo>
                  <a:lnTo>
                    <a:pt x="79895" y="199123"/>
                  </a:lnTo>
                  <a:lnTo>
                    <a:pt x="245859" y="199123"/>
                  </a:lnTo>
                  <a:lnTo>
                    <a:pt x="249910" y="196265"/>
                  </a:lnTo>
                  <a:lnTo>
                    <a:pt x="251066" y="189992"/>
                  </a:lnTo>
                  <a:close/>
                </a:path>
                <a:path extrusionOk="0" h="275589" w="251459">
                  <a:moveTo>
                    <a:pt x="251066" y="151879"/>
                  </a:moveTo>
                  <a:lnTo>
                    <a:pt x="248805" y="145605"/>
                  </a:lnTo>
                  <a:lnTo>
                    <a:pt x="242608" y="142748"/>
                  </a:lnTo>
                  <a:lnTo>
                    <a:pt x="72542" y="142748"/>
                  </a:lnTo>
                  <a:lnTo>
                    <a:pt x="72834" y="161010"/>
                  </a:lnTo>
                  <a:lnTo>
                    <a:pt x="79895" y="161010"/>
                  </a:lnTo>
                  <a:lnTo>
                    <a:pt x="245859" y="161010"/>
                  </a:lnTo>
                  <a:lnTo>
                    <a:pt x="249910" y="158153"/>
                  </a:lnTo>
                  <a:lnTo>
                    <a:pt x="251066" y="151879"/>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52" name="Google Shape;152;p10"/>
          <p:cNvSpPr txBox="1"/>
          <p:nvPr>
            <p:ph type="title"/>
          </p:nvPr>
        </p:nvSpPr>
        <p:spPr>
          <a:xfrm>
            <a:off x="1016000" y="636869"/>
            <a:ext cx="9839325" cy="1290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A1220"/>
                </a:solidFill>
              </a:rPr>
              <a:t>Literature Review</a:t>
            </a:r>
            <a:endParaRPr/>
          </a:p>
        </p:txBody>
      </p:sp>
      <p:grpSp>
        <p:nvGrpSpPr>
          <p:cNvPr id="153" name="Google Shape;153;p10"/>
          <p:cNvGrpSpPr/>
          <p:nvPr/>
        </p:nvGrpSpPr>
        <p:grpSpPr>
          <a:xfrm>
            <a:off x="1029500" y="2340088"/>
            <a:ext cx="650875" cy="823594"/>
            <a:chOff x="1029500" y="2340088"/>
            <a:chExt cx="650875" cy="823594"/>
          </a:xfrm>
        </p:grpSpPr>
        <p:sp>
          <p:nvSpPr>
            <p:cNvPr id="154" name="Google Shape;154;p10"/>
            <p:cNvSpPr/>
            <p:nvPr/>
          </p:nvSpPr>
          <p:spPr>
            <a:xfrm>
              <a:off x="1029500" y="2340088"/>
              <a:ext cx="650875" cy="823594"/>
            </a:xfrm>
            <a:custGeom>
              <a:rect b="b" l="l" r="r" t="t"/>
              <a:pathLst>
                <a:path extrusionOk="0" h="823594" w="650875">
                  <a:moveTo>
                    <a:pt x="453682" y="78435"/>
                  </a:moveTo>
                  <a:lnTo>
                    <a:pt x="353593" y="78435"/>
                  </a:lnTo>
                  <a:lnTo>
                    <a:pt x="346976" y="49060"/>
                  </a:lnTo>
                  <a:lnTo>
                    <a:pt x="346684" y="47777"/>
                  </a:lnTo>
                  <a:lnTo>
                    <a:pt x="329272" y="22885"/>
                  </a:lnTo>
                  <a:lnTo>
                    <a:pt x="304355" y="6477"/>
                  </a:lnTo>
                  <a:lnTo>
                    <a:pt x="304355" y="80416"/>
                  </a:lnTo>
                  <a:lnTo>
                    <a:pt x="301904" y="92608"/>
                  </a:lnTo>
                  <a:lnTo>
                    <a:pt x="295160" y="102565"/>
                  </a:lnTo>
                  <a:lnTo>
                    <a:pt x="285127" y="109308"/>
                  </a:lnTo>
                  <a:lnTo>
                    <a:pt x="272872" y="111772"/>
                  </a:lnTo>
                  <a:lnTo>
                    <a:pt x="260629" y="109283"/>
                  </a:lnTo>
                  <a:lnTo>
                    <a:pt x="250647" y="102565"/>
                  </a:lnTo>
                  <a:lnTo>
                    <a:pt x="243916" y="92621"/>
                  </a:lnTo>
                  <a:lnTo>
                    <a:pt x="241439" y="80416"/>
                  </a:lnTo>
                  <a:lnTo>
                    <a:pt x="243903" y="68199"/>
                  </a:lnTo>
                  <a:lnTo>
                    <a:pt x="250647" y="58229"/>
                  </a:lnTo>
                  <a:lnTo>
                    <a:pt x="260629" y="51511"/>
                  </a:lnTo>
                  <a:lnTo>
                    <a:pt x="272872" y="49060"/>
                  </a:lnTo>
                  <a:lnTo>
                    <a:pt x="285115" y="51511"/>
                  </a:lnTo>
                  <a:lnTo>
                    <a:pt x="295122" y="58229"/>
                  </a:lnTo>
                  <a:lnTo>
                    <a:pt x="301879" y="68199"/>
                  </a:lnTo>
                  <a:lnTo>
                    <a:pt x="304355" y="80416"/>
                  </a:lnTo>
                  <a:lnTo>
                    <a:pt x="304355" y="6477"/>
                  </a:lnTo>
                  <a:lnTo>
                    <a:pt x="303822" y="6121"/>
                  </a:lnTo>
                  <a:lnTo>
                    <a:pt x="272872" y="0"/>
                  </a:lnTo>
                  <a:lnTo>
                    <a:pt x="241960" y="6146"/>
                  </a:lnTo>
                  <a:lnTo>
                    <a:pt x="216573" y="22885"/>
                  </a:lnTo>
                  <a:lnTo>
                    <a:pt x="199174" y="47777"/>
                  </a:lnTo>
                  <a:lnTo>
                    <a:pt x="192252" y="78397"/>
                  </a:lnTo>
                  <a:lnTo>
                    <a:pt x="109181" y="78397"/>
                  </a:lnTo>
                  <a:lnTo>
                    <a:pt x="109181" y="120980"/>
                  </a:lnTo>
                  <a:lnTo>
                    <a:pt x="113068" y="139687"/>
                  </a:lnTo>
                  <a:lnTo>
                    <a:pt x="123634" y="154952"/>
                  </a:lnTo>
                  <a:lnTo>
                    <a:pt x="139306" y="165252"/>
                  </a:lnTo>
                  <a:lnTo>
                    <a:pt x="158496" y="169024"/>
                  </a:lnTo>
                  <a:lnTo>
                    <a:pt x="404444" y="169024"/>
                  </a:lnTo>
                  <a:lnTo>
                    <a:pt x="423595" y="165252"/>
                  </a:lnTo>
                  <a:lnTo>
                    <a:pt x="439242" y="154952"/>
                  </a:lnTo>
                  <a:lnTo>
                    <a:pt x="449808" y="139687"/>
                  </a:lnTo>
                  <a:lnTo>
                    <a:pt x="453682" y="120980"/>
                  </a:lnTo>
                  <a:lnTo>
                    <a:pt x="453682" y="111772"/>
                  </a:lnTo>
                  <a:lnTo>
                    <a:pt x="453682" y="78435"/>
                  </a:lnTo>
                  <a:close/>
                </a:path>
                <a:path extrusionOk="0" h="823594" w="650875">
                  <a:moveTo>
                    <a:pt x="531164" y="758215"/>
                  </a:moveTo>
                  <a:lnTo>
                    <a:pt x="500227" y="700366"/>
                  </a:lnTo>
                  <a:lnTo>
                    <a:pt x="496049" y="692531"/>
                  </a:lnTo>
                  <a:lnTo>
                    <a:pt x="491197" y="697357"/>
                  </a:lnTo>
                  <a:lnTo>
                    <a:pt x="484822" y="700366"/>
                  </a:lnTo>
                  <a:lnTo>
                    <a:pt x="85737" y="700366"/>
                  </a:lnTo>
                  <a:lnTo>
                    <a:pt x="75323" y="698398"/>
                  </a:lnTo>
                  <a:lnTo>
                    <a:pt x="66852" y="693039"/>
                  </a:lnTo>
                  <a:lnTo>
                    <a:pt x="61163" y="685063"/>
                  </a:lnTo>
                  <a:lnTo>
                    <a:pt x="59080" y="675246"/>
                  </a:lnTo>
                  <a:lnTo>
                    <a:pt x="59080" y="78384"/>
                  </a:lnTo>
                  <a:lnTo>
                    <a:pt x="32105" y="78422"/>
                  </a:lnTo>
                  <a:lnTo>
                    <a:pt x="19558" y="80949"/>
                  </a:lnTo>
                  <a:lnTo>
                    <a:pt x="9359" y="87833"/>
                  </a:lnTo>
                  <a:lnTo>
                    <a:pt x="2501" y="98044"/>
                  </a:lnTo>
                  <a:lnTo>
                    <a:pt x="0" y="110578"/>
                  </a:lnTo>
                  <a:lnTo>
                    <a:pt x="0" y="725995"/>
                  </a:lnTo>
                  <a:lnTo>
                    <a:pt x="2501" y="738568"/>
                  </a:lnTo>
                  <a:lnTo>
                    <a:pt x="9372" y="748804"/>
                  </a:lnTo>
                  <a:lnTo>
                    <a:pt x="19570" y="755700"/>
                  </a:lnTo>
                  <a:lnTo>
                    <a:pt x="32105" y="758215"/>
                  </a:lnTo>
                  <a:lnTo>
                    <a:pt x="531164" y="758215"/>
                  </a:lnTo>
                  <a:close/>
                </a:path>
                <a:path extrusionOk="0" h="823594" w="650875">
                  <a:moveTo>
                    <a:pt x="562889" y="110578"/>
                  </a:moveTo>
                  <a:lnTo>
                    <a:pt x="530834" y="78435"/>
                  </a:lnTo>
                  <a:lnTo>
                    <a:pt x="503783" y="78384"/>
                  </a:lnTo>
                  <a:lnTo>
                    <a:pt x="503783" y="275577"/>
                  </a:lnTo>
                  <a:lnTo>
                    <a:pt x="519430" y="281419"/>
                  </a:lnTo>
                  <a:lnTo>
                    <a:pt x="534543" y="288480"/>
                  </a:lnTo>
                  <a:lnTo>
                    <a:pt x="549059" y="296697"/>
                  </a:lnTo>
                  <a:lnTo>
                    <a:pt x="562889" y="306019"/>
                  </a:lnTo>
                  <a:lnTo>
                    <a:pt x="562889" y="110578"/>
                  </a:lnTo>
                  <a:close/>
                </a:path>
                <a:path extrusionOk="0" h="823594" w="650875">
                  <a:moveTo>
                    <a:pt x="615467" y="486435"/>
                  </a:moveTo>
                  <a:lnTo>
                    <a:pt x="614299" y="451878"/>
                  </a:lnTo>
                  <a:lnTo>
                    <a:pt x="606425" y="418198"/>
                  </a:lnTo>
                  <a:lnTo>
                    <a:pt x="591959" y="386384"/>
                  </a:lnTo>
                  <a:lnTo>
                    <a:pt x="576402" y="364769"/>
                  </a:lnTo>
                  <a:lnTo>
                    <a:pt x="576402" y="466813"/>
                  </a:lnTo>
                  <a:lnTo>
                    <a:pt x="571868" y="510832"/>
                  </a:lnTo>
                  <a:lnTo>
                    <a:pt x="553707" y="551205"/>
                  </a:lnTo>
                  <a:lnTo>
                    <a:pt x="524827" y="582764"/>
                  </a:lnTo>
                  <a:lnTo>
                    <a:pt x="488061" y="603910"/>
                  </a:lnTo>
                  <a:lnTo>
                    <a:pt x="446176" y="613016"/>
                  </a:lnTo>
                  <a:lnTo>
                    <a:pt x="401993" y="608495"/>
                  </a:lnTo>
                  <a:lnTo>
                    <a:pt x="361467" y="590397"/>
                  </a:lnTo>
                  <a:lnTo>
                    <a:pt x="329780" y="561632"/>
                  </a:lnTo>
                  <a:lnTo>
                    <a:pt x="308546" y="524992"/>
                  </a:lnTo>
                  <a:lnTo>
                    <a:pt x="299377" y="483273"/>
                  </a:lnTo>
                  <a:lnTo>
                    <a:pt x="303885" y="439267"/>
                  </a:lnTo>
                  <a:lnTo>
                    <a:pt x="328434" y="390118"/>
                  </a:lnTo>
                  <a:lnTo>
                    <a:pt x="370268" y="354355"/>
                  </a:lnTo>
                  <a:lnTo>
                    <a:pt x="419290" y="338074"/>
                  </a:lnTo>
                  <a:lnTo>
                    <a:pt x="436613" y="336829"/>
                  </a:lnTo>
                  <a:lnTo>
                    <a:pt x="446049" y="337070"/>
                  </a:lnTo>
                  <a:lnTo>
                    <a:pt x="514324" y="359664"/>
                  </a:lnTo>
                  <a:lnTo>
                    <a:pt x="546011" y="388442"/>
                  </a:lnTo>
                  <a:lnTo>
                    <a:pt x="567245" y="425094"/>
                  </a:lnTo>
                  <a:lnTo>
                    <a:pt x="576402" y="466813"/>
                  </a:lnTo>
                  <a:lnTo>
                    <a:pt x="576402" y="364769"/>
                  </a:lnTo>
                  <a:lnTo>
                    <a:pt x="571550" y="358013"/>
                  </a:lnTo>
                  <a:lnTo>
                    <a:pt x="548817" y="336829"/>
                  </a:lnTo>
                  <a:lnTo>
                    <a:pt x="546201" y="334378"/>
                  </a:lnTo>
                  <a:lnTo>
                    <a:pt x="483908" y="303809"/>
                  </a:lnTo>
                  <a:lnTo>
                    <a:pt x="444436" y="297916"/>
                  </a:lnTo>
                  <a:lnTo>
                    <a:pt x="431076" y="297929"/>
                  </a:lnTo>
                  <a:lnTo>
                    <a:pt x="389839" y="304368"/>
                  </a:lnTo>
                  <a:lnTo>
                    <a:pt x="351193" y="320217"/>
                  </a:lnTo>
                  <a:lnTo>
                    <a:pt x="297548" y="366064"/>
                  </a:lnTo>
                  <a:lnTo>
                    <a:pt x="266039" y="429107"/>
                  </a:lnTo>
                  <a:lnTo>
                    <a:pt x="260324" y="463575"/>
                  </a:lnTo>
                  <a:lnTo>
                    <a:pt x="261480" y="498144"/>
                  </a:lnTo>
                  <a:lnTo>
                    <a:pt x="283781" y="563626"/>
                  </a:lnTo>
                  <a:lnTo>
                    <a:pt x="329590" y="615645"/>
                  </a:lnTo>
                  <a:lnTo>
                    <a:pt x="391845" y="646214"/>
                  </a:lnTo>
                  <a:lnTo>
                    <a:pt x="441350" y="652094"/>
                  </a:lnTo>
                  <a:lnTo>
                    <a:pt x="466166" y="649808"/>
                  </a:lnTo>
                  <a:lnTo>
                    <a:pt x="490512" y="644042"/>
                  </a:lnTo>
                  <a:lnTo>
                    <a:pt x="494042" y="651141"/>
                  </a:lnTo>
                  <a:lnTo>
                    <a:pt x="503643" y="663638"/>
                  </a:lnTo>
                  <a:lnTo>
                    <a:pt x="517093" y="670318"/>
                  </a:lnTo>
                  <a:lnTo>
                    <a:pt x="532549" y="670991"/>
                  </a:lnTo>
                  <a:lnTo>
                    <a:pt x="548132" y="665492"/>
                  </a:lnTo>
                  <a:lnTo>
                    <a:pt x="560679" y="654799"/>
                  </a:lnTo>
                  <a:lnTo>
                    <a:pt x="566305" y="644042"/>
                  </a:lnTo>
                  <a:lnTo>
                    <a:pt x="567829" y="641134"/>
                  </a:lnTo>
                  <a:lnTo>
                    <a:pt x="568769" y="626186"/>
                  </a:lnTo>
                  <a:lnTo>
                    <a:pt x="563270" y="613016"/>
                  </a:lnTo>
                  <a:lnTo>
                    <a:pt x="562698" y="611657"/>
                  </a:lnTo>
                  <a:lnTo>
                    <a:pt x="558495" y="605256"/>
                  </a:lnTo>
                  <a:lnTo>
                    <a:pt x="575716" y="587057"/>
                  </a:lnTo>
                  <a:lnTo>
                    <a:pt x="590143" y="566712"/>
                  </a:lnTo>
                  <a:lnTo>
                    <a:pt x="601560" y="544537"/>
                  </a:lnTo>
                  <a:lnTo>
                    <a:pt x="609790" y="520852"/>
                  </a:lnTo>
                  <a:lnTo>
                    <a:pt x="615467" y="486435"/>
                  </a:lnTo>
                  <a:close/>
                </a:path>
                <a:path extrusionOk="0" h="823594" w="650875">
                  <a:moveTo>
                    <a:pt x="650811" y="797560"/>
                  </a:moveTo>
                  <a:lnTo>
                    <a:pt x="649351" y="782205"/>
                  </a:lnTo>
                  <a:lnTo>
                    <a:pt x="641921" y="766229"/>
                  </a:lnTo>
                  <a:lnTo>
                    <a:pt x="576884" y="664070"/>
                  </a:lnTo>
                  <a:lnTo>
                    <a:pt x="572439" y="668426"/>
                  </a:lnTo>
                  <a:lnTo>
                    <a:pt x="567550" y="672566"/>
                  </a:lnTo>
                  <a:lnTo>
                    <a:pt x="532485" y="689597"/>
                  </a:lnTo>
                  <a:lnTo>
                    <a:pt x="588797" y="796734"/>
                  </a:lnTo>
                  <a:lnTo>
                    <a:pt x="598970" y="811136"/>
                  </a:lnTo>
                  <a:lnTo>
                    <a:pt x="611593" y="820077"/>
                  </a:lnTo>
                  <a:lnTo>
                    <a:pt x="625005" y="823099"/>
                  </a:lnTo>
                  <a:lnTo>
                    <a:pt x="637590" y="819772"/>
                  </a:lnTo>
                  <a:lnTo>
                    <a:pt x="646747" y="810628"/>
                  </a:lnTo>
                  <a:lnTo>
                    <a:pt x="650811" y="79756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5" name="Google Shape;155;p10"/>
            <p:cNvPicPr preferRelativeResize="0"/>
            <p:nvPr/>
          </p:nvPicPr>
          <p:blipFill rotWithShape="1">
            <a:blip r:embed="rId3">
              <a:alphaModFix/>
            </a:blip>
            <a:srcRect b="0" l="0" r="0" t="0"/>
            <a:stretch/>
          </p:blipFill>
          <p:spPr>
            <a:xfrm>
              <a:off x="1138692" y="2557037"/>
              <a:ext cx="131309" cy="123857"/>
            </a:xfrm>
            <a:prstGeom prst="rect">
              <a:avLst/>
            </a:prstGeom>
            <a:noFill/>
            <a:ln>
              <a:noFill/>
            </a:ln>
          </p:spPr>
        </p:pic>
        <p:sp>
          <p:nvSpPr>
            <p:cNvPr id="156" name="Google Shape;156;p10"/>
            <p:cNvSpPr/>
            <p:nvPr/>
          </p:nvSpPr>
          <p:spPr>
            <a:xfrm>
              <a:off x="1304466" y="2568017"/>
              <a:ext cx="188595" cy="19685"/>
            </a:xfrm>
            <a:custGeom>
              <a:rect b="b" l="l" r="r" t="t"/>
              <a:pathLst>
                <a:path extrusionOk="0" h="19685" w="188594">
                  <a:moveTo>
                    <a:pt x="182880" y="19568"/>
                  </a:moveTo>
                  <a:lnTo>
                    <a:pt x="5481" y="19568"/>
                  </a:lnTo>
                  <a:lnTo>
                    <a:pt x="1219" y="16510"/>
                  </a:lnTo>
                  <a:lnTo>
                    <a:pt x="0" y="9784"/>
                  </a:lnTo>
                  <a:lnTo>
                    <a:pt x="2133" y="3057"/>
                  </a:lnTo>
                  <a:lnTo>
                    <a:pt x="7930" y="0"/>
                  </a:lnTo>
                  <a:lnTo>
                    <a:pt x="179459" y="0"/>
                  </a:lnTo>
                  <a:lnTo>
                    <a:pt x="186073" y="3057"/>
                  </a:lnTo>
                  <a:lnTo>
                    <a:pt x="188495" y="9784"/>
                  </a:lnTo>
                  <a:lnTo>
                    <a:pt x="187254" y="16510"/>
                  </a:lnTo>
                  <a:lnTo>
                    <a:pt x="182880" y="1956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7" name="Google Shape;157;p10"/>
            <p:cNvPicPr preferRelativeResize="0"/>
            <p:nvPr/>
          </p:nvPicPr>
          <p:blipFill rotWithShape="1">
            <a:blip r:embed="rId4">
              <a:alphaModFix/>
            </a:blip>
            <a:srcRect b="0" l="0" r="0" t="0"/>
            <a:stretch/>
          </p:blipFill>
          <p:spPr>
            <a:xfrm>
              <a:off x="1138692" y="2712382"/>
              <a:ext cx="131309" cy="123837"/>
            </a:xfrm>
            <a:prstGeom prst="rect">
              <a:avLst/>
            </a:prstGeom>
            <a:noFill/>
            <a:ln>
              <a:noFill/>
            </a:ln>
          </p:spPr>
        </p:pic>
        <p:pic>
          <p:nvPicPr>
            <p:cNvPr id="158" name="Google Shape;158;p10"/>
            <p:cNvPicPr preferRelativeResize="0"/>
            <p:nvPr/>
          </p:nvPicPr>
          <p:blipFill rotWithShape="1">
            <a:blip r:embed="rId6">
              <a:alphaModFix/>
            </a:blip>
            <a:srcRect b="0" l="0" r="0" t="0"/>
            <a:stretch/>
          </p:blipFill>
          <p:spPr>
            <a:xfrm>
              <a:off x="1138692" y="2867709"/>
              <a:ext cx="131309" cy="123857"/>
            </a:xfrm>
            <a:prstGeom prst="rect">
              <a:avLst/>
            </a:prstGeom>
            <a:noFill/>
            <a:ln>
              <a:noFill/>
            </a:ln>
          </p:spPr>
        </p:pic>
        <p:sp>
          <p:nvSpPr>
            <p:cNvPr id="159" name="Google Shape;159;p10"/>
            <p:cNvSpPr/>
            <p:nvPr/>
          </p:nvSpPr>
          <p:spPr>
            <a:xfrm>
              <a:off x="1304455" y="2606026"/>
              <a:ext cx="251460" cy="275590"/>
            </a:xfrm>
            <a:custGeom>
              <a:rect b="b" l="l" r="r" t="t"/>
              <a:pathLst>
                <a:path extrusionOk="0" h="275589" w="251459">
                  <a:moveTo>
                    <a:pt x="64947" y="9753"/>
                  </a:moveTo>
                  <a:lnTo>
                    <a:pt x="62534" y="3048"/>
                  </a:lnTo>
                  <a:lnTo>
                    <a:pt x="55930" y="0"/>
                  </a:lnTo>
                  <a:lnTo>
                    <a:pt x="7937" y="0"/>
                  </a:lnTo>
                  <a:lnTo>
                    <a:pt x="2133" y="3048"/>
                  </a:lnTo>
                  <a:lnTo>
                    <a:pt x="0" y="9753"/>
                  </a:lnTo>
                  <a:lnTo>
                    <a:pt x="1219" y="16459"/>
                  </a:lnTo>
                  <a:lnTo>
                    <a:pt x="5486" y="19507"/>
                  </a:lnTo>
                  <a:lnTo>
                    <a:pt x="59347" y="19507"/>
                  </a:lnTo>
                  <a:lnTo>
                    <a:pt x="63703" y="16459"/>
                  </a:lnTo>
                  <a:lnTo>
                    <a:pt x="64947" y="9753"/>
                  </a:lnTo>
                  <a:close/>
                </a:path>
                <a:path extrusionOk="0" h="275589" w="251459">
                  <a:moveTo>
                    <a:pt x="193052" y="266331"/>
                  </a:moveTo>
                  <a:lnTo>
                    <a:pt x="190792" y="260057"/>
                  </a:lnTo>
                  <a:lnTo>
                    <a:pt x="184607" y="257200"/>
                  </a:lnTo>
                  <a:lnTo>
                    <a:pt x="72542" y="257200"/>
                  </a:lnTo>
                  <a:lnTo>
                    <a:pt x="72834" y="275463"/>
                  </a:lnTo>
                  <a:lnTo>
                    <a:pt x="79895" y="275463"/>
                  </a:lnTo>
                  <a:lnTo>
                    <a:pt x="187794" y="275463"/>
                  </a:lnTo>
                  <a:lnTo>
                    <a:pt x="191884" y="272618"/>
                  </a:lnTo>
                  <a:lnTo>
                    <a:pt x="193052" y="266331"/>
                  </a:lnTo>
                  <a:close/>
                </a:path>
                <a:path extrusionOk="0" h="275589" w="251459">
                  <a:moveTo>
                    <a:pt x="251066" y="228155"/>
                  </a:moveTo>
                  <a:lnTo>
                    <a:pt x="248805" y="221881"/>
                  </a:lnTo>
                  <a:lnTo>
                    <a:pt x="242608" y="219024"/>
                  </a:lnTo>
                  <a:lnTo>
                    <a:pt x="72542" y="219024"/>
                  </a:lnTo>
                  <a:lnTo>
                    <a:pt x="72834" y="237286"/>
                  </a:lnTo>
                  <a:lnTo>
                    <a:pt x="79895" y="237286"/>
                  </a:lnTo>
                  <a:lnTo>
                    <a:pt x="245859" y="237286"/>
                  </a:lnTo>
                  <a:lnTo>
                    <a:pt x="249910" y="234429"/>
                  </a:lnTo>
                  <a:lnTo>
                    <a:pt x="251066" y="228155"/>
                  </a:lnTo>
                  <a:close/>
                </a:path>
                <a:path extrusionOk="0" h="275589" w="251459">
                  <a:moveTo>
                    <a:pt x="251066" y="189992"/>
                  </a:moveTo>
                  <a:lnTo>
                    <a:pt x="248805" y="183718"/>
                  </a:lnTo>
                  <a:lnTo>
                    <a:pt x="242608" y="180873"/>
                  </a:lnTo>
                  <a:lnTo>
                    <a:pt x="72542" y="180873"/>
                  </a:lnTo>
                  <a:lnTo>
                    <a:pt x="72834" y="199123"/>
                  </a:lnTo>
                  <a:lnTo>
                    <a:pt x="79895" y="199123"/>
                  </a:lnTo>
                  <a:lnTo>
                    <a:pt x="245859" y="199123"/>
                  </a:lnTo>
                  <a:lnTo>
                    <a:pt x="249910" y="196265"/>
                  </a:lnTo>
                  <a:lnTo>
                    <a:pt x="251066" y="189992"/>
                  </a:lnTo>
                  <a:close/>
                </a:path>
                <a:path extrusionOk="0" h="275589" w="251459">
                  <a:moveTo>
                    <a:pt x="251066" y="151879"/>
                  </a:moveTo>
                  <a:lnTo>
                    <a:pt x="248805" y="145605"/>
                  </a:lnTo>
                  <a:lnTo>
                    <a:pt x="242608" y="142760"/>
                  </a:lnTo>
                  <a:lnTo>
                    <a:pt x="72542" y="142760"/>
                  </a:lnTo>
                  <a:lnTo>
                    <a:pt x="72834" y="161010"/>
                  </a:lnTo>
                  <a:lnTo>
                    <a:pt x="79895" y="161010"/>
                  </a:lnTo>
                  <a:lnTo>
                    <a:pt x="245859" y="161010"/>
                  </a:lnTo>
                  <a:lnTo>
                    <a:pt x="249910" y="158153"/>
                  </a:lnTo>
                  <a:lnTo>
                    <a:pt x="251066" y="151879"/>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60" name="Google Shape;160;p10"/>
          <p:cNvGrpSpPr/>
          <p:nvPr/>
        </p:nvGrpSpPr>
        <p:grpSpPr>
          <a:xfrm>
            <a:off x="0" y="7268498"/>
            <a:ext cx="18288000" cy="3018896"/>
            <a:chOff x="0" y="7268498"/>
            <a:chExt cx="18288000" cy="3018896"/>
          </a:xfrm>
        </p:grpSpPr>
        <p:sp>
          <p:nvSpPr>
            <p:cNvPr id="161" name="Google Shape;161;p10"/>
            <p:cNvSpPr/>
            <p:nvPr/>
          </p:nvSpPr>
          <p:spPr>
            <a:xfrm>
              <a:off x="14643256" y="7268498"/>
              <a:ext cx="845819" cy="3018790"/>
            </a:xfrm>
            <a:custGeom>
              <a:rect b="b" l="l" r="r" t="t"/>
              <a:pathLst>
                <a:path extrusionOk="0" h="3018790" w="845819">
                  <a:moveTo>
                    <a:pt x="845606" y="9861"/>
                  </a:moveTo>
                  <a:lnTo>
                    <a:pt x="39444" y="3018501"/>
                  </a:lnTo>
                  <a:lnTo>
                    <a:pt x="0" y="3018501"/>
                  </a:lnTo>
                  <a:lnTo>
                    <a:pt x="808805" y="0"/>
                  </a:lnTo>
                  <a:lnTo>
                    <a:pt x="845606" y="9861"/>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0"/>
            <p:cNvSpPr/>
            <p:nvPr/>
          </p:nvSpPr>
          <p:spPr>
            <a:xfrm>
              <a:off x="0" y="9019299"/>
              <a:ext cx="18288000" cy="1268095"/>
            </a:xfrm>
            <a:custGeom>
              <a:rect b="b" l="l" r="r" t="t"/>
              <a:pathLst>
                <a:path extrusionOk="0" h="1268095" w="18288000">
                  <a:moveTo>
                    <a:pt x="18287999" y="1267699"/>
                  </a:moveTo>
                  <a:lnTo>
                    <a:pt x="0" y="1267699"/>
                  </a:lnTo>
                  <a:lnTo>
                    <a:pt x="0" y="0"/>
                  </a:lnTo>
                  <a:lnTo>
                    <a:pt x="18287999" y="0"/>
                  </a:lnTo>
                  <a:lnTo>
                    <a:pt x="18287999" y="126769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63" name="Google Shape;163;p10"/>
          <p:cNvSpPr txBox="1"/>
          <p:nvPr/>
        </p:nvSpPr>
        <p:spPr>
          <a:xfrm>
            <a:off x="1833134" y="2298970"/>
            <a:ext cx="13298805" cy="6247130"/>
          </a:xfrm>
          <a:prstGeom prst="rect">
            <a:avLst/>
          </a:prstGeom>
          <a:noFill/>
          <a:ln>
            <a:noFill/>
          </a:ln>
        </p:spPr>
        <p:txBody>
          <a:bodyPr anchorCtr="0" anchor="t" bIns="0" lIns="0" spcFirstLastPara="1" rIns="0" wrap="square" tIns="12700">
            <a:spAutoFit/>
          </a:bodyPr>
          <a:lstStyle/>
          <a:p>
            <a:pPr indent="0" lvl="0" marL="12700" marR="5080" rtl="0" algn="l">
              <a:lnSpc>
                <a:spcPct val="115599"/>
              </a:lnSpc>
              <a:spcBef>
                <a:spcPts val="0"/>
              </a:spcBef>
              <a:spcAft>
                <a:spcPts val="0"/>
              </a:spcAft>
              <a:buNone/>
            </a:pPr>
            <a:r>
              <a:rPr b="1" lang="en-US" sz="2000">
                <a:solidFill>
                  <a:srgbClr val="0A1220"/>
                </a:solidFill>
                <a:latin typeface="Trebuchet MS"/>
                <a:ea typeface="Trebuchet MS"/>
                <a:cs typeface="Trebuchet MS"/>
                <a:sym typeface="Trebuchet MS"/>
              </a:rPr>
              <a:t>Abaskohi et al. [2022] explored SVM, BERT, Attention, and LSTM models, employing generative and mutation-based data augmentation.</a:t>
            </a:r>
            <a:endParaRPr sz="20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000">
              <a:latin typeface="Trebuchet MS"/>
              <a:ea typeface="Trebuchet MS"/>
              <a:cs typeface="Trebuchet MS"/>
              <a:sym typeface="Trebuchet MS"/>
            </a:endParaRPr>
          </a:p>
          <a:p>
            <a:pPr indent="0" lvl="0" marL="0" rtl="0" algn="l">
              <a:lnSpc>
                <a:spcPct val="100000"/>
              </a:lnSpc>
              <a:spcBef>
                <a:spcPts val="830"/>
              </a:spcBef>
              <a:spcAft>
                <a:spcPts val="0"/>
              </a:spcAft>
              <a:buNone/>
            </a:pPr>
            <a:r>
              <a:t/>
            </a:r>
            <a:endParaRPr sz="2000">
              <a:latin typeface="Trebuchet MS"/>
              <a:ea typeface="Trebuchet MS"/>
              <a:cs typeface="Trebuchet MS"/>
              <a:sym typeface="Trebuchet MS"/>
            </a:endParaRPr>
          </a:p>
          <a:p>
            <a:pPr indent="0" lvl="0" marL="62230" marR="27940" rtl="0" algn="l">
              <a:lnSpc>
                <a:spcPct val="115599"/>
              </a:lnSpc>
              <a:spcBef>
                <a:spcPts val="0"/>
              </a:spcBef>
              <a:spcAft>
                <a:spcPts val="0"/>
              </a:spcAft>
              <a:buNone/>
            </a:pPr>
            <a:r>
              <a:rPr b="1" lang="en-US" sz="2000">
                <a:solidFill>
                  <a:srgbClr val="0A1220"/>
                </a:solidFill>
                <a:latin typeface="Trebuchet MS"/>
                <a:ea typeface="Trebuchet MS"/>
                <a:cs typeface="Trebuchet MS"/>
                <a:sym typeface="Trebuchet MS"/>
              </a:rPr>
              <a:t>iSarcasm dataset (Oprea and Magdy [2019]) focuses on intended sarcasm, comprising 777 sarcastic and 3,707 non-sarcastic tweets.</a:t>
            </a:r>
            <a:endParaRPr sz="20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000">
              <a:latin typeface="Trebuchet MS"/>
              <a:ea typeface="Trebuchet MS"/>
              <a:cs typeface="Trebuchet MS"/>
              <a:sym typeface="Trebuchet MS"/>
            </a:endParaRPr>
          </a:p>
          <a:p>
            <a:pPr indent="0" lvl="0" marL="0" rtl="0" algn="l">
              <a:lnSpc>
                <a:spcPct val="100000"/>
              </a:lnSpc>
              <a:spcBef>
                <a:spcPts val="610"/>
              </a:spcBef>
              <a:spcAft>
                <a:spcPts val="0"/>
              </a:spcAft>
              <a:buNone/>
            </a:pPr>
            <a:r>
              <a:t/>
            </a:r>
            <a:endParaRPr sz="2000">
              <a:latin typeface="Trebuchet MS"/>
              <a:ea typeface="Trebuchet MS"/>
              <a:cs typeface="Trebuchet MS"/>
              <a:sym typeface="Trebuchet MS"/>
            </a:endParaRPr>
          </a:p>
          <a:p>
            <a:pPr indent="69215" lvl="0" marL="12700" marR="1043939" rtl="0" algn="l">
              <a:lnSpc>
                <a:spcPct val="115599"/>
              </a:lnSpc>
              <a:spcBef>
                <a:spcPts val="0"/>
              </a:spcBef>
              <a:spcAft>
                <a:spcPts val="0"/>
              </a:spcAft>
              <a:buNone/>
            </a:pPr>
            <a:r>
              <a:rPr b="1" lang="en-US" sz="2000">
                <a:solidFill>
                  <a:srgbClr val="0A1220"/>
                </a:solidFill>
                <a:latin typeface="Trebuchet MS"/>
                <a:ea typeface="Trebuchet MS"/>
                <a:cs typeface="Trebuchet MS"/>
                <a:sym typeface="Trebuchet MS"/>
              </a:rPr>
              <a:t>RoBERTa fine-tuned for sentiment achieved an F1 score of 0.414, while Hercog et al.'s [2022] sarcasm detection model scored 0.526, using iSarcasm and a subset of SARC.</a:t>
            </a:r>
            <a:endParaRPr sz="20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000">
              <a:latin typeface="Trebuchet MS"/>
              <a:ea typeface="Trebuchet MS"/>
              <a:cs typeface="Trebuchet MS"/>
              <a:sym typeface="Trebuchet MS"/>
            </a:endParaRPr>
          </a:p>
          <a:p>
            <a:pPr indent="0" lvl="0" marL="0" rtl="0" algn="l">
              <a:lnSpc>
                <a:spcPct val="100000"/>
              </a:lnSpc>
              <a:spcBef>
                <a:spcPts val="695"/>
              </a:spcBef>
              <a:spcAft>
                <a:spcPts val="0"/>
              </a:spcAft>
              <a:buNone/>
            </a:pPr>
            <a:r>
              <a:t/>
            </a:r>
            <a:endParaRPr sz="2000">
              <a:latin typeface="Trebuchet MS"/>
              <a:ea typeface="Trebuchet MS"/>
              <a:cs typeface="Trebuchet MS"/>
              <a:sym typeface="Trebuchet MS"/>
            </a:endParaRPr>
          </a:p>
          <a:p>
            <a:pPr indent="69215" lvl="0" marL="62230" marR="48260" rtl="0" algn="l">
              <a:lnSpc>
                <a:spcPct val="115599"/>
              </a:lnSpc>
              <a:spcBef>
                <a:spcPts val="0"/>
              </a:spcBef>
              <a:spcAft>
                <a:spcPts val="0"/>
              </a:spcAft>
              <a:buNone/>
            </a:pPr>
            <a:r>
              <a:rPr b="1" lang="en-US" sz="2000">
                <a:solidFill>
                  <a:srgbClr val="0A1220"/>
                </a:solidFill>
                <a:latin typeface="Trebuchet MS"/>
                <a:ea typeface="Trebuchet MS"/>
                <a:cs typeface="Trebuchet MS"/>
                <a:sym typeface="Trebuchet MS"/>
              </a:rPr>
              <a:t>Self-Annotated Reddit Corpus (Khodak et al. [2017]) introduces noise; a balanced subset of SARC is pruned using a student-teacher setting (Sorscher et al. [2022])</a:t>
            </a:r>
            <a:endParaRPr sz="20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000">
              <a:latin typeface="Trebuchet MS"/>
              <a:ea typeface="Trebuchet MS"/>
              <a:cs typeface="Trebuchet MS"/>
              <a:sym typeface="Trebuchet MS"/>
            </a:endParaRPr>
          </a:p>
          <a:p>
            <a:pPr indent="0" lvl="0" marL="0" rtl="0" algn="l">
              <a:lnSpc>
                <a:spcPct val="100000"/>
              </a:lnSpc>
              <a:spcBef>
                <a:spcPts val="525"/>
              </a:spcBef>
              <a:spcAft>
                <a:spcPts val="0"/>
              </a:spcAft>
              <a:buNone/>
            </a:pPr>
            <a:r>
              <a:t/>
            </a:r>
            <a:endParaRPr sz="2000">
              <a:latin typeface="Trebuchet MS"/>
              <a:ea typeface="Trebuchet MS"/>
              <a:cs typeface="Trebuchet MS"/>
              <a:sym typeface="Trebuchet MS"/>
            </a:endParaRPr>
          </a:p>
          <a:p>
            <a:pPr indent="69215" lvl="0" marL="62230" marR="369570" rtl="0" algn="l">
              <a:lnSpc>
                <a:spcPct val="115599"/>
              </a:lnSpc>
              <a:spcBef>
                <a:spcPts val="0"/>
              </a:spcBef>
              <a:spcAft>
                <a:spcPts val="0"/>
              </a:spcAft>
              <a:buNone/>
            </a:pPr>
            <a:r>
              <a:rPr b="1" lang="en-US" sz="2000">
                <a:solidFill>
                  <a:srgbClr val="0A1220"/>
                </a:solidFill>
                <a:latin typeface="Trebuchet MS"/>
                <a:ea typeface="Trebuchet MS"/>
                <a:cs typeface="Trebuchet MS"/>
                <a:sym typeface="Trebuchet MS"/>
              </a:rPr>
              <a:t>Weighted Cross Entropy Loss addresses class imbalance, and Squared Hinge Loss is explored, recommended for noise robustness when augmenting with SARC (Janocha and Czarnecki [2017])</a:t>
            </a:r>
            <a:endParaRPr sz="2000">
              <a:latin typeface="Trebuchet MS"/>
              <a:ea typeface="Trebuchet MS"/>
              <a:cs typeface="Trebuchet MS"/>
              <a:sym typeface="Trebuchet MS"/>
            </a:endParaRPr>
          </a:p>
        </p:txBody>
      </p:sp>
      <p:grpSp>
        <p:nvGrpSpPr>
          <p:cNvPr id="164" name="Google Shape;164;p10"/>
          <p:cNvGrpSpPr/>
          <p:nvPr/>
        </p:nvGrpSpPr>
        <p:grpSpPr>
          <a:xfrm>
            <a:off x="1029500" y="5084939"/>
            <a:ext cx="650875" cy="823594"/>
            <a:chOff x="1029500" y="5084939"/>
            <a:chExt cx="650875" cy="823594"/>
          </a:xfrm>
        </p:grpSpPr>
        <p:sp>
          <p:nvSpPr>
            <p:cNvPr id="165" name="Google Shape;165;p10"/>
            <p:cNvSpPr/>
            <p:nvPr/>
          </p:nvSpPr>
          <p:spPr>
            <a:xfrm>
              <a:off x="1029500" y="5084939"/>
              <a:ext cx="650875" cy="823594"/>
            </a:xfrm>
            <a:custGeom>
              <a:rect b="b" l="l" r="r" t="t"/>
              <a:pathLst>
                <a:path extrusionOk="0" h="823595" w="650875">
                  <a:moveTo>
                    <a:pt x="453682" y="78435"/>
                  </a:moveTo>
                  <a:lnTo>
                    <a:pt x="353593" y="78435"/>
                  </a:lnTo>
                  <a:lnTo>
                    <a:pt x="346976" y="49060"/>
                  </a:lnTo>
                  <a:lnTo>
                    <a:pt x="346684" y="47790"/>
                  </a:lnTo>
                  <a:lnTo>
                    <a:pt x="329272" y="22885"/>
                  </a:lnTo>
                  <a:lnTo>
                    <a:pt x="304355" y="6477"/>
                  </a:lnTo>
                  <a:lnTo>
                    <a:pt x="304355" y="80416"/>
                  </a:lnTo>
                  <a:lnTo>
                    <a:pt x="301904" y="92608"/>
                  </a:lnTo>
                  <a:lnTo>
                    <a:pt x="295160" y="102565"/>
                  </a:lnTo>
                  <a:lnTo>
                    <a:pt x="285127" y="109308"/>
                  </a:lnTo>
                  <a:lnTo>
                    <a:pt x="272872" y="111785"/>
                  </a:lnTo>
                  <a:lnTo>
                    <a:pt x="260629" y="109296"/>
                  </a:lnTo>
                  <a:lnTo>
                    <a:pt x="250647" y="102565"/>
                  </a:lnTo>
                  <a:lnTo>
                    <a:pt x="243916" y="92621"/>
                  </a:lnTo>
                  <a:lnTo>
                    <a:pt x="241439" y="80416"/>
                  </a:lnTo>
                  <a:lnTo>
                    <a:pt x="243903" y="68199"/>
                  </a:lnTo>
                  <a:lnTo>
                    <a:pt x="250647" y="58229"/>
                  </a:lnTo>
                  <a:lnTo>
                    <a:pt x="260629" y="51523"/>
                  </a:lnTo>
                  <a:lnTo>
                    <a:pt x="272872" y="49060"/>
                  </a:lnTo>
                  <a:lnTo>
                    <a:pt x="285115" y="51523"/>
                  </a:lnTo>
                  <a:lnTo>
                    <a:pt x="295122" y="58229"/>
                  </a:lnTo>
                  <a:lnTo>
                    <a:pt x="301879" y="68199"/>
                  </a:lnTo>
                  <a:lnTo>
                    <a:pt x="304355" y="80416"/>
                  </a:lnTo>
                  <a:lnTo>
                    <a:pt x="304355" y="6477"/>
                  </a:lnTo>
                  <a:lnTo>
                    <a:pt x="303822" y="6121"/>
                  </a:lnTo>
                  <a:lnTo>
                    <a:pt x="272872" y="0"/>
                  </a:lnTo>
                  <a:lnTo>
                    <a:pt x="241960" y="6146"/>
                  </a:lnTo>
                  <a:lnTo>
                    <a:pt x="216573" y="22885"/>
                  </a:lnTo>
                  <a:lnTo>
                    <a:pt x="199174" y="47777"/>
                  </a:lnTo>
                  <a:lnTo>
                    <a:pt x="192252" y="78397"/>
                  </a:lnTo>
                  <a:lnTo>
                    <a:pt x="109181" y="78397"/>
                  </a:lnTo>
                  <a:lnTo>
                    <a:pt x="109181" y="120980"/>
                  </a:lnTo>
                  <a:lnTo>
                    <a:pt x="113068" y="139687"/>
                  </a:lnTo>
                  <a:lnTo>
                    <a:pt x="123634" y="154952"/>
                  </a:lnTo>
                  <a:lnTo>
                    <a:pt x="139306" y="165252"/>
                  </a:lnTo>
                  <a:lnTo>
                    <a:pt x="158496" y="169024"/>
                  </a:lnTo>
                  <a:lnTo>
                    <a:pt x="404444" y="169024"/>
                  </a:lnTo>
                  <a:lnTo>
                    <a:pt x="423595" y="165252"/>
                  </a:lnTo>
                  <a:lnTo>
                    <a:pt x="439242" y="154952"/>
                  </a:lnTo>
                  <a:lnTo>
                    <a:pt x="449808" y="139687"/>
                  </a:lnTo>
                  <a:lnTo>
                    <a:pt x="453682" y="120980"/>
                  </a:lnTo>
                  <a:lnTo>
                    <a:pt x="453682" y="111785"/>
                  </a:lnTo>
                  <a:lnTo>
                    <a:pt x="453682" y="78435"/>
                  </a:lnTo>
                  <a:close/>
                </a:path>
                <a:path extrusionOk="0" h="823595" w="650875">
                  <a:moveTo>
                    <a:pt x="531164" y="758228"/>
                  </a:moveTo>
                  <a:lnTo>
                    <a:pt x="500227" y="700366"/>
                  </a:lnTo>
                  <a:lnTo>
                    <a:pt x="496049" y="692543"/>
                  </a:lnTo>
                  <a:lnTo>
                    <a:pt x="491197" y="697369"/>
                  </a:lnTo>
                  <a:lnTo>
                    <a:pt x="484822" y="700366"/>
                  </a:lnTo>
                  <a:lnTo>
                    <a:pt x="85737" y="700366"/>
                  </a:lnTo>
                  <a:lnTo>
                    <a:pt x="75323" y="698411"/>
                  </a:lnTo>
                  <a:lnTo>
                    <a:pt x="66852" y="693039"/>
                  </a:lnTo>
                  <a:lnTo>
                    <a:pt x="61163" y="685063"/>
                  </a:lnTo>
                  <a:lnTo>
                    <a:pt x="59080" y="675246"/>
                  </a:lnTo>
                  <a:lnTo>
                    <a:pt x="59080" y="78384"/>
                  </a:lnTo>
                  <a:lnTo>
                    <a:pt x="32105" y="78422"/>
                  </a:lnTo>
                  <a:lnTo>
                    <a:pt x="19558" y="80949"/>
                  </a:lnTo>
                  <a:lnTo>
                    <a:pt x="9359" y="87833"/>
                  </a:lnTo>
                  <a:lnTo>
                    <a:pt x="2501" y="98056"/>
                  </a:lnTo>
                  <a:lnTo>
                    <a:pt x="0" y="110578"/>
                  </a:lnTo>
                  <a:lnTo>
                    <a:pt x="0" y="726008"/>
                  </a:lnTo>
                  <a:lnTo>
                    <a:pt x="2501" y="738568"/>
                  </a:lnTo>
                  <a:lnTo>
                    <a:pt x="9372" y="748804"/>
                  </a:lnTo>
                  <a:lnTo>
                    <a:pt x="19570" y="755700"/>
                  </a:lnTo>
                  <a:lnTo>
                    <a:pt x="32105" y="758228"/>
                  </a:lnTo>
                  <a:lnTo>
                    <a:pt x="531164" y="758228"/>
                  </a:lnTo>
                  <a:close/>
                </a:path>
                <a:path extrusionOk="0" h="823595" w="650875">
                  <a:moveTo>
                    <a:pt x="562889" y="110578"/>
                  </a:moveTo>
                  <a:lnTo>
                    <a:pt x="530834" y="78435"/>
                  </a:lnTo>
                  <a:lnTo>
                    <a:pt x="503783" y="78384"/>
                  </a:lnTo>
                  <a:lnTo>
                    <a:pt x="503783" y="275577"/>
                  </a:lnTo>
                  <a:lnTo>
                    <a:pt x="519430" y="281432"/>
                  </a:lnTo>
                  <a:lnTo>
                    <a:pt x="534543" y="288480"/>
                  </a:lnTo>
                  <a:lnTo>
                    <a:pt x="549059" y="296697"/>
                  </a:lnTo>
                  <a:lnTo>
                    <a:pt x="562889" y="306019"/>
                  </a:lnTo>
                  <a:lnTo>
                    <a:pt x="562889" y="110578"/>
                  </a:lnTo>
                  <a:close/>
                </a:path>
                <a:path extrusionOk="0" h="823595" w="650875">
                  <a:moveTo>
                    <a:pt x="615467" y="486435"/>
                  </a:moveTo>
                  <a:lnTo>
                    <a:pt x="614299" y="451878"/>
                  </a:lnTo>
                  <a:lnTo>
                    <a:pt x="606425" y="418198"/>
                  </a:lnTo>
                  <a:lnTo>
                    <a:pt x="591959" y="386384"/>
                  </a:lnTo>
                  <a:lnTo>
                    <a:pt x="576402" y="364769"/>
                  </a:lnTo>
                  <a:lnTo>
                    <a:pt x="576402" y="466826"/>
                  </a:lnTo>
                  <a:lnTo>
                    <a:pt x="571868" y="510844"/>
                  </a:lnTo>
                  <a:lnTo>
                    <a:pt x="553707" y="551218"/>
                  </a:lnTo>
                  <a:lnTo>
                    <a:pt x="524827" y="582777"/>
                  </a:lnTo>
                  <a:lnTo>
                    <a:pt x="488061" y="603910"/>
                  </a:lnTo>
                  <a:lnTo>
                    <a:pt x="446176" y="613029"/>
                  </a:lnTo>
                  <a:lnTo>
                    <a:pt x="401993" y="608495"/>
                  </a:lnTo>
                  <a:lnTo>
                    <a:pt x="361467" y="590397"/>
                  </a:lnTo>
                  <a:lnTo>
                    <a:pt x="329780" y="561632"/>
                  </a:lnTo>
                  <a:lnTo>
                    <a:pt x="308546" y="525005"/>
                  </a:lnTo>
                  <a:lnTo>
                    <a:pt x="299377" y="483285"/>
                  </a:lnTo>
                  <a:lnTo>
                    <a:pt x="303885" y="439267"/>
                  </a:lnTo>
                  <a:lnTo>
                    <a:pt x="328434" y="390118"/>
                  </a:lnTo>
                  <a:lnTo>
                    <a:pt x="370268" y="354368"/>
                  </a:lnTo>
                  <a:lnTo>
                    <a:pt x="419290" y="338074"/>
                  </a:lnTo>
                  <a:lnTo>
                    <a:pt x="436613" y="336829"/>
                  </a:lnTo>
                  <a:lnTo>
                    <a:pt x="446049" y="337070"/>
                  </a:lnTo>
                  <a:lnTo>
                    <a:pt x="514324" y="359676"/>
                  </a:lnTo>
                  <a:lnTo>
                    <a:pt x="546011" y="388454"/>
                  </a:lnTo>
                  <a:lnTo>
                    <a:pt x="567245" y="425094"/>
                  </a:lnTo>
                  <a:lnTo>
                    <a:pt x="576402" y="466826"/>
                  </a:lnTo>
                  <a:lnTo>
                    <a:pt x="576402" y="364769"/>
                  </a:lnTo>
                  <a:lnTo>
                    <a:pt x="571550" y="358013"/>
                  </a:lnTo>
                  <a:lnTo>
                    <a:pt x="548817" y="336829"/>
                  </a:lnTo>
                  <a:lnTo>
                    <a:pt x="546201" y="334391"/>
                  </a:lnTo>
                  <a:lnTo>
                    <a:pt x="483908" y="303809"/>
                  </a:lnTo>
                  <a:lnTo>
                    <a:pt x="444436" y="297916"/>
                  </a:lnTo>
                  <a:lnTo>
                    <a:pt x="431076" y="297929"/>
                  </a:lnTo>
                  <a:lnTo>
                    <a:pt x="389839" y="304380"/>
                  </a:lnTo>
                  <a:lnTo>
                    <a:pt x="351193" y="320230"/>
                  </a:lnTo>
                  <a:lnTo>
                    <a:pt x="297548" y="366077"/>
                  </a:lnTo>
                  <a:lnTo>
                    <a:pt x="266039" y="429120"/>
                  </a:lnTo>
                  <a:lnTo>
                    <a:pt x="260324" y="463575"/>
                  </a:lnTo>
                  <a:lnTo>
                    <a:pt x="261480" y="498144"/>
                  </a:lnTo>
                  <a:lnTo>
                    <a:pt x="283781" y="563638"/>
                  </a:lnTo>
                  <a:lnTo>
                    <a:pt x="329590" y="615645"/>
                  </a:lnTo>
                  <a:lnTo>
                    <a:pt x="391845" y="646214"/>
                  </a:lnTo>
                  <a:lnTo>
                    <a:pt x="441350" y="652094"/>
                  </a:lnTo>
                  <a:lnTo>
                    <a:pt x="466166" y="649808"/>
                  </a:lnTo>
                  <a:lnTo>
                    <a:pt x="490512" y="644055"/>
                  </a:lnTo>
                  <a:lnTo>
                    <a:pt x="494042" y="651154"/>
                  </a:lnTo>
                  <a:lnTo>
                    <a:pt x="503643" y="663651"/>
                  </a:lnTo>
                  <a:lnTo>
                    <a:pt x="517093" y="670318"/>
                  </a:lnTo>
                  <a:lnTo>
                    <a:pt x="532549" y="670991"/>
                  </a:lnTo>
                  <a:lnTo>
                    <a:pt x="548132" y="665492"/>
                  </a:lnTo>
                  <a:lnTo>
                    <a:pt x="560679" y="654799"/>
                  </a:lnTo>
                  <a:lnTo>
                    <a:pt x="566305" y="644055"/>
                  </a:lnTo>
                  <a:lnTo>
                    <a:pt x="567829" y="641134"/>
                  </a:lnTo>
                  <a:lnTo>
                    <a:pt x="568769" y="626186"/>
                  </a:lnTo>
                  <a:lnTo>
                    <a:pt x="563270" y="613029"/>
                  </a:lnTo>
                  <a:lnTo>
                    <a:pt x="562698" y="611670"/>
                  </a:lnTo>
                  <a:lnTo>
                    <a:pt x="558495" y="605256"/>
                  </a:lnTo>
                  <a:lnTo>
                    <a:pt x="575716" y="587057"/>
                  </a:lnTo>
                  <a:lnTo>
                    <a:pt x="590143" y="566712"/>
                  </a:lnTo>
                  <a:lnTo>
                    <a:pt x="601560" y="544537"/>
                  </a:lnTo>
                  <a:lnTo>
                    <a:pt x="609790" y="520865"/>
                  </a:lnTo>
                  <a:lnTo>
                    <a:pt x="615467" y="486435"/>
                  </a:lnTo>
                  <a:close/>
                </a:path>
                <a:path extrusionOk="0" h="823595" w="650875">
                  <a:moveTo>
                    <a:pt x="650811" y="797560"/>
                  </a:moveTo>
                  <a:lnTo>
                    <a:pt x="649351" y="782218"/>
                  </a:lnTo>
                  <a:lnTo>
                    <a:pt x="641921" y="766241"/>
                  </a:lnTo>
                  <a:lnTo>
                    <a:pt x="576884" y="664070"/>
                  </a:lnTo>
                  <a:lnTo>
                    <a:pt x="572439" y="668426"/>
                  </a:lnTo>
                  <a:lnTo>
                    <a:pt x="567550" y="672566"/>
                  </a:lnTo>
                  <a:lnTo>
                    <a:pt x="532485" y="689597"/>
                  </a:lnTo>
                  <a:lnTo>
                    <a:pt x="588797" y="796734"/>
                  </a:lnTo>
                  <a:lnTo>
                    <a:pt x="598970" y="811136"/>
                  </a:lnTo>
                  <a:lnTo>
                    <a:pt x="611593" y="820077"/>
                  </a:lnTo>
                  <a:lnTo>
                    <a:pt x="625005" y="823112"/>
                  </a:lnTo>
                  <a:lnTo>
                    <a:pt x="637590" y="819772"/>
                  </a:lnTo>
                  <a:lnTo>
                    <a:pt x="646747" y="810628"/>
                  </a:lnTo>
                  <a:lnTo>
                    <a:pt x="650811" y="79756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6" name="Google Shape;166;p10"/>
            <p:cNvPicPr preferRelativeResize="0"/>
            <p:nvPr/>
          </p:nvPicPr>
          <p:blipFill rotWithShape="1">
            <a:blip r:embed="rId3">
              <a:alphaModFix/>
            </a:blip>
            <a:srcRect b="0" l="0" r="0" t="0"/>
            <a:stretch/>
          </p:blipFill>
          <p:spPr>
            <a:xfrm>
              <a:off x="1138692" y="5301892"/>
              <a:ext cx="131309" cy="123857"/>
            </a:xfrm>
            <a:prstGeom prst="rect">
              <a:avLst/>
            </a:prstGeom>
            <a:noFill/>
            <a:ln>
              <a:noFill/>
            </a:ln>
          </p:spPr>
        </p:pic>
        <p:sp>
          <p:nvSpPr>
            <p:cNvPr id="167" name="Google Shape;167;p10"/>
            <p:cNvSpPr/>
            <p:nvPr/>
          </p:nvSpPr>
          <p:spPr>
            <a:xfrm>
              <a:off x="1304466" y="5312871"/>
              <a:ext cx="188595" cy="19685"/>
            </a:xfrm>
            <a:custGeom>
              <a:rect b="b" l="l" r="r" t="t"/>
              <a:pathLst>
                <a:path extrusionOk="0" h="19685" w="188594">
                  <a:moveTo>
                    <a:pt x="182880" y="19568"/>
                  </a:moveTo>
                  <a:lnTo>
                    <a:pt x="5481" y="19568"/>
                  </a:lnTo>
                  <a:lnTo>
                    <a:pt x="1219" y="16510"/>
                  </a:lnTo>
                  <a:lnTo>
                    <a:pt x="0" y="9784"/>
                  </a:lnTo>
                  <a:lnTo>
                    <a:pt x="2133" y="3057"/>
                  </a:lnTo>
                  <a:lnTo>
                    <a:pt x="7930" y="0"/>
                  </a:lnTo>
                  <a:lnTo>
                    <a:pt x="179459" y="0"/>
                  </a:lnTo>
                  <a:lnTo>
                    <a:pt x="186073" y="3057"/>
                  </a:lnTo>
                  <a:lnTo>
                    <a:pt x="188495" y="9784"/>
                  </a:lnTo>
                  <a:lnTo>
                    <a:pt x="187254" y="16510"/>
                  </a:lnTo>
                  <a:lnTo>
                    <a:pt x="182880" y="1956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8" name="Google Shape;168;p10"/>
            <p:cNvPicPr preferRelativeResize="0"/>
            <p:nvPr/>
          </p:nvPicPr>
          <p:blipFill rotWithShape="1">
            <a:blip r:embed="rId4">
              <a:alphaModFix/>
            </a:blip>
            <a:srcRect b="0" l="0" r="0" t="0"/>
            <a:stretch/>
          </p:blipFill>
          <p:spPr>
            <a:xfrm>
              <a:off x="1138692" y="5457237"/>
              <a:ext cx="131309" cy="123837"/>
            </a:xfrm>
            <a:prstGeom prst="rect">
              <a:avLst/>
            </a:prstGeom>
            <a:noFill/>
            <a:ln>
              <a:noFill/>
            </a:ln>
          </p:spPr>
        </p:pic>
        <p:pic>
          <p:nvPicPr>
            <p:cNvPr id="169" name="Google Shape;169;p10"/>
            <p:cNvPicPr preferRelativeResize="0"/>
            <p:nvPr/>
          </p:nvPicPr>
          <p:blipFill rotWithShape="1">
            <a:blip r:embed="rId5">
              <a:alphaModFix/>
            </a:blip>
            <a:srcRect b="0" l="0" r="0" t="0"/>
            <a:stretch/>
          </p:blipFill>
          <p:spPr>
            <a:xfrm>
              <a:off x="1138692" y="5612563"/>
              <a:ext cx="131309" cy="123857"/>
            </a:xfrm>
            <a:prstGeom prst="rect">
              <a:avLst/>
            </a:prstGeom>
            <a:noFill/>
            <a:ln>
              <a:noFill/>
            </a:ln>
          </p:spPr>
        </p:pic>
        <p:sp>
          <p:nvSpPr>
            <p:cNvPr id="170" name="Google Shape;170;p10"/>
            <p:cNvSpPr/>
            <p:nvPr/>
          </p:nvSpPr>
          <p:spPr>
            <a:xfrm>
              <a:off x="1304455" y="5350877"/>
              <a:ext cx="251460" cy="275590"/>
            </a:xfrm>
            <a:custGeom>
              <a:rect b="b" l="l" r="r" t="t"/>
              <a:pathLst>
                <a:path extrusionOk="0" h="275589" w="251459">
                  <a:moveTo>
                    <a:pt x="64947" y="9753"/>
                  </a:moveTo>
                  <a:lnTo>
                    <a:pt x="62534" y="3048"/>
                  </a:lnTo>
                  <a:lnTo>
                    <a:pt x="55930" y="0"/>
                  </a:lnTo>
                  <a:lnTo>
                    <a:pt x="7937" y="0"/>
                  </a:lnTo>
                  <a:lnTo>
                    <a:pt x="2133" y="3048"/>
                  </a:lnTo>
                  <a:lnTo>
                    <a:pt x="0" y="9753"/>
                  </a:lnTo>
                  <a:lnTo>
                    <a:pt x="1219" y="16459"/>
                  </a:lnTo>
                  <a:lnTo>
                    <a:pt x="5486" y="19507"/>
                  </a:lnTo>
                  <a:lnTo>
                    <a:pt x="59347" y="19507"/>
                  </a:lnTo>
                  <a:lnTo>
                    <a:pt x="63703" y="16459"/>
                  </a:lnTo>
                  <a:lnTo>
                    <a:pt x="64947" y="9753"/>
                  </a:lnTo>
                  <a:close/>
                </a:path>
                <a:path extrusionOk="0" h="275589" w="251459">
                  <a:moveTo>
                    <a:pt x="193052" y="266344"/>
                  </a:moveTo>
                  <a:lnTo>
                    <a:pt x="190792" y="260057"/>
                  </a:lnTo>
                  <a:lnTo>
                    <a:pt x="184607" y="257213"/>
                  </a:lnTo>
                  <a:lnTo>
                    <a:pt x="72542" y="257200"/>
                  </a:lnTo>
                  <a:lnTo>
                    <a:pt x="72834" y="275475"/>
                  </a:lnTo>
                  <a:lnTo>
                    <a:pt x="79895" y="275475"/>
                  </a:lnTo>
                  <a:lnTo>
                    <a:pt x="187794" y="275475"/>
                  </a:lnTo>
                  <a:lnTo>
                    <a:pt x="191884" y="272618"/>
                  </a:lnTo>
                  <a:lnTo>
                    <a:pt x="193052" y="266344"/>
                  </a:lnTo>
                  <a:close/>
                </a:path>
                <a:path extrusionOk="0" h="275589" w="251459">
                  <a:moveTo>
                    <a:pt x="251066" y="228155"/>
                  </a:moveTo>
                  <a:lnTo>
                    <a:pt x="248805" y="221881"/>
                  </a:lnTo>
                  <a:lnTo>
                    <a:pt x="242608" y="219036"/>
                  </a:lnTo>
                  <a:lnTo>
                    <a:pt x="72542" y="219036"/>
                  </a:lnTo>
                  <a:lnTo>
                    <a:pt x="72834" y="237286"/>
                  </a:lnTo>
                  <a:lnTo>
                    <a:pt x="79895" y="237286"/>
                  </a:lnTo>
                  <a:lnTo>
                    <a:pt x="245859" y="237286"/>
                  </a:lnTo>
                  <a:lnTo>
                    <a:pt x="249910" y="234442"/>
                  </a:lnTo>
                  <a:lnTo>
                    <a:pt x="251066" y="228155"/>
                  </a:lnTo>
                  <a:close/>
                </a:path>
                <a:path extrusionOk="0" h="275589" w="251459">
                  <a:moveTo>
                    <a:pt x="251066" y="190004"/>
                  </a:moveTo>
                  <a:lnTo>
                    <a:pt x="248805" y="183730"/>
                  </a:lnTo>
                  <a:lnTo>
                    <a:pt x="242608" y="180873"/>
                  </a:lnTo>
                  <a:lnTo>
                    <a:pt x="72542" y="180873"/>
                  </a:lnTo>
                  <a:lnTo>
                    <a:pt x="72834" y="199123"/>
                  </a:lnTo>
                  <a:lnTo>
                    <a:pt x="79895" y="199123"/>
                  </a:lnTo>
                  <a:lnTo>
                    <a:pt x="245859" y="199123"/>
                  </a:lnTo>
                  <a:lnTo>
                    <a:pt x="249910" y="196278"/>
                  </a:lnTo>
                  <a:lnTo>
                    <a:pt x="251066" y="190004"/>
                  </a:lnTo>
                  <a:close/>
                </a:path>
                <a:path extrusionOk="0" h="275589" w="251459">
                  <a:moveTo>
                    <a:pt x="251066" y="151892"/>
                  </a:moveTo>
                  <a:lnTo>
                    <a:pt x="248805" y="145618"/>
                  </a:lnTo>
                  <a:lnTo>
                    <a:pt x="242608" y="142760"/>
                  </a:lnTo>
                  <a:lnTo>
                    <a:pt x="72542" y="142760"/>
                  </a:lnTo>
                  <a:lnTo>
                    <a:pt x="72834" y="161010"/>
                  </a:lnTo>
                  <a:lnTo>
                    <a:pt x="79895" y="161010"/>
                  </a:lnTo>
                  <a:lnTo>
                    <a:pt x="245859" y="161010"/>
                  </a:lnTo>
                  <a:lnTo>
                    <a:pt x="249910" y="158165"/>
                  </a:lnTo>
                  <a:lnTo>
                    <a:pt x="251066" y="151892"/>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171" name="Google Shape;171;p10"/>
          <p:cNvGrpSpPr/>
          <p:nvPr/>
        </p:nvGrpSpPr>
        <p:grpSpPr>
          <a:xfrm>
            <a:off x="1029500" y="6457009"/>
            <a:ext cx="650875" cy="2195702"/>
            <a:chOff x="1029500" y="6457009"/>
            <a:chExt cx="650875" cy="2195702"/>
          </a:xfrm>
        </p:grpSpPr>
        <p:sp>
          <p:nvSpPr>
            <p:cNvPr id="172" name="Google Shape;172;p10"/>
            <p:cNvSpPr/>
            <p:nvPr/>
          </p:nvSpPr>
          <p:spPr>
            <a:xfrm>
              <a:off x="1029500" y="6457009"/>
              <a:ext cx="650875" cy="823594"/>
            </a:xfrm>
            <a:custGeom>
              <a:rect b="b" l="l" r="r" t="t"/>
              <a:pathLst>
                <a:path extrusionOk="0" h="823595" w="650875">
                  <a:moveTo>
                    <a:pt x="453682" y="78435"/>
                  </a:moveTo>
                  <a:lnTo>
                    <a:pt x="353593" y="78435"/>
                  </a:lnTo>
                  <a:lnTo>
                    <a:pt x="346976" y="49060"/>
                  </a:lnTo>
                  <a:lnTo>
                    <a:pt x="346684" y="47777"/>
                  </a:lnTo>
                  <a:lnTo>
                    <a:pt x="329272" y="22885"/>
                  </a:lnTo>
                  <a:lnTo>
                    <a:pt x="304355" y="6477"/>
                  </a:lnTo>
                  <a:lnTo>
                    <a:pt x="304355" y="80416"/>
                  </a:lnTo>
                  <a:lnTo>
                    <a:pt x="301904" y="92608"/>
                  </a:lnTo>
                  <a:lnTo>
                    <a:pt x="295160" y="102565"/>
                  </a:lnTo>
                  <a:lnTo>
                    <a:pt x="285127" y="109308"/>
                  </a:lnTo>
                  <a:lnTo>
                    <a:pt x="272872" y="111785"/>
                  </a:lnTo>
                  <a:lnTo>
                    <a:pt x="260629" y="109283"/>
                  </a:lnTo>
                  <a:lnTo>
                    <a:pt x="250647" y="102565"/>
                  </a:lnTo>
                  <a:lnTo>
                    <a:pt x="243916" y="92621"/>
                  </a:lnTo>
                  <a:lnTo>
                    <a:pt x="241439" y="80416"/>
                  </a:lnTo>
                  <a:lnTo>
                    <a:pt x="243903" y="68199"/>
                  </a:lnTo>
                  <a:lnTo>
                    <a:pt x="250647" y="58229"/>
                  </a:lnTo>
                  <a:lnTo>
                    <a:pt x="260629" y="51523"/>
                  </a:lnTo>
                  <a:lnTo>
                    <a:pt x="272872" y="49060"/>
                  </a:lnTo>
                  <a:lnTo>
                    <a:pt x="285115" y="51523"/>
                  </a:lnTo>
                  <a:lnTo>
                    <a:pt x="295122" y="58229"/>
                  </a:lnTo>
                  <a:lnTo>
                    <a:pt x="301879" y="68199"/>
                  </a:lnTo>
                  <a:lnTo>
                    <a:pt x="304355" y="80416"/>
                  </a:lnTo>
                  <a:lnTo>
                    <a:pt x="304355" y="6477"/>
                  </a:lnTo>
                  <a:lnTo>
                    <a:pt x="303822" y="6121"/>
                  </a:lnTo>
                  <a:lnTo>
                    <a:pt x="272872" y="0"/>
                  </a:lnTo>
                  <a:lnTo>
                    <a:pt x="241960" y="6146"/>
                  </a:lnTo>
                  <a:lnTo>
                    <a:pt x="216573" y="22885"/>
                  </a:lnTo>
                  <a:lnTo>
                    <a:pt x="199174" y="47777"/>
                  </a:lnTo>
                  <a:lnTo>
                    <a:pt x="192252" y="78397"/>
                  </a:lnTo>
                  <a:lnTo>
                    <a:pt x="109181" y="78397"/>
                  </a:lnTo>
                  <a:lnTo>
                    <a:pt x="109181" y="120980"/>
                  </a:lnTo>
                  <a:lnTo>
                    <a:pt x="113068" y="139687"/>
                  </a:lnTo>
                  <a:lnTo>
                    <a:pt x="123634" y="154952"/>
                  </a:lnTo>
                  <a:lnTo>
                    <a:pt x="139306" y="165252"/>
                  </a:lnTo>
                  <a:lnTo>
                    <a:pt x="158496" y="169024"/>
                  </a:lnTo>
                  <a:lnTo>
                    <a:pt x="404444" y="169024"/>
                  </a:lnTo>
                  <a:lnTo>
                    <a:pt x="423595" y="165252"/>
                  </a:lnTo>
                  <a:lnTo>
                    <a:pt x="439242" y="154952"/>
                  </a:lnTo>
                  <a:lnTo>
                    <a:pt x="449808" y="139687"/>
                  </a:lnTo>
                  <a:lnTo>
                    <a:pt x="453682" y="120980"/>
                  </a:lnTo>
                  <a:lnTo>
                    <a:pt x="453682" y="111785"/>
                  </a:lnTo>
                  <a:lnTo>
                    <a:pt x="453682" y="78435"/>
                  </a:lnTo>
                  <a:close/>
                </a:path>
                <a:path extrusionOk="0" h="823595" w="650875">
                  <a:moveTo>
                    <a:pt x="531164" y="758228"/>
                  </a:moveTo>
                  <a:lnTo>
                    <a:pt x="500227" y="700366"/>
                  </a:lnTo>
                  <a:lnTo>
                    <a:pt x="496049" y="692543"/>
                  </a:lnTo>
                  <a:lnTo>
                    <a:pt x="491197" y="697357"/>
                  </a:lnTo>
                  <a:lnTo>
                    <a:pt x="484822" y="700366"/>
                  </a:lnTo>
                  <a:lnTo>
                    <a:pt x="85737" y="700366"/>
                  </a:lnTo>
                  <a:lnTo>
                    <a:pt x="75323" y="698411"/>
                  </a:lnTo>
                  <a:lnTo>
                    <a:pt x="66852" y="693039"/>
                  </a:lnTo>
                  <a:lnTo>
                    <a:pt x="61163" y="685063"/>
                  </a:lnTo>
                  <a:lnTo>
                    <a:pt x="59080" y="675246"/>
                  </a:lnTo>
                  <a:lnTo>
                    <a:pt x="59080" y="78384"/>
                  </a:lnTo>
                  <a:lnTo>
                    <a:pt x="32105" y="78422"/>
                  </a:lnTo>
                  <a:lnTo>
                    <a:pt x="19558" y="80949"/>
                  </a:lnTo>
                  <a:lnTo>
                    <a:pt x="9359" y="87833"/>
                  </a:lnTo>
                  <a:lnTo>
                    <a:pt x="2501" y="98056"/>
                  </a:lnTo>
                  <a:lnTo>
                    <a:pt x="0" y="110578"/>
                  </a:lnTo>
                  <a:lnTo>
                    <a:pt x="0" y="725995"/>
                  </a:lnTo>
                  <a:lnTo>
                    <a:pt x="2501" y="738568"/>
                  </a:lnTo>
                  <a:lnTo>
                    <a:pt x="9372" y="748804"/>
                  </a:lnTo>
                  <a:lnTo>
                    <a:pt x="19570" y="755700"/>
                  </a:lnTo>
                  <a:lnTo>
                    <a:pt x="32105" y="758228"/>
                  </a:lnTo>
                  <a:lnTo>
                    <a:pt x="531164" y="758228"/>
                  </a:lnTo>
                  <a:close/>
                </a:path>
                <a:path extrusionOk="0" h="823595" w="650875">
                  <a:moveTo>
                    <a:pt x="562889" y="110578"/>
                  </a:moveTo>
                  <a:lnTo>
                    <a:pt x="530834" y="78435"/>
                  </a:lnTo>
                  <a:lnTo>
                    <a:pt x="503783" y="78384"/>
                  </a:lnTo>
                  <a:lnTo>
                    <a:pt x="503783" y="275577"/>
                  </a:lnTo>
                  <a:lnTo>
                    <a:pt x="519430" y="281419"/>
                  </a:lnTo>
                  <a:lnTo>
                    <a:pt x="534543" y="288480"/>
                  </a:lnTo>
                  <a:lnTo>
                    <a:pt x="549059" y="296697"/>
                  </a:lnTo>
                  <a:lnTo>
                    <a:pt x="562889" y="306019"/>
                  </a:lnTo>
                  <a:lnTo>
                    <a:pt x="562889" y="110578"/>
                  </a:lnTo>
                  <a:close/>
                </a:path>
                <a:path extrusionOk="0" h="823595" w="650875">
                  <a:moveTo>
                    <a:pt x="615467" y="486435"/>
                  </a:moveTo>
                  <a:lnTo>
                    <a:pt x="614299" y="451878"/>
                  </a:lnTo>
                  <a:lnTo>
                    <a:pt x="606425" y="418198"/>
                  </a:lnTo>
                  <a:lnTo>
                    <a:pt x="591959" y="386384"/>
                  </a:lnTo>
                  <a:lnTo>
                    <a:pt x="576402" y="364769"/>
                  </a:lnTo>
                  <a:lnTo>
                    <a:pt x="576402" y="466813"/>
                  </a:lnTo>
                  <a:lnTo>
                    <a:pt x="571868" y="510844"/>
                  </a:lnTo>
                  <a:lnTo>
                    <a:pt x="553707" y="551205"/>
                  </a:lnTo>
                  <a:lnTo>
                    <a:pt x="524827" y="582764"/>
                  </a:lnTo>
                  <a:lnTo>
                    <a:pt x="488061" y="603910"/>
                  </a:lnTo>
                  <a:lnTo>
                    <a:pt x="446176" y="613029"/>
                  </a:lnTo>
                  <a:lnTo>
                    <a:pt x="401993" y="608495"/>
                  </a:lnTo>
                  <a:lnTo>
                    <a:pt x="361467" y="590397"/>
                  </a:lnTo>
                  <a:lnTo>
                    <a:pt x="329780" y="561632"/>
                  </a:lnTo>
                  <a:lnTo>
                    <a:pt x="308546" y="524992"/>
                  </a:lnTo>
                  <a:lnTo>
                    <a:pt x="299377" y="483273"/>
                  </a:lnTo>
                  <a:lnTo>
                    <a:pt x="303885" y="439267"/>
                  </a:lnTo>
                  <a:lnTo>
                    <a:pt x="328434" y="390118"/>
                  </a:lnTo>
                  <a:lnTo>
                    <a:pt x="370268" y="354355"/>
                  </a:lnTo>
                  <a:lnTo>
                    <a:pt x="419290" y="338074"/>
                  </a:lnTo>
                  <a:lnTo>
                    <a:pt x="436613" y="336829"/>
                  </a:lnTo>
                  <a:lnTo>
                    <a:pt x="446049" y="337070"/>
                  </a:lnTo>
                  <a:lnTo>
                    <a:pt x="514324" y="359664"/>
                  </a:lnTo>
                  <a:lnTo>
                    <a:pt x="546011" y="388442"/>
                  </a:lnTo>
                  <a:lnTo>
                    <a:pt x="567245" y="425094"/>
                  </a:lnTo>
                  <a:lnTo>
                    <a:pt x="576402" y="466813"/>
                  </a:lnTo>
                  <a:lnTo>
                    <a:pt x="576402" y="364769"/>
                  </a:lnTo>
                  <a:lnTo>
                    <a:pt x="571550" y="358013"/>
                  </a:lnTo>
                  <a:lnTo>
                    <a:pt x="548817" y="336829"/>
                  </a:lnTo>
                  <a:lnTo>
                    <a:pt x="546201" y="334378"/>
                  </a:lnTo>
                  <a:lnTo>
                    <a:pt x="483908" y="303809"/>
                  </a:lnTo>
                  <a:lnTo>
                    <a:pt x="444436" y="297916"/>
                  </a:lnTo>
                  <a:lnTo>
                    <a:pt x="431076" y="297929"/>
                  </a:lnTo>
                  <a:lnTo>
                    <a:pt x="389839" y="304368"/>
                  </a:lnTo>
                  <a:lnTo>
                    <a:pt x="351193" y="320217"/>
                  </a:lnTo>
                  <a:lnTo>
                    <a:pt x="297548" y="366064"/>
                  </a:lnTo>
                  <a:lnTo>
                    <a:pt x="266039" y="429120"/>
                  </a:lnTo>
                  <a:lnTo>
                    <a:pt x="260324" y="463575"/>
                  </a:lnTo>
                  <a:lnTo>
                    <a:pt x="261480" y="498144"/>
                  </a:lnTo>
                  <a:lnTo>
                    <a:pt x="283781" y="563626"/>
                  </a:lnTo>
                  <a:lnTo>
                    <a:pt x="329590" y="615645"/>
                  </a:lnTo>
                  <a:lnTo>
                    <a:pt x="391845" y="646214"/>
                  </a:lnTo>
                  <a:lnTo>
                    <a:pt x="441350" y="652094"/>
                  </a:lnTo>
                  <a:lnTo>
                    <a:pt x="466166" y="649808"/>
                  </a:lnTo>
                  <a:lnTo>
                    <a:pt x="490512" y="644042"/>
                  </a:lnTo>
                  <a:lnTo>
                    <a:pt x="494042" y="651141"/>
                  </a:lnTo>
                  <a:lnTo>
                    <a:pt x="503643" y="663651"/>
                  </a:lnTo>
                  <a:lnTo>
                    <a:pt x="517093" y="670318"/>
                  </a:lnTo>
                  <a:lnTo>
                    <a:pt x="532549" y="670991"/>
                  </a:lnTo>
                  <a:lnTo>
                    <a:pt x="548132" y="665492"/>
                  </a:lnTo>
                  <a:lnTo>
                    <a:pt x="560679" y="654799"/>
                  </a:lnTo>
                  <a:lnTo>
                    <a:pt x="566305" y="644042"/>
                  </a:lnTo>
                  <a:lnTo>
                    <a:pt x="567829" y="641134"/>
                  </a:lnTo>
                  <a:lnTo>
                    <a:pt x="568769" y="626186"/>
                  </a:lnTo>
                  <a:lnTo>
                    <a:pt x="563270" y="613029"/>
                  </a:lnTo>
                  <a:lnTo>
                    <a:pt x="562698" y="611657"/>
                  </a:lnTo>
                  <a:lnTo>
                    <a:pt x="558495" y="605256"/>
                  </a:lnTo>
                  <a:lnTo>
                    <a:pt x="575716" y="587057"/>
                  </a:lnTo>
                  <a:lnTo>
                    <a:pt x="590143" y="566712"/>
                  </a:lnTo>
                  <a:lnTo>
                    <a:pt x="601560" y="544537"/>
                  </a:lnTo>
                  <a:lnTo>
                    <a:pt x="609790" y="520852"/>
                  </a:lnTo>
                  <a:lnTo>
                    <a:pt x="615467" y="486435"/>
                  </a:lnTo>
                  <a:close/>
                </a:path>
                <a:path extrusionOk="0" h="823595" w="650875">
                  <a:moveTo>
                    <a:pt x="650811" y="797560"/>
                  </a:moveTo>
                  <a:lnTo>
                    <a:pt x="649351" y="782205"/>
                  </a:lnTo>
                  <a:lnTo>
                    <a:pt x="641921" y="766241"/>
                  </a:lnTo>
                  <a:lnTo>
                    <a:pt x="576884" y="664070"/>
                  </a:lnTo>
                  <a:lnTo>
                    <a:pt x="572439" y="668426"/>
                  </a:lnTo>
                  <a:lnTo>
                    <a:pt x="567550" y="672566"/>
                  </a:lnTo>
                  <a:lnTo>
                    <a:pt x="532485" y="689597"/>
                  </a:lnTo>
                  <a:lnTo>
                    <a:pt x="588797" y="796734"/>
                  </a:lnTo>
                  <a:lnTo>
                    <a:pt x="598970" y="811136"/>
                  </a:lnTo>
                  <a:lnTo>
                    <a:pt x="611593" y="820077"/>
                  </a:lnTo>
                  <a:lnTo>
                    <a:pt x="625005" y="823112"/>
                  </a:lnTo>
                  <a:lnTo>
                    <a:pt x="637590" y="819772"/>
                  </a:lnTo>
                  <a:lnTo>
                    <a:pt x="646747" y="810628"/>
                  </a:lnTo>
                  <a:lnTo>
                    <a:pt x="650811" y="79756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3" name="Google Shape;173;p10"/>
            <p:cNvPicPr preferRelativeResize="0"/>
            <p:nvPr/>
          </p:nvPicPr>
          <p:blipFill rotWithShape="1">
            <a:blip r:embed="rId3">
              <a:alphaModFix/>
            </a:blip>
            <a:srcRect b="0" l="0" r="0" t="0"/>
            <a:stretch/>
          </p:blipFill>
          <p:spPr>
            <a:xfrm>
              <a:off x="1138692" y="6673959"/>
              <a:ext cx="131309" cy="123857"/>
            </a:xfrm>
            <a:prstGeom prst="rect">
              <a:avLst/>
            </a:prstGeom>
            <a:noFill/>
            <a:ln>
              <a:noFill/>
            </a:ln>
          </p:spPr>
        </p:pic>
        <p:sp>
          <p:nvSpPr>
            <p:cNvPr id="174" name="Google Shape;174;p10"/>
            <p:cNvSpPr/>
            <p:nvPr/>
          </p:nvSpPr>
          <p:spPr>
            <a:xfrm>
              <a:off x="1304466" y="6684939"/>
              <a:ext cx="188595" cy="19685"/>
            </a:xfrm>
            <a:custGeom>
              <a:rect b="b" l="l" r="r" t="t"/>
              <a:pathLst>
                <a:path extrusionOk="0" h="19684" w="188594">
                  <a:moveTo>
                    <a:pt x="182880" y="19568"/>
                  </a:moveTo>
                  <a:lnTo>
                    <a:pt x="5481" y="19568"/>
                  </a:lnTo>
                  <a:lnTo>
                    <a:pt x="1219" y="16510"/>
                  </a:lnTo>
                  <a:lnTo>
                    <a:pt x="0" y="9784"/>
                  </a:lnTo>
                  <a:lnTo>
                    <a:pt x="2133" y="3057"/>
                  </a:lnTo>
                  <a:lnTo>
                    <a:pt x="7930" y="0"/>
                  </a:lnTo>
                  <a:lnTo>
                    <a:pt x="179459" y="0"/>
                  </a:lnTo>
                  <a:lnTo>
                    <a:pt x="186073" y="3057"/>
                  </a:lnTo>
                  <a:lnTo>
                    <a:pt x="188495" y="9784"/>
                  </a:lnTo>
                  <a:lnTo>
                    <a:pt x="187254" y="16510"/>
                  </a:lnTo>
                  <a:lnTo>
                    <a:pt x="182880" y="1956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5" name="Google Shape;175;p10"/>
            <p:cNvPicPr preferRelativeResize="0"/>
            <p:nvPr/>
          </p:nvPicPr>
          <p:blipFill rotWithShape="1">
            <a:blip r:embed="rId4">
              <a:alphaModFix/>
            </a:blip>
            <a:srcRect b="0" l="0" r="0" t="0"/>
            <a:stretch/>
          </p:blipFill>
          <p:spPr>
            <a:xfrm>
              <a:off x="1138692" y="6829304"/>
              <a:ext cx="131309" cy="123837"/>
            </a:xfrm>
            <a:prstGeom prst="rect">
              <a:avLst/>
            </a:prstGeom>
            <a:noFill/>
            <a:ln>
              <a:noFill/>
            </a:ln>
          </p:spPr>
        </p:pic>
        <p:pic>
          <p:nvPicPr>
            <p:cNvPr id="176" name="Google Shape;176;p10"/>
            <p:cNvPicPr preferRelativeResize="0"/>
            <p:nvPr/>
          </p:nvPicPr>
          <p:blipFill rotWithShape="1">
            <a:blip r:embed="rId5">
              <a:alphaModFix/>
            </a:blip>
            <a:srcRect b="0" l="0" r="0" t="0"/>
            <a:stretch/>
          </p:blipFill>
          <p:spPr>
            <a:xfrm>
              <a:off x="1138692" y="6984631"/>
              <a:ext cx="131309" cy="123857"/>
            </a:xfrm>
            <a:prstGeom prst="rect">
              <a:avLst/>
            </a:prstGeom>
            <a:noFill/>
            <a:ln>
              <a:noFill/>
            </a:ln>
          </p:spPr>
        </p:pic>
        <p:sp>
          <p:nvSpPr>
            <p:cNvPr id="177" name="Google Shape;177;p10"/>
            <p:cNvSpPr/>
            <p:nvPr/>
          </p:nvSpPr>
          <p:spPr>
            <a:xfrm>
              <a:off x="1029500" y="6722947"/>
              <a:ext cx="650875" cy="1929764"/>
            </a:xfrm>
            <a:custGeom>
              <a:rect b="b" l="l" r="r" t="t"/>
              <a:pathLst>
                <a:path extrusionOk="0" h="1929765" w="650875">
                  <a:moveTo>
                    <a:pt x="339902" y="9753"/>
                  </a:moveTo>
                  <a:lnTo>
                    <a:pt x="337489" y="3048"/>
                  </a:lnTo>
                  <a:lnTo>
                    <a:pt x="330885" y="0"/>
                  </a:lnTo>
                  <a:lnTo>
                    <a:pt x="282892" y="0"/>
                  </a:lnTo>
                  <a:lnTo>
                    <a:pt x="277088" y="3048"/>
                  </a:lnTo>
                  <a:lnTo>
                    <a:pt x="274955" y="9753"/>
                  </a:lnTo>
                  <a:lnTo>
                    <a:pt x="276174" y="16459"/>
                  </a:lnTo>
                  <a:lnTo>
                    <a:pt x="280441" y="19507"/>
                  </a:lnTo>
                  <a:lnTo>
                    <a:pt x="334302" y="19507"/>
                  </a:lnTo>
                  <a:lnTo>
                    <a:pt x="338658" y="16459"/>
                  </a:lnTo>
                  <a:lnTo>
                    <a:pt x="339902" y="9753"/>
                  </a:lnTo>
                  <a:close/>
                </a:path>
                <a:path extrusionOk="0" h="1929765" w="650875">
                  <a:moveTo>
                    <a:pt x="453682" y="1184554"/>
                  </a:moveTo>
                  <a:lnTo>
                    <a:pt x="353593" y="1184554"/>
                  </a:lnTo>
                  <a:lnTo>
                    <a:pt x="346976" y="1155179"/>
                  </a:lnTo>
                  <a:lnTo>
                    <a:pt x="346684" y="1153896"/>
                  </a:lnTo>
                  <a:lnTo>
                    <a:pt x="329272" y="1129004"/>
                  </a:lnTo>
                  <a:lnTo>
                    <a:pt x="304355" y="1112596"/>
                  </a:lnTo>
                  <a:lnTo>
                    <a:pt x="304355" y="1186535"/>
                  </a:lnTo>
                  <a:lnTo>
                    <a:pt x="301904" y="1198727"/>
                  </a:lnTo>
                  <a:lnTo>
                    <a:pt x="295160" y="1208684"/>
                  </a:lnTo>
                  <a:lnTo>
                    <a:pt x="285127" y="1215428"/>
                  </a:lnTo>
                  <a:lnTo>
                    <a:pt x="272872" y="1217904"/>
                  </a:lnTo>
                  <a:lnTo>
                    <a:pt x="260629" y="1215415"/>
                  </a:lnTo>
                  <a:lnTo>
                    <a:pt x="250647" y="1208684"/>
                  </a:lnTo>
                  <a:lnTo>
                    <a:pt x="243916" y="1198740"/>
                  </a:lnTo>
                  <a:lnTo>
                    <a:pt x="241439" y="1186535"/>
                  </a:lnTo>
                  <a:lnTo>
                    <a:pt x="243903" y="1174318"/>
                  </a:lnTo>
                  <a:lnTo>
                    <a:pt x="250647" y="1164348"/>
                  </a:lnTo>
                  <a:lnTo>
                    <a:pt x="260629" y="1157643"/>
                  </a:lnTo>
                  <a:lnTo>
                    <a:pt x="272872" y="1155179"/>
                  </a:lnTo>
                  <a:lnTo>
                    <a:pt x="285115" y="1157643"/>
                  </a:lnTo>
                  <a:lnTo>
                    <a:pt x="295122" y="1164348"/>
                  </a:lnTo>
                  <a:lnTo>
                    <a:pt x="301879" y="1174318"/>
                  </a:lnTo>
                  <a:lnTo>
                    <a:pt x="304355" y="1186535"/>
                  </a:lnTo>
                  <a:lnTo>
                    <a:pt x="304355" y="1112596"/>
                  </a:lnTo>
                  <a:lnTo>
                    <a:pt x="303822" y="1112240"/>
                  </a:lnTo>
                  <a:lnTo>
                    <a:pt x="272872" y="1106119"/>
                  </a:lnTo>
                  <a:lnTo>
                    <a:pt x="241960" y="1112266"/>
                  </a:lnTo>
                  <a:lnTo>
                    <a:pt x="216573" y="1129004"/>
                  </a:lnTo>
                  <a:lnTo>
                    <a:pt x="199174" y="1153896"/>
                  </a:lnTo>
                  <a:lnTo>
                    <a:pt x="192252" y="1184516"/>
                  </a:lnTo>
                  <a:lnTo>
                    <a:pt x="109181" y="1184516"/>
                  </a:lnTo>
                  <a:lnTo>
                    <a:pt x="109181" y="1227099"/>
                  </a:lnTo>
                  <a:lnTo>
                    <a:pt x="113068" y="1245806"/>
                  </a:lnTo>
                  <a:lnTo>
                    <a:pt x="123634" y="1261071"/>
                  </a:lnTo>
                  <a:lnTo>
                    <a:pt x="139306" y="1271371"/>
                  </a:lnTo>
                  <a:lnTo>
                    <a:pt x="158496" y="1275143"/>
                  </a:lnTo>
                  <a:lnTo>
                    <a:pt x="404444" y="1275143"/>
                  </a:lnTo>
                  <a:lnTo>
                    <a:pt x="423595" y="1271371"/>
                  </a:lnTo>
                  <a:lnTo>
                    <a:pt x="439242" y="1261071"/>
                  </a:lnTo>
                  <a:lnTo>
                    <a:pt x="449808" y="1245806"/>
                  </a:lnTo>
                  <a:lnTo>
                    <a:pt x="453682" y="1227099"/>
                  </a:lnTo>
                  <a:lnTo>
                    <a:pt x="453682" y="1217904"/>
                  </a:lnTo>
                  <a:lnTo>
                    <a:pt x="453682" y="1184554"/>
                  </a:lnTo>
                  <a:close/>
                </a:path>
                <a:path extrusionOk="0" h="1929765" w="650875">
                  <a:moveTo>
                    <a:pt x="468007" y="266331"/>
                  </a:moveTo>
                  <a:lnTo>
                    <a:pt x="465747" y="260057"/>
                  </a:lnTo>
                  <a:lnTo>
                    <a:pt x="459562" y="257200"/>
                  </a:lnTo>
                  <a:lnTo>
                    <a:pt x="347497" y="257200"/>
                  </a:lnTo>
                  <a:lnTo>
                    <a:pt x="347789" y="275463"/>
                  </a:lnTo>
                  <a:lnTo>
                    <a:pt x="354850" y="275463"/>
                  </a:lnTo>
                  <a:lnTo>
                    <a:pt x="462749" y="275463"/>
                  </a:lnTo>
                  <a:lnTo>
                    <a:pt x="466839" y="272618"/>
                  </a:lnTo>
                  <a:lnTo>
                    <a:pt x="468007" y="266331"/>
                  </a:lnTo>
                  <a:close/>
                </a:path>
                <a:path extrusionOk="0" h="1929765" w="650875">
                  <a:moveTo>
                    <a:pt x="526021" y="228155"/>
                  </a:moveTo>
                  <a:lnTo>
                    <a:pt x="523760" y="221881"/>
                  </a:lnTo>
                  <a:lnTo>
                    <a:pt x="517563" y="219024"/>
                  </a:lnTo>
                  <a:lnTo>
                    <a:pt x="347497" y="219024"/>
                  </a:lnTo>
                  <a:lnTo>
                    <a:pt x="347789" y="237286"/>
                  </a:lnTo>
                  <a:lnTo>
                    <a:pt x="354850" y="237286"/>
                  </a:lnTo>
                  <a:lnTo>
                    <a:pt x="520814" y="237286"/>
                  </a:lnTo>
                  <a:lnTo>
                    <a:pt x="524865" y="234442"/>
                  </a:lnTo>
                  <a:lnTo>
                    <a:pt x="526021" y="228155"/>
                  </a:lnTo>
                  <a:close/>
                </a:path>
                <a:path extrusionOk="0" h="1929765" w="650875">
                  <a:moveTo>
                    <a:pt x="526021" y="189992"/>
                  </a:moveTo>
                  <a:lnTo>
                    <a:pt x="523760" y="183718"/>
                  </a:lnTo>
                  <a:lnTo>
                    <a:pt x="517563" y="180873"/>
                  </a:lnTo>
                  <a:lnTo>
                    <a:pt x="347497" y="180873"/>
                  </a:lnTo>
                  <a:lnTo>
                    <a:pt x="347789" y="199123"/>
                  </a:lnTo>
                  <a:lnTo>
                    <a:pt x="354850" y="199123"/>
                  </a:lnTo>
                  <a:lnTo>
                    <a:pt x="520814" y="199123"/>
                  </a:lnTo>
                  <a:lnTo>
                    <a:pt x="524865" y="196265"/>
                  </a:lnTo>
                  <a:lnTo>
                    <a:pt x="526021" y="189992"/>
                  </a:lnTo>
                  <a:close/>
                </a:path>
                <a:path extrusionOk="0" h="1929765" w="650875">
                  <a:moveTo>
                    <a:pt x="526021" y="151879"/>
                  </a:moveTo>
                  <a:lnTo>
                    <a:pt x="523760" y="145605"/>
                  </a:lnTo>
                  <a:lnTo>
                    <a:pt x="517563" y="142760"/>
                  </a:lnTo>
                  <a:lnTo>
                    <a:pt x="347497" y="142760"/>
                  </a:lnTo>
                  <a:lnTo>
                    <a:pt x="347789" y="161010"/>
                  </a:lnTo>
                  <a:lnTo>
                    <a:pt x="354850" y="161010"/>
                  </a:lnTo>
                  <a:lnTo>
                    <a:pt x="520814" y="161010"/>
                  </a:lnTo>
                  <a:lnTo>
                    <a:pt x="524865" y="158153"/>
                  </a:lnTo>
                  <a:lnTo>
                    <a:pt x="526021" y="151879"/>
                  </a:lnTo>
                  <a:close/>
                </a:path>
                <a:path extrusionOk="0" h="1929765" w="650875">
                  <a:moveTo>
                    <a:pt x="531164" y="1864347"/>
                  </a:moveTo>
                  <a:lnTo>
                    <a:pt x="500227" y="1806486"/>
                  </a:lnTo>
                  <a:lnTo>
                    <a:pt x="496049" y="1798662"/>
                  </a:lnTo>
                  <a:lnTo>
                    <a:pt x="491197" y="1803476"/>
                  </a:lnTo>
                  <a:lnTo>
                    <a:pt x="484822" y="1806486"/>
                  </a:lnTo>
                  <a:lnTo>
                    <a:pt x="85737" y="1806486"/>
                  </a:lnTo>
                  <a:lnTo>
                    <a:pt x="75323" y="1804530"/>
                  </a:lnTo>
                  <a:lnTo>
                    <a:pt x="66852" y="1799158"/>
                  </a:lnTo>
                  <a:lnTo>
                    <a:pt x="61163" y="1791182"/>
                  </a:lnTo>
                  <a:lnTo>
                    <a:pt x="59080" y="1781365"/>
                  </a:lnTo>
                  <a:lnTo>
                    <a:pt x="59080" y="1184503"/>
                  </a:lnTo>
                  <a:lnTo>
                    <a:pt x="32105" y="1184541"/>
                  </a:lnTo>
                  <a:lnTo>
                    <a:pt x="19558" y="1187069"/>
                  </a:lnTo>
                  <a:lnTo>
                    <a:pt x="9359" y="1193952"/>
                  </a:lnTo>
                  <a:lnTo>
                    <a:pt x="2501" y="1204175"/>
                  </a:lnTo>
                  <a:lnTo>
                    <a:pt x="0" y="1216698"/>
                  </a:lnTo>
                  <a:lnTo>
                    <a:pt x="0" y="1832127"/>
                  </a:lnTo>
                  <a:lnTo>
                    <a:pt x="2501" y="1844687"/>
                  </a:lnTo>
                  <a:lnTo>
                    <a:pt x="9372" y="1854923"/>
                  </a:lnTo>
                  <a:lnTo>
                    <a:pt x="19570" y="1861820"/>
                  </a:lnTo>
                  <a:lnTo>
                    <a:pt x="32105" y="1864347"/>
                  </a:lnTo>
                  <a:lnTo>
                    <a:pt x="531164" y="1864347"/>
                  </a:lnTo>
                  <a:close/>
                </a:path>
                <a:path extrusionOk="0" h="1929765" w="650875">
                  <a:moveTo>
                    <a:pt x="562889" y="1216698"/>
                  </a:moveTo>
                  <a:lnTo>
                    <a:pt x="530834" y="1184554"/>
                  </a:lnTo>
                  <a:lnTo>
                    <a:pt x="503783" y="1184503"/>
                  </a:lnTo>
                  <a:lnTo>
                    <a:pt x="503783" y="1381696"/>
                  </a:lnTo>
                  <a:lnTo>
                    <a:pt x="519430" y="1387538"/>
                  </a:lnTo>
                  <a:lnTo>
                    <a:pt x="534543" y="1394599"/>
                  </a:lnTo>
                  <a:lnTo>
                    <a:pt x="549059" y="1402816"/>
                  </a:lnTo>
                  <a:lnTo>
                    <a:pt x="562889" y="1412138"/>
                  </a:lnTo>
                  <a:lnTo>
                    <a:pt x="562889" y="1216698"/>
                  </a:lnTo>
                  <a:close/>
                </a:path>
                <a:path extrusionOk="0" h="1929765" w="650875">
                  <a:moveTo>
                    <a:pt x="615467" y="1592554"/>
                  </a:moveTo>
                  <a:lnTo>
                    <a:pt x="614299" y="1557997"/>
                  </a:lnTo>
                  <a:lnTo>
                    <a:pt x="606425" y="1524317"/>
                  </a:lnTo>
                  <a:lnTo>
                    <a:pt x="591959" y="1492504"/>
                  </a:lnTo>
                  <a:lnTo>
                    <a:pt x="576402" y="1470888"/>
                  </a:lnTo>
                  <a:lnTo>
                    <a:pt x="576402" y="1572945"/>
                  </a:lnTo>
                  <a:lnTo>
                    <a:pt x="571868" y="1616964"/>
                  </a:lnTo>
                  <a:lnTo>
                    <a:pt x="553707" y="1657324"/>
                  </a:lnTo>
                  <a:lnTo>
                    <a:pt x="524827" y="1688896"/>
                  </a:lnTo>
                  <a:lnTo>
                    <a:pt x="488061" y="1710029"/>
                  </a:lnTo>
                  <a:lnTo>
                    <a:pt x="446176" y="1719148"/>
                  </a:lnTo>
                  <a:lnTo>
                    <a:pt x="401993" y="1714614"/>
                  </a:lnTo>
                  <a:lnTo>
                    <a:pt x="361467" y="1696516"/>
                  </a:lnTo>
                  <a:lnTo>
                    <a:pt x="329780" y="1667751"/>
                  </a:lnTo>
                  <a:lnTo>
                    <a:pt x="308546" y="1631111"/>
                  </a:lnTo>
                  <a:lnTo>
                    <a:pt x="299377" y="1589405"/>
                  </a:lnTo>
                  <a:lnTo>
                    <a:pt x="303885" y="1545386"/>
                  </a:lnTo>
                  <a:lnTo>
                    <a:pt x="328434" y="1496237"/>
                  </a:lnTo>
                  <a:lnTo>
                    <a:pt x="370268" y="1460474"/>
                  </a:lnTo>
                  <a:lnTo>
                    <a:pt x="419290" y="1444193"/>
                  </a:lnTo>
                  <a:lnTo>
                    <a:pt x="436613" y="1442948"/>
                  </a:lnTo>
                  <a:lnTo>
                    <a:pt x="446049" y="1443189"/>
                  </a:lnTo>
                  <a:lnTo>
                    <a:pt x="514324" y="1465795"/>
                  </a:lnTo>
                  <a:lnTo>
                    <a:pt x="546011" y="1494574"/>
                  </a:lnTo>
                  <a:lnTo>
                    <a:pt x="567245" y="1531213"/>
                  </a:lnTo>
                  <a:lnTo>
                    <a:pt x="576402" y="1572945"/>
                  </a:lnTo>
                  <a:lnTo>
                    <a:pt x="576402" y="1470888"/>
                  </a:lnTo>
                  <a:lnTo>
                    <a:pt x="571550" y="1464132"/>
                  </a:lnTo>
                  <a:lnTo>
                    <a:pt x="548817" y="1442948"/>
                  </a:lnTo>
                  <a:lnTo>
                    <a:pt x="546201" y="1440510"/>
                  </a:lnTo>
                  <a:lnTo>
                    <a:pt x="483908" y="1409928"/>
                  </a:lnTo>
                  <a:lnTo>
                    <a:pt x="444436" y="1404035"/>
                  </a:lnTo>
                  <a:lnTo>
                    <a:pt x="431076" y="1404048"/>
                  </a:lnTo>
                  <a:lnTo>
                    <a:pt x="389839" y="1410487"/>
                  </a:lnTo>
                  <a:lnTo>
                    <a:pt x="351193" y="1426337"/>
                  </a:lnTo>
                  <a:lnTo>
                    <a:pt x="297548" y="1472184"/>
                  </a:lnTo>
                  <a:lnTo>
                    <a:pt x="266039" y="1535239"/>
                  </a:lnTo>
                  <a:lnTo>
                    <a:pt x="260324" y="1569694"/>
                  </a:lnTo>
                  <a:lnTo>
                    <a:pt x="261480" y="1604264"/>
                  </a:lnTo>
                  <a:lnTo>
                    <a:pt x="283781" y="1669745"/>
                  </a:lnTo>
                  <a:lnTo>
                    <a:pt x="329590" y="1721764"/>
                  </a:lnTo>
                  <a:lnTo>
                    <a:pt x="391845" y="1752333"/>
                  </a:lnTo>
                  <a:lnTo>
                    <a:pt x="441350" y="1758213"/>
                  </a:lnTo>
                  <a:lnTo>
                    <a:pt x="466166" y="1755927"/>
                  </a:lnTo>
                  <a:lnTo>
                    <a:pt x="490512" y="1750174"/>
                  </a:lnTo>
                  <a:lnTo>
                    <a:pt x="494042" y="1757273"/>
                  </a:lnTo>
                  <a:lnTo>
                    <a:pt x="503643" y="1769770"/>
                  </a:lnTo>
                  <a:lnTo>
                    <a:pt x="517093" y="1776437"/>
                  </a:lnTo>
                  <a:lnTo>
                    <a:pt x="532549" y="1777111"/>
                  </a:lnTo>
                  <a:lnTo>
                    <a:pt x="548132" y="1771611"/>
                  </a:lnTo>
                  <a:lnTo>
                    <a:pt x="560679" y="1760918"/>
                  </a:lnTo>
                  <a:lnTo>
                    <a:pt x="566305" y="1750174"/>
                  </a:lnTo>
                  <a:lnTo>
                    <a:pt x="567829" y="1747253"/>
                  </a:lnTo>
                  <a:lnTo>
                    <a:pt x="568769" y="1732305"/>
                  </a:lnTo>
                  <a:lnTo>
                    <a:pt x="563270" y="1719148"/>
                  </a:lnTo>
                  <a:lnTo>
                    <a:pt x="562698" y="1717789"/>
                  </a:lnTo>
                  <a:lnTo>
                    <a:pt x="558495" y="1711375"/>
                  </a:lnTo>
                  <a:lnTo>
                    <a:pt x="575716" y="1693176"/>
                  </a:lnTo>
                  <a:lnTo>
                    <a:pt x="590143" y="1672831"/>
                  </a:lnTo>
                  <a:lnTo>
                    <a:pt x="601560" y="1650657"/>
                  </a:lnTo>
                  <a:lnTo>
                    <a:pt x="609790" y="1626971"/>
                  </a:lnTo>
                  <a:lnTo>
                    <a:pt x="615467" y="1592554"/>
                  </a:lnTo>
                  <a:close/>
                </a:path>
                <a:path extrusionOk="0" h="1929765" w="650875">
                  <a:moveTo>
                    <a:pt x="650811" y="1903679"/>
                  </a:moveTo>
                  <a:lnTo>
                    <a:pt x="649351" y="1888324"/>
                  </a:lnTo>
                  <a:lnTo>
                    <a:pt x="641921" y="1872361"/>
                  </a:lnTo>
                  <a:lnTo>
                    <a:pt x="576884" y="1770189"/>
                  </a:lnTo>
                  <a:lnTo>
                    <a:pt x="572439" y="1774545"/>
                  </a:lnTo>
                  <a:lnTo>
                    <a:pt x="567550" y="1778685"/>
                  </a:lnTo>
                  <a:lnTo>
                    <a:pt x="532485" y="1795716"/>
                  </a:lnTo>
                  <a:lnTo>
                    <a:pt x="588797" y="1902853"/>
                  </a:lnTo>
                  <a:lnTo>
                    <a:pt x="598970" y="1917255"/>
                  </a:lnTo>
                  <a:lnTo>
                    <a:pt x="611593" y="1926196"/>
                  </a:lnTo>
                  <a:lnTo>
                    <a:pt x="625005" y="1929231"/>
                  </a:lnTo>
                  <a:lnTo>
                    <a:pt x="637590" y="1925891"/>
                  </a:lnTo>
                  <a:lnTo>
                    <a:pt x="646747" y="1916747"/>
                  </a:lnTo>
                  <a:lnTo>
                    <a:pt x="650811" y="1903679"/>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8" name="Google Shape;178;p10"/>
            <p:cNvPicPr preferRelativeResize="0"/>
            <p:nvPr/>
          </p:nvPicPr>
          <p:blipFill rotWithShape="1">
            <a:blip r:embed="rId3">
              <a:alphaModFix/>
            </a:blip>
            <a:srcRect b="0" l="0" r="0" t="0"/>
            <a:stretch/>
          </p:blipFill>
          <p:spPr>
            <a:xfrm>
              <a:off x="1138692" y="8046018"/>
              <a:ext cx="131309" cy="123857"/>
            </a:xfrm>
            <a:prstGeom prst="rect">
              <a:avLst/>
            </a:prstGeom>
            <a:noFill/>
            <a:ln>
              <a:noFill/>
            </a:ln>
          </p:spPr>
        </p:pic>
        <p:sp>
          <p:nvSpPr>
            <p:cNvPr id="179" name="Google Shape;179;p10"/>
            <p:cNvSpPr/>
            <p:nvPr/>
          </p:nvSpPr>
          <p:spPr>
            <a:xfrm>
              <a:off x="1304466" y="8056997"/>
              <a:ext cx="188595" cy="19685"/>
            </a:xfrm>
            <a:custGeom>
              <a:rect b="b" l="l" r="r" t="t"/>
              <a:pathLst>
                <a:path extrusionOk="0" h="19684" w="188594">
                  <a:moveTo>
                    <a:pt x="182880" y="19568"/>
                  </a:moveTo>
                  <a:lnTo>
                    <a:pt x="5481" y="19568"/>
                  </a:lnTo>
                  <a:lnTo>
                    <a:pt x="1219" y="16510"/>
                  </a:lnTo>
                  <a:lnTo>
                    <a:pt x="0" y="9784"/>
                  </a:lnTo>
                  <a:lnTo>
                    <a:pt x="2133" y="3057"/>
                  </a:lnTo>
                  <a:lnTo>
                    <a:pt x="7930" y="0"/>
                  </a:lnTo>
                  <a:lnTo>
                    <a:pt x="179459" y="0"/>
                  </a:lnTo>
                  <a:lnTo>
                    <a:pt x="186073" y="3057"/>
                  </a:lnTo>
                  <a:lnTo>
                    <a:pt x="188495" y="9784"/>
                  </a:lnTo>
                  <a:lnTo>
                    <a:pt x="187254" y="16510"/>
                  </a:lnTo>
                  <a:lnTo>
                    <a:pt x="182880" y="1956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0" name="Google Shape;180;p10"/>
            <p:cNvPicPr preferRelativeResize="0"/>
            <p:nvPr/>
          </p:nvPicPr>
          <p:blipFill rotWithShape="1">
            <a:blip r:embed="rId4">
              <a:alphaModFix/>
            </a:blip>
            <a:srcRect b="0" l="0" r="0" t="0"/>
            <a:stretch/>
          </p:blipFill>
          <p:spPr>
            <a:xfrm>
              <a:off x="1138692" y="8201363"/>
              <a:ext cx="131309" cy="123837"/>
            </a:xfrm>
            <a:prstGeom prst="rect">
              <a:avLst/>
            </a:prstGeom>
            <a:noFill/>
            <a:ln>
              <a:noFill/>
            </a:ln>
          </p:spPr>
        </p:pic>
        <p:pic>
          <p:nvPicPr>
            <p:cNvPr id="181" name="Google Shape;181;p10"/>
            <p:cNvPicPr preferRelativeResize="0"/>
            <p:nvPr/>
          </p:nvPicPr>
          <p:blipFill rotWithShape="1">
            <a:blip r:embed="rId6">
              <a:alphaModFix/>
            </a:blip>
            <a:srcRect b="0" l="0" r="0" t="0"/>
            <a:stretch/>
          </p:blipFill>
          <p:spPr>
            <a:xfrm>
              <a:off x="1138692" y="8356689"/>
              <a:ext cx="131309" cy="123857"/>
            </a:xfrm>
            <a:prstGeom prst="rect">
              <a:avLst/>
            </a:prstGeom>
            <a:noFill/>
            <a:ln>
              <a:noFill/>
            </a:ln>
          </p:spPr>
        </p:pic>
        <p:sp>
          <p:nvSpPr>
            <p:cNvPr id="182" name="Google Shape;182;p10"/>
            <p:cNvSpPr/>
            <p:nvPr/>
          </p:nvSpPr>
          <p:spPr>
            <a:xfrm>
              <a:off x="1304455" y="8095005"/>
              <a:ext cx="251460" cy="275590"/>
            </a:xfrm>
            <a:custGeom>
              <a:rect b="b" l="l" r="r" t="t"/>
              <a:pathLst>
                <a:path extrusionOk="0" h="275590" w="251459">
                  <a:moveTo>
                    <a:pt x="64947" y="9753"/>
                  </a:moveTo>
                  <a:lnTo>
                    <a:pt x="62534" y="3048"/>
                  </a:lnTo>
                  <a:lnTo>
                    <a:pt x="55930" y="0"/>
                  </a:lnTo>
                  <a:lnTo>
                    <a:pt x="7937" y="0"/>
                  </a:lnTo>
                  <a:lnTo>
                    <a:pt x="2133" y="3048"/>
                  </a:lnTo>
                  <a:lnTo>
                    <a:pt x="0" y="9753"/>
                  </a:lnTo>
                  <a:lnTo>
                    <a:pt x="1219" y="16459"/>
                  </a:lnTo>
                  <a:lnTo>
                    <a:pt x="5486" y="19507"/>
                  </a:lnTo>
                  <a:lnTo>
                    <a:pt x="59347" y="19507"/>
                  </a:lnTo>
                  <a:lnTo>
                    <a:pt x="63703" y="16459"/>
                  </a:lnTo>
                  <a:lnTo>
                    <a:pt x="64947" y="9753"/>
                  </a:lnTo>
                  <a:close/>
                </a:path>
                <a:path extrusionOk="0" h="275590" w="251459">
                  <a:moveTo>
                    <a:pt x="193052" y="266344"/>
                  </a:moveTo>
                  <a:lnTo>
                    <a:pt x="190792" y="260057"/>
                  </a:lnTo>
                  <a:lnTo>
                    <a:pt x="184607" y="257213"/>
                  </a:lnTo>
                  <a:lnTo>
                    <a:pt x="72542" y="257200"/>
                  </a:lnTo>
                  <a:lnTo>
                    <a:pt x="72834" y="275463"/>
                  </a:lnTo>
                  <a:lnTo>
                    <a:pt x="79895" y="275463"/>
                  </a:lnTo>
                  <a:lnTo>
                    <a:pt x="187794" y="275463"/>
                  </a:lnTo>
                  <a:lnTo>
                    <a:pt x="191884" y="272618"/>
                  </a:lnTo>
                  <a:lnTo>
                    <a:pt x="193052" y="266344"/>
                  </a:lnTo>
                  <a:close/>
                </a:path>
                <a:path extrusionOk="0" h="275590" w="251459">
                  <a:moveTo>
                    <a:pt x="251066" y="228155"/>
                  </a:moveTo>
                  <a:lnTo>
                    <a:pt x="248805" y="221881"/>
                  </a:lnTo>
                  <a:lnTo>
                    <a:pt x="242608" y="219024"/>
                  </a:lnTo>
                  <a:lnTo>
                    <a:pt x="72542" y="219024"/>
                  </a:lnTo>
                  <a:lnTo>
                    <a:pt x="72834" y="237286"/>
                  </a:lnTo>
                  <a:lnTo>
                    <a:pt x="79895" y="237286"/>
                  </a:lnTo>
                  <a:lnTo>
                    <a:pt x="245859" y="237286"/>
                  </a:lnTo>
                  <a:lnTo>
                    <a:pt x="249910" y="234442"/>
                  </a:lnTo>
                  <a:lnTo>
                    <a:pt x="251066" y="228155"/>
                  </a:lnTo>
                  <a:close/>
                </a:path>
                <a:path extrusionOk="0" h="275590" w="251459">
                  <a:moveTo>
                    <a:pt x="251066" y="190004"/>
                  </a:moveTo>
                  <a:lnTo>
                    <a:pt x="248805" y="183730"/>
                  </a:lnTo>
                  <a:lnTo>
                    <a:pt x="242608" y="180873"/>
                  </a:lnTo>
                  <a:lnTo>
                    <a:pt x="72542" y="180873"/>
                  </a:lnTo>
                  <a:lnTo>
                    <a:pt x="72834" y="199123"/>
                  </a:lnTo>
                  <a:lnTo>
                    <a:pt x="79895" y="199123"/>
                  </a:lnTo>
                  <a:lnTo>
                    <a:pt x="245859" y="199123"/>
                  </a:lnTo>
                  <a:lnTo>
                    <a:pt x="249910" y="196278"/>
                  </a:lnTo>
                  <a:lnTo>
                    <a:pt x="251066" y="190004"/>
                  </a:lnTo>
                  <a:close/>
                </a:path>
                <a:path extrusionOk="0" h="275590" w="251459">
                  <a:moveTo>
                    <a:pt x="251066" y="151892"/>
                  </a:moveTo>
                  <a:lnTo>
                    <a:pt x="248805" y="145618"/>
                  </a:lnTo>
                  <a:lnTo>
                    <a:pt x="242608" y="142760"/>
                  </a:lnTo>
                  <a:lnTo>
                    <a:pt x="72542" y="142760"/>
                  </a:lnTo>
                  <a:lnTo>
                    <a:pt x="72834" y="161010"/>
                  </a:lnTo>
                  <a:lnTo>
                    <a:pt x="79895" y="161010"/>
                  </a:lnTo>
                  <a:lnTo>
                    <a:pt x="245859" y="161010"/>
                  </a:lnTo>
                  <a:lnTo>
                    <a:pt x="249910" y="158165"/>
                  </a:lnTo>
                  <a:lnTo>
                    <a:pt x="251066" y="151892"/>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6" name="Shape 186"/>
        <p:cNvGrpSpPr/>
        <p:nvPr/>
      </p:nvGrpSpPr>
      <p:grpSpPr>
        <a:xfrm>
          <a:off x="0" y="0"/>
          <a:ext cx="0" cy="0"/>
          <a:chOff x="0" y="0"/>
          <a:chExt cx="0" cy="0"/>
        </a:xfrm>
      </p:grpSpPr>
      <p:sp>
        <p:nvSpPr>
          <p:cNvPr id="187" name="Google Shape;187;p11"/>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8" name="Google Shape;188;p11"/>
          <p:cNvSpPr/>
          <p:nvPr/>
        </p:nvSpPr>
        <p:spPr>
          <a:xfrm>
            <a:off x="14819582" y="8557235"/>
            <a:ext cx="3469004" cy="1730375"/>
          </a:xfrm>
          <a:custGeom>
            <a:rect b="b" l="l" r="r" t="t"/>
            <a:pathLst>
              <a:path extrusionOk="0" h="1730375" w="3469005">
                <a:moveTo>
                  <a:pt x="3468418" y="0"/>
                </a:moveTo>
                <a:lnTo>
                  <a:pt x="3468418" y="1729764"/>
                </a:lnTo>
                <a:lnTo>
                  <a:pt x="0" y="1729764"/>
                </a:lnTo>
                <a:lnTo>
                  <a:pt x="3468418" y="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89" name="Google Shape;189;p11"/>
          <p:cNvGrpSpPr/>
          <p:nvPr/>
        </p:nvGrpSpPr>
        <p:grpSpPr>
          <a:xfrm>
            <a:off x="1028700" y="4341649"/>
            <a:ext cx="2049780" cy="2049780"/>
            <a:chOff x="1028700" y="4341649"/>
            <a:chExt cx="2049780" cy="2049780"/>
          </a:xfrm>
        </p:grpSpPr>
        <p:sp>
          <p:nvSpPr>
            <p:cNvPr id="190" name="Google Shape;190;p11"/>
            <p:cNvSpPr/>
            <p:nvPr/>
          </p:nvSpPr>
          <p:spPr>
            <a:xfrm>
              <a:off x="1028700" y="4341649"/>
              <a:ext cx="2049780" cy="2049780"/>
            </a:xfrm>
            <a:custGeom>
              <a:rect b="b" l="l" r="r" t="t"/>
              <a:pathLst>
                <a:path extrusionOk="0" h="2049779" w="2049780">
                  <a:moveTo>
                    <a:pt x="1024593" y="2049187"/>
                  </a:moveTo>
                  <a:lnTo>
                    <a:pt x="976361" y="2048072"/>
                  </a:lnTo>
                  <a:lnTo>
                    <a:pt x="928703" y="2044759"/>
                  </a:lnTo>
                  <a:lnTo>
                    <a:pt x="881667" y="2039298"/>
                  </a:lnTo>
                  <a:lnTo>
                    <a:pt x="835305" y="2031737"/>
                  </a:lnTo>
                  <a:lnTo>
                    <a:pt x="789663" y="2022127"/>
                  </a:lnTo>
                  <a:lnTo>
                    <a:pt x="744793" y="2010515"/>
                  </a:lnTo>
                  <a:lnTo>
                    <a:pt x="700742" y="1996953"/>
                  </a:lnTo>
                  <a:lnTo>
                    <a:pt x="657561" y="1981487"/>
                  </a:lnTo>
                  <a:lnTo>
                    <a:pt x="615298" y="1964169"/>
                  </a:lnTo>
                  <a:lnTo>
                    <a:pt x="574003" y="1945046"/>
                  </a:lnTo>
                  <a:lnTo>
                    <a:pt x="533724" y="1924169"/>
                  </a:lnTo>
                  <a:lnTo>
                    <a:pt x="494512" y="1901586"/>
                  </a:lnTo>
                  <a:lnTo>
                    <a:pt x="456414" y="1877346"/>
                  </a:lnTo>
                  <a:lnTo>
                    <a:pt x="419481" y="1851500"/>
                  </a:lnTo>
                  <a:lnTo>
                    <a:pt x="383762" y="1824095"/>
                  </a:lnTo>
                  <a:lnTo>
                    <a:pt x="349306" y="1795182"/>
                  </a:lnTo>
                  <a:lnTo>
                    <a:pt x="316161" y="1764809"/>
                  </a:lnTo>
                  <a:lnTo>
                    <a:pt x="284378" y="1733026"/>
                  </a:lnTo>
                  <a:lnTo>
                    <a:pt x="254005" y="1699881"/>
                  </a:lnTo>
                  <a:lnTo>
                    <a:pt x="225091" y="1665424"/>
                  </a:lnTo>
                  <a:lnTo>
                    <a:pt x="197687" y="1629705"/>
                  </a:lnTo>
                  <a:lnTo>
                    <a:pt x="171840" y="1592772"/>
                  </a:lnTo>
                  <a:lnTo>
                    <a:pt x="147601" y="1554675"/>
                  </a:lnTo>
                  <a:lnTo>
                    <a:pt x="125018" y="1515462"/>
                  </a:lnTo>
                  <a:lnTo>
                    <a:pt x="104140" y="1475184"/>
                  </a:lnTo>
                  <a:lnTo>
                    <a:pt x="85018" y="1433888"/>
                  </a:lnTo>
                  <a:lnTo>
                    <a:pt x="67699" y="1391625"/>
                  </a:lnTo>
                  <a:lnTo>
                    <a:pt x="52234" y="1348444"/>
                  </a:lnTo>
                  <a:lnTo>
                    <a:pt x="38671" y="1304394"/>
                  </a:lnTo>
                  <a:lnTo>
                    <a:pt x="27060" y="1259523"/>
                  </a:lnTo>
                  <a:lnTo>
                    <a:pt x="17449" y="1213882"/>
                  </a:lnTo>
                  <a:lnTo>
                    <a:pt x="9889" y="1167519"/>
                  </a:lnTo>
                  <a:lnTo>
                    <a:pt x="4427" y="1120484"/>
                  </a:lnTo>
                  <a:lnTo>
                    <a:pt x="1115" y="1072826"/>
                  </a:lnTo>
                  <a:lnTo>
                    <a:pt x="0" y="1024588"/>
                  </a:lnTo>
                  <a:lnTo>
                    <a:pt x="1115" y="976361"/>
                  </a:lnTo>
                  <a:lnTo>
                    <a:pt x="4427" y="928703"/>
                  </a:lnTo>
                  <a:lnTo>
                    <a:pt x="9889" y="881667"/>
                  </a:lnTo>
                  <a:lnTo>
                    <a:pt x="17449" y="835305"/>
                  </a:lnTo>
                  <a:lnTo>
                    <a:pt x="27060" y="789663"/>
                  </a:lnTo>
                  <a:lnTo>
                    <a:pt x="38671" y="744793"/>
                  </a:lnTo>
                  <a:lnTo>
                    <a:pt x="52234" y="700742"/>
                  </a:lnTo>
                  <a:lnTo>
                    <a:pt x="67699" y="657561"/>
                  </a:lnTo>
                  <a:lnTo>
                    <a:pt x="85018" y="615298"/>
                  </a:lnTo>
                  <a:lnTo>
                    <a:pt x="104140" y="574003"/>
                  </a:lnTo>
                  <a:lnTo>
                    <a:pt x="125018" y="533724"/>
                  </a:lnTo>
                  <a:lnTo>
                    <a:pt x="147601" y="494512"/>
                  </a:lnTo>
                  <a:lnTo>
                    <a:pt x="171840" y="456414"/>
                  </a:lnTo>
                  <a:lnTo>
                    <a:pt x="197687" y="419481"/>
                  </a:lnTo>
                  <a:lnTo>
                    <a:pt x="225091" y="383762"/>
                  </a:lnTo>
                  <a:lnTo>
                    <a:pt x="254005" y="349306"/>
                  </a:lnTo>
                  <a:lnTo>
                    <a:pt x="284378" y="316161"/>
                  </a:lnTo>
                  <a:lnTo>
                    <a:pt x="316161" y="284378"/>
                  </a:lnTo>
                  <a:lnTo>
                    <a:pt x="349306" y="254005"/>
                  </a:lnTo>
                  <a:lnTo>
                    <a:pt x="383762" y="225091"/>
                  </a:lnTo>
                  <a:lnTo>
                    <a:pt x="419481" y="197687"/>
                  </a:lnTo>
                  <a:lnTo>
                    <a:pt x="456414" y="171840"/>
                  </a:lnTo>
                  <a:lnTo>
                    <a:pt x="494512" y="147601"/>
                  </a:lnTo>
                  <a:lnTo>
                    <a:pt x="533724" y="125018"/>
                  </a:lnTo>
                  <a:lnTo>
                    <a:pt x="574003" y="104140"/>
                  </a:lnTo>
                  <a:lnTo>
                    <a:pt x="615298" y="85018"/>
                  </a:lnTo>
                  <a:lnTo>
                    <a:pt x="657561" y="67699"/>
                  </a:lnTo>
                  <a:lnTo>
                    <a:pt x="700742" y="52234"/>
                  </a:lnTo>
                  <a:lnTo>
                    <a:pt x="744793" y="38671"/>
                  </a:lnTo>
                  <a:lnTo>
                    <a:pt x="789663" y="27060"/>
                  </a:lnTo>
                  <a:lnTo>
                    <a:pt x="835305" y="17449"/>
                  </a:lnTo>
                  <a:lnTo>
                    <a:pt x="881667" y="9889"/>
                  </a:lnTo>
                  <a:lnTo>
                    <a:pt x="928703" y="4428"/>
                  </a:lnTo>
                  <a:lnTo>
                    <a:pt x="976361" y="1115"/>
                  </a:lnTo>
                  <a:lnTo>
                    <a:pt x="1024593" y="0"/>
                  </a:lnTo>
                  <a:lnTo>
                    <a:pt x="1072826" y="1115"/>
                  </a:lnTo>
                  <a:lnTo>
                    <a:pt x="1120484" y="4428"/>
                  </a:lnTo>
                  <a:lnTo>
                    <a:pt x="1167519" y="9889"/>
                  </a:lnTo>
                  <a:lnTo>
                    <a:pt x="1213882" y="17449"/>
                  </a:lnTo>
                  <a:lnTo>
                    <a:pt x="1259523" y="27060"/>
                  </a:lnTo>
                  <a:lnTo>
                    <a:pt x="1304394" y="38671"/>
                  </a:lnTo>
                  <a:lnTo>
                    <a:pt x="1348444" y="52234"/>
                  </a:lnTo>
                  <a:lnTo>
                    <a:pt x="1391626" y="67699"/>
                  </a:lnTo>
                  <a:lnTo>
                    <a:pt x="1433889" y="85018"/>
                  </a:lnTo>
                  <a:lnTo>
                    <a:pt x="1475184" y="104140"/>
                  </a:lnTo>
                  <a:lnTo>
                    <a:pt x="1515462" y="125018"/>
                  </a:lnTo>
                  <a:lnTo>
                    <a:pt x="1554675" y="147601"/>
                  </a:lnTo>
                  <a:lnTo>
                    <a:pt x="1592772" y="171840"/>
                  </a:lnTo>
                  <a:lnTo>
                    <a:pt x="1629705" y="197687"/>
                  </a:lnTo>
                  <a:lnTo>
                    <a:pt x="1665425" y="225091"/>
                  </a:lnTo>
                  <a:lnTo>
                    <a:pt x="1699881" y="254005"/>
                  </a:lnTo>
                  <a:lnTo>
                    <a:pt x="1733026" y="284378"/>
                  </a:lnTo>
                  <a:lnTo>
                    <a:pt x="1764809" y="316161"/>
                  </a:lnTo>
                  <a:lnTo>
                    <a:pt x="1795182" y="349306"/>
                  </a:lnTo>
                  <a:lnTo>
                    <a:pt x="1824096" y="383762"/>
                  </a:lnTo>
                  <a:lnTo>
                    <a:pt x="1851500" y="419481"/>
                  </a:lnTo>
                  <a:lnTo>
                    <a:pt x="1877347" y="456414"/>
                  </a:lnTo>
                  <a:lnTo>
                    <a:pt x="1901586" y="494512"/>
                  </a:lnTo>
                  <a:lnTo>
                    <a:pt x="1924169" y="533724"/>
                  </a:lnTo>
                  <a:lnTo>
                    <a:pt x="1945046" y="574003"/>
                  </a:lnTo>
                  <a:lnTo>
                    <a:pt x="1964169" y="615298"/>
                  </a:lnTo>
                  <a:lnTo>
                    <a:pt x="1981488" y="657561"/>
                  </a:lnTo>
                  <a:lnTo>
                    <a:pt x="1996953" y="700742"/>
                  </a:lnTo>
                  <a:lnTo>
                    <a:pt x="2010516" y="744793"/>
                  </a:lnTo>
                  <a:lnTo>
                    <a:pt x="2022127" y="789663"/>
                  </a:lnTo>
                  <a:lnTo>
                    <a:pt x="2031738" y="835305"/>
                  </a:lnTo>
                  <a:lnTo>
                    <a:pt x="2039298" y="881667"/>
                  </a:lnTo>
                  <a:lnTo>
                    <a:pt x="2044759" y="928703"/>
                  </a:lnTo>
                  <a:lnTo>
                    <a:pt x="2048072" y="976361"/>
                  </a:lnTo>
                  <a:lnTo>
                    <a:pt x="2049187" y="1024593"/>
                  </a:lnTo>
                  <a:lnTo>
                    <a:pt x="2048072" y="1072826"/>
                  </a:lnTo>
                  <a:lnTo>
                    <a:pt x="2044759" y="1120484"/>
                  </a:lnTo>
                  <a:lnTo>
                    <a:pt x="2039298" y="1167519"/>
                  </a:lnTo>
                  <a:lnTo>
                    <a:pt x="2031738" y="1213882"/>
                  </a:lnTo>
                  <a:lnTo>
                    <a:pt x="2022127" y="1259523"/>
                  </a:lnTo>
                  <a:lnTo>
                    <a:pt x="2010516" y="1304394"/>
                  </a:lnTo>
                  <a:lnTo>
                    <a:pt x="1996953" y="1348444"/>
                  </a:lnTo>
                  <a:lnTo>
                    <a:pt x="1981488" y="1391625"/>
                  </a:lnTo>
                  <a:lnTo>
                    <a:pt x="1964169" y="1433888"/>
                  </a:lnTo>
                  <a:lnTo>
                    <a:pt x="1945046" y="1475184"/>
                  </a:lnTo>
                  <a:lnTo>
                    <a:pt x="1924169" y="1515462"/>
                  </a:lnTo>
                  <a:lnTo>
                    <a:pt x="1901586" y="1554675"/>
                  </a:lnTo>
                  <a:lnTo>
                    <a:pt x="1877347" y="1592772"/>
                  </a:lnTo>
                  <a:lnTo>
                    <a:pt x="1851500" y="1629705"/>
                  </a:lnTo>
                  <a:lnTo>
                    <a:pt x="1824096" y="1665424"/>
                  </a:lnTo>
                  <a:lnTo>
                    <a:pt x="1795182" y="1699881"/>
                  </a:lnTo>
                  <a:lnTo>
                    <a:pt x="1764809" y="1733026"/>
                  </a:lnTo>
                  <a:lnTo>
                    <a:pt x="1733026" y="1764809"/>
                  </a:lnTo>
                  <a:lnTo>
                    <a:pt x="1699881" y="1795182"/>
                  </a:lnTo>
                  <a:lnTo>
                    <a:pt x="1665425" y="1824095"/>
                  </a:lnTo>
                  <a:lnTo>
                    <a:pt x="1629705" y="1851500"/>
                  </a:lnTo>
                  <a:lnTo>
                    <a:pt x="1592772" y="1877346"/>
                  </a:lnTo>
                  <a:lnTo>
                    <a:pt x="1554675" y="1901586"/>
                  </a:lnTo>
                  <a:lnTo>
                    <a:pt x="1515462" y="1924169"/>
                  </a:lnTo>
                  <a:lnTo>
                    <a:pt x="1475184" y="1945046"/>
                  </a:lnTo>
                  <a:lnTo>
                    <a:pt x="1433889" y="1964169"/>
                  </a:lnTo>
                  <a:lnTo>
                    <a:pt x="1391626" y="1981487"/>
                  </a:lnTo>
                  <a:lnTo>
                    <a:pt x="1348444" y="1996953"/>
                  </a:lnTo>
                  <a:lnTo>
                    <a:pt x="1304394" y="2010515"/>
                  </a:lnTo>
                  <a:lnTo>
                    <a:pt x="1259523" y="2022127"/>
                  </a:lnTo>
                  <a:lnTo>
                    <a:pt x="1213882" y="2031737"/>
                  </a:lnTo>
                  <a:lnTo>
                    <a:pt x="1167519" y="2039298"/>
                  </a:lnTo>
                  <a:lnTo>
                    <a:pt x="1120484" y="2044759"/>
                  </a:lnTo>
                  <a:lnTo>
                    <a:pt x="1072826" y="2048072"/>
                  </a:lnTo>
                  <a:lnTo>
                    <a:pt x="1024593" y="2049187"/>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1" name="Google Shape;191;p11"/>
            <p:cNvSpPr/>
            <p:nvPr/>
          </p:nvSpPr>
          <p:spPr>
            <a:xfrm>
              <a:off x="1518521" y="4771280"/>
              <a:ext cx="905510" cy="1233170"/>
            </a:xfrm>
            <a:custGeom>
              <a:rect b="b" l="l" r="r" t="t"/>
              <a:pathLst>
                <a:path extrusionOk="0" h="1233170" w="905510">
                  <a:moveTo>
                    <a:pt x="512578" y="1270"/>
                  </a:moveTo>
                  <a:lnTo>
                    <a:pt x="436337" y="1270"/>
                  </a:lnTo>
                  <a:lnTo>
                    <a:pt x="443255" y="0"/>
                  </a:lnTo>
                  <a:lnTo>
                    <a:pt x="505661" y="0"/>
                  </a:lnTo>
                  <a:lnTo>
                    <a:pt x="512578" y="1270"/>
                  </a:lnTo>
                  <a:close/>
                </a:path>
                <a:path extrusionOk="0" h="1233170" w="905510">
                  <a:moveTo>
                    <a:pt x="155079" y="204470"/>
                  </a:moveTo>
                  <a:lnTo>
                    <a:pt x="105922" y="204470"/>
                  </a:lnTo>
                  <a:lnTo>
                    <a:pt x="109613" y="198120"/>
                  </a:lnTo>
                  <a:lnTo>
                    <a:pt x="113396" y="193040"/>
                  </a:lnTo>
                  <a:lnTo>
                    <a:pt x="117273" y="186690"/>
                  </a:lnTo>
                  <a:lnTo>
                    <a:pt x="121242" y="181610"/>
                  </a:lnTo>
                  <a:lnTo>
                    <a:pt x="125302" y="175260"/>
                  </a:lnTo>
                  <a:lnTo>
                    <a:pt x="129452" y="170180"/>
                  </a:lnTo>
                  <a:lnTo>
                    <a:pt x="133690" y="165100"/>
                  </a:lnTo>
                  <a:lnTo>
                    <a:pt x="138017" y="158750"/>
                  </a:lnTo>
                  <a:lnTo>
                    <a:pt x="142430" y="153670"/>
                  </a:lnTo>
                  <a:lnTo>
                    <a:pt x="170661" y="123190"/>
                  </a:lnTo>
                  <a:lnTo>
                    <a:pt x="180711" y="114300"/>
                  </a:lnTo>
                  <a:lnTo>
                    <a:pt x="185850" y="109220"/>
                  </a:lnTo>
                  <a:lnTo>
                    <a:pt x="191062" y="104140"/>
                  </a:lnTo>
                  <a:lnTo>
                    <a:pt x="196349" y="100330"/>
                  </a:lnTo>
                  <a:lnTo>
                    <a:pt x="201707" y="95250"/>
                  </a:lnTo>
                  <a:lnTo>
                    <a:pt x="212630" y="87630"/>
                  </a:lnTo>
                  <a:lnTo>
                    <a:pt x="218194" y="82550"/>
                  </a:lnTo>
                  <a:lnTo>
                    <a:pt x="229518" y="74930"/>
                  </a:lnTo>
                  <a:lnTo>
                    <a:pt x="241094" y="67310"/>
                  </a:lnTo>
                  <a:lnTo>
                    <a:pt x="258904" y="55880"/>
                  </a:lnTo>
                  <a:lnTo>
                    <a:pt x="264954" y="53340"/>
                  </a:lnTo>
                  <a:lnTo>
                    <a:pt x="271059" y="49530"/>
                  </a:lnTo>
                  <a:lnTo>
                    <a:pt x="277214" y="46990"/>
                  </a:lnTo>
                  <a:lnTo>
                    <a:pt x="283419" y="43180"/>
                  </a:lnTo>
                  <a:lnTo>
                    <a:pt x="295980" y="38100"/>
                  </a:lnTo>
                  <a:lnTo>
                    <a:pt x="302328" y="34290"/>
                  </a:lnTo>
                  <a:lnTo>
                    <a:pt x="328149" y="24130"/>
                  </a:lnTo>
                  <a:lnTo>
                    <a:pt x="334701" y="22860"/>
                  </a:lnTo>
                  <a:lnTo>
                    <a:pt x="347916" y="17780"/>
                  </a:lnTo>
                  <a:lnTo>
                    <a:pt x="354570" y="16510"/>
                  </a:lnTo>
                  <a:lnTo>
                    <a:pt x="361256" y="13970"/>
                  </a:lnTo>
                  <a:lnTo>
                    <a:pt x="374716" y="11430"/>
                  </a:lnTo>
                  <a:lnTo>
                    <a:pt x="381483" y="8890"/>
                  </a:lnTo>
                  <a:lnTo>
                    <a:pt x="408776" y="3810"/>
                  </a:lnTo>
                  <a:lnTo>
                    <a:pt x="415645" y="3810"/>
                  </a:lnTo>
                  <a:lnTo>
                    <a:pt x="429429" y="1270"/>
                  </a:lnTo>
                  <a:lnTo>
                    <a:pt x="519483" y="1270"/>
                  </a:lnTo>
                  <a:lnTo>
                    <a:pt x="540124" y="5080"/>
                  </a:lnTo>
                  <a:lnTo>
                    <a:pt x="546972" y="5080"/>
                  </a:lnTo>
                  <a:lnTo>
                    <a:pt x="560609" y="7620"/>
                  </a:lnTo>
                  <a:lnTo>
                    <a:pt x="567396" y="10160"/>
                  </a:lnTo>
                  <a:lnTo>
                    <a:pt x="580892" y="12700"/>
                  </a:lnTo>
                  <a:lnTo>
                    <a:pt x="587601" y="15240"/>
                  </a:lnTo>
                  <a:lnTo>
                    <a:pt x="594281" y="16510"/>
                  </a:lnTo>
                  <a:lnTo>
                    <a:pt x="600927" y="19050"/>
                  </a:lnTo>
                  <a:lnTo>
                    <a:pt x="607541" y="20320"/>
                  </a:lnTo>
                  <a:lnTo>
                    <a:pt x="646445" y="35560"/>
                  </a:lnTo>
                  <a:lnTo>
                    <a:pt x="659071" y="40640"/>
                  </a:lnTo>
                  <a:lnTo>
                    <a:pt x="449782" y="40640"/>
                  </a:lnTo>
                  <a:lnTo>
                    <a:pt x="403741" y="45720"/>
                  </a:lnTo>
                  <a:lnTo>
                    <a:pt x="358527" y="57150"/>
                  </a:lnTo>
                  <a:lnTo>
                    <a:pt x="315099" y="73660"/>
                  </a:lnTo>
                  <a:lnTo>
                    <a:pt x="273762" y="95250"/>
                  </a:lnTo>
                  <a:lnTo>
                    <a:pt x="235392" y="120650"/>
                  </a:lnTo>
                  <a:lnTo>
                    <a:pt x="200261" y="151130"/>
                  </a:lnTo>
                  <a:lnTo>
                    <a:pt x="169113" y="185420"/>
                  </a:lnTo>
                  <a:lnTo>
                    <a:pt x="155079" y="204470"/>
                  </a:lnTo>
                  <a:close/>
                </a:path>
                <a:path extrusionOk="0" h="1233170" w="905510">
                  <a:moveTo>
                    <a:pt x="657560" y="821690"/>
                  </a:moveTo>
                  <a:lnTo>
                    <a:pt x="493033" y="821690"/>
                  </a:lnTo>
                  <a:lnTo>
                    <a:pt x="509673" y="820420"/>
                  </a:lnTo>
                  <a:lnTo>
                    <a:pt x="559070" y="812800"/>
                  </a:lnTo>
                  <a:lnTo>
                    <a:pt x="567185" y="810260"/>
                  </a:lnTo>
                  <a:lnTo>
                    <a:pt x="583294" y="806450"/>
                  </a:lnTo>
                  <a:lnTo>
                    <a:pt x="607070" y="798830"/>
                  </a:lnTo>
                  <a:lnTo>
                    <a:pt x="614875" y="795020"/>
                  </a:lnTo>
                  <a:lnTo>
                    <a:pt x="630299" y="788670"/>
                  </a:lnTo>
                  <a:lnTo>
                    <a:pt x="637901" y="786130"/>
                  </a:lnTo>
                  <a:lnTo>
                    <a:pt x="660254" y="774700"/>
                  </a:lnTo>
                  <a:lnTo>
                    <a:pt x="674740" y="765810"/>
                  </a:lnTo>
                  <a:lnTo>
                    <a:pt x="681844" y="762000"/>
                  </a:lnTo>
                  <a:lnTo>
                    <a:pt x="695771" y="753110"/>
                  </a:lnTo>
                  <a:lnTo>
                    <a:pt x="702581" y="748030"/>
                  </a:lnTo>
                  <a:lnTo>
                    <a:pt x="715892" y="737870"/>
                  </a:lnTo>
                  <a:lnTo>
                    <a:pt x="722380" y="732790"/>
                  </a:lnTo>
                  <a:lnTo>
                    <a:pt x="735021" y="721360"/>
                  </a:lnTo>
                  <a:lnTo>
                    <a:pt x="741161" y="716280"/>
                  </a:lnTo>
                  <a:lnTo>
                    <a:pt x="753080" y="703580"/>
                  </a:lnTo>
                  <a:lnTo>
                    <a:pt x="758846" y="698500"/>
                  </a:lnTo>
                  <a:lnTo>
                    <a:pt x="769994" y="685800"/>
                  </a:lnTo>
                  <a:lnTo>
                    <a:pt x="775364" y="679450"/>
                  </a:lnTo>
                  <a:lnTo>
                    <a:pt x="785695" y="666750"/>
                  </a:lnTo>
                  <a:lnTo>
                    <a:pt x="790646" y="659130"/>
                  </a:lnTo>
                  <a:lnTo>
                    <a:pt x="800118" y="646430"/>
                  </a:lnTo>
                  <a:lnTo>
                    <a:pt x="804630" y="638810"/>
                  </a:lnTo>
                  <a:lnTo>
                    <a:pt x="813204" y="624840"/>
                  </a:lnTo>
                  <a:lnTo>
                    <a:pt x="817258" y="617220"/>
                  </a:lnTo>
                  <a:lnTo>
                    <a:pt x="835157" y="579120"/>
                  </a:lnTo>
                  <a:lnTo>
                    <a:pt x="851195" y="532130"/>
                  </a:lnTo>
                  <a:lnTo>
                    <a:pt x="861053" y="482600"/>
                  </a:lnTo>
                  <a:lnTo>
                    <a:pt x="864466" y="436880"/>
                  </a:lnTo>
                  <a:lnTo>
                    <a:pt x="864561" y="430530"/>
                  </a:lnTo>
                  <a:lnTo>
                    <a:pt x="864444" y="422910"/>
                  </a:lnTo>
                  <a:lnTo>
                    <a:pt x="861695" y="383540"/>
                  </a:lnTo>
                  <a:lnTo>
                    <a:pt x="852467" y="334010"/>
                  </a:lnTo>
                  <a:lnTo>
                    <a:pt x="837041" y="287020"/>
                  </a:lnTo>
                  <a:lnTo>
                    <a:pt x="815667" y="241300"/>
                  </a:lnTo>
                  <a:lnTo>
                    <a:pt x="798285" y="213360"/>
                  </a:lnTo>
                  <a:lnTo>
                    <a:pt x="788697" y="199390"/>
                  </a:lnTo>
                  <a:lnTo>
                    <a:pt x="783690" y="193040"/>
                  </a:lnTo>
                  <a:lnTo>
                    <a:pt x="773248" y="179070"/>
                  </a:lnTo>
                  <a:lnTo>
                    <a:pt x="767824" y="173990"/>
                  </a:lnTo>
                  <a:lnTo>
                    <a:pt x="756572" y="161290"/>
                  </a:lnTo>
                  <a:lnTo>
                    <a:pt x="750754" y="154940"/>
                  </a:lnTo>
                  <a:lnTo>
                    <a:pt x="738737" y="143510"/>
                  </a:lnTo>
                  <a:lnTo>
                    <a:pt x="732550" y="138430"/>
                  </a:lnTo>
                  <a:lnTo>
                    <a:pt x="719817" y="127000"/>
                  </a:lnTo>
                  <a:lnTo>
                    <a:pt x="679034" y="97790"/>
                  </a:lnTo>
                  <a:lnTo>
                    <a:pt x="627260" y="71120"/>
                  </a:lnTo>
                  <a:lnTo>
                    <a:pt x="580112" y="54610"/>
                  </a:lnTo>
                  <a:lnTo>
                    <a:pt x="563968" y="50800"/>
                  </a:lnTo>
                  <a:lnTo>
                    <a:pt x="555836" y="48260"/>
                  </a:lnTo>
                  <a:lnTo>
                    <a:pt x="514675" y="41910"/>
                  </a:lnTo>
                  <a:lnTo>
                    <a:pt x="506375" y="41910"/>
                  </a:lnTo>
                  <a:lnTo>
                    <a:pt x="489726" y="40640"/>
                  </a:lnTo>
                  <a:lnTo>
                    <a:pt x="659071" y="40640"/>
                  </a:lnTo>
                  <a:lnTo>
                    <a:pt x="665315" y="44450"/>
                  </a:lnTo>
                  <a:lnTo>
                    <a:pt x="671509" y="46990"/>
                  </a:lnTo>
                  <a:lnTo>
                    <a:pt x="677651" y="50800"/>
                  </a:lnTo>
                  <a:lnTo>
                    <a:pt x="683739" y="53340"/>
                  </a:lnTo>
                  <a:lnTo>
                    <a:pt x="701678" y="64770"/>
                  </a:lnTo>
                  <a:lnTo>
                    <a:pt x="713344" y="72390"/>
                  </a:lnTo>
                  <a:lnTo>
                    <a:pt x="724762" y="80010"/>
                  </a:lnTo>
                  <a:lnTo>
                    <a:pt x="735922" y="87630"/>
                  </a:lnTo>
                  <a:lnTo>
                    <a:pt x="741401" y="92710"/>
                  </a:lnTo>
                  <a:lnTo>
                    <a:pt x="746810" y="96520"/>
                  </a:lnTo>
                  <a:lnTo>
                    <a:pt x="752148" y="101600"/>
                  </a:lnTo>
                  <a:lnTo>
                    <a:pt x="757416" y="105410"/>
                  </a:lnTo>
                  <a:lnTo>
                    <a:pt x="762611" y="110490"/>
                  </a:lnTo>
                  <a:lnTo>
                    <a:pt x="767729" y="115570"/>
                  </a:lnTo>
                  <a:lnTo>
                    <a:pt x="772772" y="119380"/>
                  </a:lnTo>
                  <a:lnTo>
                    <a:pt x="777739" y="124460"/>
                  </a:lnTo>
                  <a:lnTo>
                    <a:pt x="805842" y="154940"/>
                  </a:lnTo>
                  <a:lnTo>
                    <a:pt x="810232" y="161290"/>
                  </a:lnTo>
                  <a:lnTo>
                    <a:pt x="814537" y="166370"/>
                  </a:lnTo>
                  <a:lnTo>
                    <a:pt x="818753" y="171450"/>
                  </a:lnTo>
                  <a:lnTo>
                    <a:pt x="822879" y="177800"/>
                  </a:lnTo>
                  <a:lnTo>
                    <a:pt x="826915" y="182880"/>
                  </a:lnTo>
                  <a:lnTo>
                    <a:pt x="830860" y="189230"/>
                  </a:lnTo>
                  <a:lnTo>
                    <a:pt x="834714" y="194310"/>
                  </a:lnTo>
                  <a:lnTo>
                    <a:pt x="838473" y="200660"/>
                  </a:lnTo>
                  <a:lnTo>
                    <a:pt x="842138" y="205740"/>
                  </a:lnTo>
                  <a:lnTo>
                    <a:pt x="845708" y="212090"/>
                  </a:lnTo>
                  <a:lnTo>
                    <a:pt x="849183" y="218440"/>
                  </a:lnTo>
                  <a:lnTo>
                    <a:pt x="852560" y="223520"/>
                  </a:lnTo>
                  <a:lnTo>
                    <a:pt x="870739" y="261620"/>
                  </a:lnTo>
                  <a:lnTo>
                    <a:pt x="885231" y="300990"/>
                  </a:lnTo>
                  <a:lnTo>
                    <a:pt x="887277" y="307340"/>
                  </a:lnTo>
                  <a:lnTo>
                    <a:pt x="889217" y="313690"/>
                  </a:lnTo>
                  <a:lnTo>
                    <a:pt x="891050" y="320040"/>
                  </a:lnTo>
                  <a:lnTo>
                    <a:pt x="892774" y="327660"/>
                  </a:lnTo>
                  <a:lnTo>
                    <a:pt x="894390" y="334010"/>
                  </a:lnTo>
                  <a:lnTo>
                    <a:pt x="895898" y="340360"/>
                  </a:lnTo>
                  <a:lnTo>
                    <a:pt x="897297" y="347980"/>
                  </a:lnTo>
                  <a:lnTo>
                    <a:pt x="898587" y="354330"/>
                  </a:lnTo>
                  <a:lnTo>
                    <a:pt x="899766" y="360680"/>
                  </a:lnTo>
                  <a:lnTo>
                    <a:pt x="900836" y="368300"/>
                  </a:lnTo>
                  <a:lnTo>
                    <a:pt x="901795" y="374650"/>
                  </a:lnTo>
                  <a:lnTo>
                    <a:pt x="902644" y="382270"/>
                  </a:lnTo>
                  <a:lnTo>
                    <a:pt x="903382" y="388620"/>
                  </a:lnTo>
                  <a:lnTo>
                    <a:pt x="904525" y="402590"/>
                  </a:lnTo>
                  <a:lnTo>
                    <a:pt x="904930" y="408940"/>
                  </a:lnTo>
                  <a:lnTo>
                    <a:pt x="905223" y="416560"/>
                  </a:lnTo>
                  <a:lnTo>
                    <a:pt x="905332" y="420370"/>
                  </a:lnTo>
                  <a:lnTo>
                    <a:pt x="905452" y="427990"/>
                  </a:lnTo>
                  <a:lnTo>
                    <a:pt x="905332" y="441960"/>
                  </a:lnTo>
                  <a:lnTo>
                    <a:pt x="902028" y="485140"/>
                  </a:lnTo>
                  <a:lnTo>
                    <a:pt x="901098" y="492760"/>
                  </a:lnTo>
                  <a:lnTo>
                    <a:pt x="900057" y="499110"/>
                  </a:lnTo>
                  <a:lnTo>
                    <a:pt x="898906" y="506730"/>
                  </a:lnTo>
                  <a:lnTo>
                    <a:pt x="897645" y="513080"/>
                  </a:lnTo>
                  <a:lnTo>
                    <a:pt x="896275" y="519430"/>
                  </a:lnTo>
                  <a:lnTo>
                    <a:pt x="894796" y="527050"/>
                  </a:lnTo>
                  <a:lnTo>
                    <a:pt x="893208" y="533400"/>
                  </a:lnTo>
                  <a:lnTo>
                    <a:pt x="891511" y="539750"/>
                  </a:lnTo>
                  <a:lnTo>
                    <a:pt x="889707" y="547370"/>
                  </a:lnTo>
                  <a:lnTo>
                    <a:pt x="887796" y="553720"/>
                  </a:lnTo>
                  <a:lnTo>
                    <a:pt x="885777" y="560070"/>
                  </a:lnTo>
                  <a:lnTo>
                    <a:pt x="883651" y="566420"/>
                  </a:lnTo>
                  <a:lnTo>
                    <a:pt x="881421" y="574040"/>
                  </a:lnTo>
                  <a:lnTo>
                    <a:pt x="865846" y="612140"/>
                  </a:lnTo>
                  <a:lnTo>
                    <a:pt x="853428" y="636270"/>
                  </a:lnTo>
                  <a:lnTo>
                    <a:pt x="850076" y="642620"/>
                  </a:lnTo>
                  <a:lnTo>
                    <a:pt x="846627" y="648970"/>
                  </a:lnTo>
                  <a:lnTo>
                    <a:pt x="843083" y="655320"/>
                  </a:lnTo>
                  <a:lnTo>
                    <a:pt x="839442" y="660400"/>
                  </a:lnTo>
                  <a:lnTo>
                    <a:pt x="835706" y="666750"/>
                  </a:lnTo>
                  <a:lnTo>
                    <a:pt x="831878" y="671830"/>
                  </a:lnTo>
                  <a:lnTo>
                    <a:pt x="827957" y="678180"/>
                  </a:lnTo>
                  <a:lnTo>
                    <a:pt x="823944" y="683260"/>
                  </a:lnTo>
                  <a:lnTo>
                    <a:pt x="819841" y="689610"/>
                  </a:lnTo>
                  <a:lnTo>
                    <a:pt x="815649" y="694690"/>
                  </a:lnTo>
                  <a:lnTo>
                    <a:pt x="811369" y="701040"/>
                  </a:lnTo>
                  <a:lnTo>
                    <a:pt x="783892" y="731520"/>
                  </a:lnTo>
                  <a:lnTo>
                    <a:pt x="763957" y="750570"/>
                  </a:lnTo>
                  <a:lnTo>
                    <a:pt x="758783" y="755650"/>
                  </a:lnTo>
                  <a:lnTo>
                    <a:pt x="753536" y="760730"/>
                  </a:lnTo>
                  <a:lnTo>
                    <a:pt x="748215" y="764540"/>
                  </a:lnTo>
                  <a:lnTo>
                    <a:pt x="742823" y="769620"/>
                  </a:lnTo>
                  <a:lnTo>
                    <a:pt x="731835" y="777240"/>
                  </a:lnTo>
                  <a:lnTo>
                    <a:pt x="726238" y="781050"/>
                  </a:lnTo>
                  <a:lnTo>
                    <a:pt x="720577" y="786130"/>
                  </a:lnTo>
                  <a:lnTo>
                    <a:pt x="709067" y="793750"/>
                  </a:lnTo>
                  <a:lnTo>
                    <a:pt x="703218" y="797560"/>
                  </a:lnTo>
                  <a:lnTo>
                    <a:pt x="697311" y="800100"/>
                  </a:lnTo>
                  <a:lnTo>
                    <a:pt x="679250" y="811530"/>
                  </a:lnTo>
                  <a:lnTo>
                    <a:pt x="673121" y="814070"/>
                  </a:lnTo>
                  <a:lnTo>
                    <a:pt x="666941" y="817880"/>
                  </a:lnTo>
                  <a:lnTo>
                    <a:pt x="657560" y="821690"/>
                  </a:lnTo>
                  <a:close/>
                </a:path>
                <a:path extrusionOk="0" h="1233170" w="905510">
                  <a:moveTo>
                    <a:pt x="498832" y="82550"/>
                  </a:moveTo>
                  <a:lnTo>
                    <a:pt x="445603" y="82550"/>
                  </a:lnTo>
                  <a:lnTo>
                    <a:pt x="454465" y="81280"/>
                  </a:lnTo>
                  <a:lnTo>
                    <a:pt x="489966" y="81280"/>
                  </a:lnTo>
                  <a:lnTo>
                    <a:pt x="498832" y="82550"/>
                  </a:lnTo>
                  <a:close/>
                </a:path>
                <a:path extrusionOk="0" h="1233170" w="905510">
                  <a:moveTo>
                    <a:pt x="498832" y="779780"/>
                  </a:moveTo>
                  <a:lnTo>
                    <a:pt x="445603" y="779780"/>
                  </a:lnTo>
                  <a:lnTo>
                    <a:pt x="401695" y="773430"/>
                  </a:lnTo>
                  <a:lnTo>
                    <a:pt x="384415" y="768350"/>
                  </a:lnTo>
                  <a:lnTo>
                    <a:pt x="375856" y="767080"/>
                  </a:lnTo>
                  <a:lnTo>
                    <a:pt x="367365" y="764540"/>
                  </a:lnTo>
                  <a:lnTo>
                    <a:pt x="358943" y="760730"/>
                  </a:lnTo>
                  <a:lnTo>
                    <a:pt x="350589" y="758190"/>
                  </a:lnTo>
                  <a:lnTo>
                    <a:pt x="342314" y="754380"/>
                  </a:lnTo>
                  <a:lnTo>
                    <a:pt x="334129" y="751840"/>
                  </a:lnTo>
                  <a:lnTo>
                    <a:pt x="310125" y="740410"/>
                  </a:lnTo>
                  <a:lnTo>
                    <a:pt x="302330" y="735330"/>
                  </a:lnTo>
                  <a:lnTo>
                    <a:pt x="294646" y="731520"/>
                  </a:lnTo>
                  <a:lnTo>
                    <a:pt x="287073" y="726440"/>
                  </a:lnTo>
                  <a:lnTo>
                    <a:pt x="251113" y="701040"/>
                  </a:lnTo>
                  <a:lnTo>
                    <a:pt x="244336" y="694690"/>
                  </a:lnTo>
                  <a:lnTo>
                    <a:pt x="237706" y="689610"/>
                  </a:lnTo>
                  <a:lnTo>
                    <a:pt x="206909" y="656590"/>
                  </a:lnTo>
                  <a:lnTo>
                    <a:pt x="0" y="656590"/>
                  </a:lnTo>
                  <a:lnTo>
                    <a:pt x="0" y="615950"/>
                  </a:lnTo>
                  <a:lnTo>
                    <a:pt x="176880" y="615950"/>
                  </a:lnTo>
                  <a:lnTo>
                    <a:pt x="170853" y="605790"/>
                  </a:lnTo>
                  <a:lnTo>
                    <a:pt x="165176" y="595630"/>
                  </a:lnTo>
                  <a:lnTo>
                    <a:pt x="159849" y="585470"/>
                  </a:lnTo>
                  <a:lnTo>
                    <a:pt x="154873" y="575310"/>
                  </a:lnTo>
                  <a:lnTo>
                    <a:pt x="0" y="575310"/>
                  </a:lnTo>
                  <a:lnTo>
                    <a:pt x="0" y="533400"/>
                  </a:lnTo>
                  <a:lnTo>
                    <a:pt x="138419" y="533400"/>
                  </a:lnTo>
                  <a:lnTo>
                    <a:pt x="135525" y="523240"/>
                  </a:lnTo>
                  <a:lnTo>
                    <a:pt x="132949" y="513080"/>
                  </a:lnTo>
                  <a:lnTo>
                    <a:pt x="130691" y="502920"/>
                  </a:lnTo>
                  <a:lnTo>
                    <a:pt x="128752" y="492760"/>
                  </a:lnTo>
                  <a:lnTo>
                    <a:pt x="0" y="492760"/>
                  </a:lnTo>
                  <a:lnTo>
                    <a:pt x="0" y="450850"/>
                  </a:lnTo>
                  <a:lnTo>
                    <a:pt x="124433" y="450850"/>
                  </a:lnTo>
                  <a:lnTo>
                    <a:pt x="123405" y="444500"/>
                  </a:lnTo>
                  <a:lnTo>
                    <a:pt x="123405" y="424180"/>
                  </a:lnTo>
                  <a:lnTo>
                    <a:pt x="124433" y="416560"/>
                  </a:lnTo>
                  <a:lnTo>
                    <a:pt x="124433" y="410210"/>
                  </a:lnTo>
                  <a:lnTo>
                    <a:pt x="0" y="410210"/>
                  </a:lnTo>
                  <a:lnTo>
                    <a:pt x="0" y="369570"/>
                  </a:lnTo>
                  <a:lnTo>
                    <a:pt x="129164" y="369570"/>
                  </a:lnTo>
                  <a:lnTo>
                    <a:pt x="131103" y="358140"/>
                  </a:lnTo>
                  <a:lnTo>
                    <a:pt x="133360" y="347980"/>
                  </a:lnTo>
                  <a:lnTo>
                    <a:pt x="135936" y="337820"/>
                  </a:lnTo>
                  <a:lnTo>
                    <a:pt x="138830" y="327660"/>
                  </a:lnTo>
                  <a:lnTo>
                    <a:pt x="0" y="327660"/>
                  </a:lnTo>
                  <a:lnTo>
                    <a:pt x="0" y="287020"/>
                  </a:lnTo>
                  <a:lnTo>
                    <a:pt x="154873" y="287020"/>
                  </a:lnTo>
                  <a:lnTo>
                    <a:pt x="159849" y="276860"/>
                  </a:lnTo>
                  <a:lnTo>
                    <a:pt x="165176" y="265430"/>
                  </a:lnTo>
                  <a:lnTo>
                    <a:pt x="170853" y="255270"/>
                  </a:lnTo>
                  <a:lnTo>
                    <a:pt x="176880" y="245110"/>
                  </a:lnTo>
                  <a:lnTo>
                    <a:pt x="0" y="245110"/>
                  </a:lnTo>
                  <a:lnTo>
                    <a:pt x="0" y="204470"/>
                  </a:lnTo>
                  <a:lnTo>
                    <a:pt x="206909" y="204470"/>
                  </a:lnTo>
                  <a:lnTo>
                    <a:pt x="212741" y="198120"/>
                  </a:lnTo>
                  <a:lnTo>
                    <a:pt x="244336" y="166370"/>
                  </a:lnTo>
                  <a:lnTo>
                    <a:pt x="251113" y="161290"/>
                  </a:lnTo>
                  <a:lnTo>
                    <a:pt x="258038" y="154940"/>
                  </a:lnTo>
                  <a:lnTo>
                    <a:pt x="294647" y="130810"/>
                  </a:lnTo>
                  <a:lnTo>
                    <a:pt x="302330" y="125730"/>
                  </a:lnTo>
                  <a:lnTo>
                    <a:pt x="326035" y="114300"/>
                  </a:lnTo>
                  <a:lnTo>
                    <a:pt x="350589" y="102870"/>
                  </a:lnTo>
                  <a:lnTo>
                    <a:pt x="393032" y="90170"/>
                  </a:lnTo>
                  <a:lnTo>
                    <a:pt x="401695" y="88900"/>
                  </a:lnTo>
                  <a:lnTo>
                    <a:pt x="410404" y="86360"/>
                  </a:lnTo>
                  <a:lnTo>
                    <a:pt x="436765" y="82550"/>
                  </a:lnTo>
                  <a:lnTo>
                    <a:pt x="507676" y="82550"/>
                  </a:lnTo>
                  <a:lnTo>
                    <a:pt x="542785" y="87630"/>
                  </a:lnTo>
                  <a:lnTo>
                    <a:pt x="551462" y="90170"/>
                  </a:lnTo>
                  <a:lnTo>
                    <a:pt x="560094" y="91440"/>
                  </a:lnTo>
                  <a:lnTo>
                    <a:pt x="585623" y="99060"/>
                  </a:lnTo>
                  <a:lnTo>
                    <a:pt x="593999" y="102870"/>
                  </a:lnTo>
                  <a:lnTo>
                    <a:pt x="602297" y="105410"/>
                  </a:lnTo>
                  <a:lnTo>
                    <a:pt x="626661" y="116840"/>
                  </a:lnTo>
                  <a:lnTo>
                    <a:pt x="637203" y="121920"/>
                  </a:lnTo>
                  <a:lnTo>
                    <a:pt x="450421" y="121920"/>
                  </a:lnTo>
                  <a:lnTo>
                    <a:pt x="444190" y="123190"/>
                  </a:lnTo>
                  <a:lnTo>
                    <a:pt x="431761" y="124460"/>
                  </a:lnTo>
                  <a:lnTo>
                    <a:pt x="425573" y="125730"/>
                  </a:lnTo>
                  <a:lnTo>
                    <a:pt x="413253" y="127000"/>
                  </a:lnTo>
                  <a:lnTo>
                    <a:pt x="407132" y="128270"/>
                  </a:lnTo>
                  <a:lnTo>
                    <a:pt x="394967" y="132080"/>
                  </a:lnTo>
                  <a:lnTo>
                    <a:pt x="388935" y="133350"/>
                  </a:lnTo>
                  <a:lnTo>
                    <a:pt x="376969" y="137160"/>
                  </a:lnTo>
                  <a:lnTo>
                    <a:pt x="371048" y="138430"/>
                  </a:lnTo>
                  <a:lnTo>
                    <a:pt x="342105" y="151130"/>
                  </a:lnTo>
                  <a:lnTo>
                    <a:pt x="325367" y="158750"/>
                  </a:lnTo>
                  <a:lnTo>
                    <a:pt x="319907" y="162560"/>
                  </a:lnTo>
                  <a:lnTo>
                    <a:pt x="309175" y="168910"/>
                  </a:lnTo>
                  <a:lnTo>
                    <a:pt x="273849" y="194310"/>
                  </a:lnTo>
                  <a:lnTo>
                    <a:pt x="264461" y="203200"/>
                  </a:lnTo>
                  <a:lnTo>
                    <a:pt x="259896" y="207010"/>
                  </a:lnTo>
                  <a:lnTo>
                    <a:pt x="251027" y="215900"/>
                  </a:lnTo>
                  <a:lnTo>
                    <a:pt x="246731" y="219710"/>
                  </a:lnTo>
                  <a:lnTo>
                    <a:pt x="238414" y="229870"/>
                  </a:lnTo>
                  <a:lnTo>
                    <a:pt x="234402" y="234950"/>
                  </a:lnTo>
                  <a:lnTo>
                    <a:pt x="226669" y="243840"/>
                  </a:lnTo>
                  <a:lnTo>
                    <a:pt x="222955" y="248920"/>
                  </a:lnTo>
                  <a:lnTo>
                    <a:pt x="215834" y="259080"/>
                  </a:lnTo>
                  <a:lnTo>
                    <a:pt x="212433" y="265430"/>
                  </a:lnTo>
                  <a:lnTo>
                    <a:pt x="205950" y="275590"/>
                  </a:lnTo>
                  <a:lnTo>
                    <a:pt x="202874" y="280670"/>
                  </a:lnTo>
                  <a:lnTo>
                    <a:pt x="197054" y="292100"/>
                  </a:lnTo>
                  <a:lnTo>
                    <a:pt x="194314" y="297180"/>
                  </a:lnTo>
                  <a:lnTo>
                    <a:pt x="189177" y="308610"/>
                  </a:lnTo>
                  <a:lnTo>
                    <a:pt x="186785" y="314960"/>
                  </a:lnTo>
                  <a:lnTo>
                    <a:pt x="182350" y="326390"/>
                  </a:lnTo>
                  <a:lnTo>
                    <a:pt x="180313" y="332740"/>
                  </a:lnTo>
                  <a:lnTo>
                    <a:pt x="176598" y="344170"/>
                  </a:lnTo>
                  <a:lnTo>
                    <a:pt x="171941" y="361950"/>
                  </a:lnTo>
                  <a:lnTo>
                    <a:pt x="165980" y="400050"/>
                  </a:lnTo>
                  <a:lnTo>
                    <a:pt x="164593" y="421640"/>
                  </a:lnTo>
                  <a:lnTo>
                    <a:pt x="164684" y="436880"/>
                  </a:lnTo>
                  <a:lnTo>
                    <a:pt x="169944" y="487680"/>
                  </a:lnTo>
                  <a:lnTo>
                    <a:pt x="180930" y="529590"/>
                  </a:lnTo>
                  <a:lnTo>
                    <a:pt x="197646" y="568960"/>
                  </a:lnTo>
                  <a:lnTo>
                    <a:pt x="219759" y="605790"/>
                  </a:lnTo>
                  <a:lnTo>
                    <a:pt x="246810" y="640080"/>
                  </a:lnTo>
                  <a:lnTo>
                    <a:pt x="287945" y="640080"/>
                  </a:lnTo>
                  <a:lnTo>
                    <a:pt x="287945" y="678180"/>
                  </a:lnTo>
                  <a:lnTo>
                    <a:pt x="297838" y="684530"/>
                  </a:lnTo>
                  <a:lnTo>
                    <a:pt x="307991" y="692150"/>
                  </a:lnTo>
                  <a:lnTo>
                    <a:pt x="318405" y="698500"/>
                  </a:lnTo>
                  <a:lnTo>
                    <a:pt x="329080" y="704850"/>
                  </a:lnTo>
                  <a:lnTo>
                    <a:pt x="370215" y="704850"/>
                  </a:lnTo>
                  <a:lnTo>
                    <a:pt x="370215" y="721360"/>
                  </a:lnTo>
                  <a:lnTo>
                    <a:pt x="380326" y="725170"/>
                  </a:lnTo>
                  <a:lnTo>
                    <a:pt x="411350" y="732790"/>
                  </a:lnTo>
                  <a:lnTo>
                    <a:pt x="452485" y="732790"/>
                  </a:lnTo>
                  <a:lnTo>
                    <a:pt x="452485" y="739140"/>
                  </a:lnTo>
                  <a:lnTo>
                    <a:pt x="638508" y="739140"/>
                  </a:lnTo>
                  <a:lnTo>
                    <a:pt x="634595" y="741680"/>
                  </a:lnTo>
                  <a:lnTo>
                    <a:pt x="610506" y="753110"/>
                  </a:lnTo>
                  <a:lnTo>
                    <a:pt x="602297" y="755650"/>
                  </a:lnTo>
                  <a:lnTo>
                    <a:pt x="593999" y="759460"/>
                  </a:lnTo>
                  <a:lnTo>
                    <a:pt x="551462" y="772160"/>
                  </a:lnTo>
                  <a:lnTo>
                    <a:pt x="498832" y="779780"/>
                  </a:lnTo>
                  <a:close/>
                </a:path>
                <a:path extrusionOk="0" h="1233170" w="905510">
                  <a:moveTo>
                    <a:pt x="753942" y="640080"/>
                  </a:moveTo>
                  <a:lnTo>
                    <a:pt x="699295" y="640080"/>
                  </a:lnTo>
                  <a:lnTo>
                    <a:pt x="703548" y="635000"/>
                  </a:lnTo>
                  <a:lnTo>
                    <a:pt x="707657" y="629920"/>
                  </a:lnTo>
                  <a:lnTo>
                    <a:pt x="736942" y="590550"/>
                  </a:lnTo>
                  <a:lnTo>
                    <a:pt x="740128" y="584200"/>
                  </a:lnTo>
                  <a:lnTo>
                    <a:pt x="746174" y="574040"/>
                  </a:lnTo>
                  <a:lnTo>
                    <a:pt x="749027" y="567690"/>
                  </a:lnTo>
                  <a:lnTo>
                    <a:pt x="754396" y="556260"/>
                  </a:lnTo>
                  <a:lnTo>
                    <a:pt x="756906" y="551180"/>
                  </a:lnTo>
                  <a:lnTo>
                    <a:pt x="761579" y="539750"/>
                  </a:lnTo>
                  <a:lnTo>
                    <a:pt x="763736" y="533400"/>
                  </a:lnTo>
                  <a:lnTo>
                    <a:pt x="767695" y="521970"/>
                  </a:lnTo>
                  <a:lnTo>
                    <a:pt x="772721" y="504190"/>
                  </a:lnTo>
                  <a:lnTo>
                    <a:pt x="780118" y="461010"/>
                  </a:lnTo>
                  <a:lnTo>
                    <a:pt x="781564" y="424180"/>
                  </a:lnTo>
                  <a:lnTo>
                    <a:pt x="781441" y="420370"/>
                  </a:lnTo>
                  <a:lnTo>
                    <a:pt x="776373" y="373380"/>
                  </a:lnTo>
                  <a:lnTo>
                    <a:pt x="765307" y="331470"/>
                  </a:lnTo>
                  <a:lnTo>
                    <a:pt x="761053" y="318770"/>
                  </a:lnTo>
                  <a:lnTo>
                    <a:pt x="758749" y="313690"/>
                  </a:lnTo>
                  <a:lnTo>
                    <a:pt x="753788" y="302260"/>
                  </a:lnTo>
                  <a:lnTo>
                    <a:pt x="751135" y="295910"/>
                  </a:lnTo>
                  <a:lnTo>
                    <a:pt x="745485" y="285750"/>
                  </a:lnTo>
                  <a:lnTo>
                    <a:pt x="742493" y="279400"/>
                  </a:lnTo>
                  <a:lnTo>
                    <a:pt x="736175" y="269240"/>
                  </a:lnTo>
                  <a:lnTo>
                    <a:pt x="732855" y="264160"/>
                  </a:lnTo>
                  <a:lnTo>
                    <a:pt x="725893" y="252730"/>
                  </a:lnTo>
                  <a:lnTo>
                    <a:pt x="722257" y="247650"/>
                  </a:lnTo>
                  <a:lnTo>
                    <a:pt x="714676" y="237490"/>
                  </a:lnTo>
                  <a:lnTo>
                    <a:pt x="710737" y="233680"/>
                  </a:lnTo>
                  <a:lnTo>
                    <a:pt x="702565" y="223520"/>
                  </a:lnTo>
                  <a:lnTo>
                    <a:pt x="698339" y="219710"/>
                  </a:lnTo>
                  <a:lnTo>
                    <a:pt x="689607" y="210820"/>
                  </a:lnTo>
                  <a:lnTo>
                    <a:pt x="685108" y="205740"/>
                  </a:lnTo>
                  <a:lnTo>
                    <a:pt x="675848" y="196850"/>
                  </a:lnTo>
                  <a:lnTo>
                    <a:pt x="640923" y="171450"/>
                  </a:lnTo>
                  <a:lnTo>
                    <a:pt x="630290" y="165100"/>
                  </a:lnTo>
                  <a:lnTo>
                    <a:pt x="624878" y="161290"/>
                  </a:lnTo>
                  <a:lnTo>
                    <a:pt x="613864" y="154940"/>
                  </a:lnTo>
                  <a:lnTo>
                    <a:pt x="591166" y="144780"/>
                  </a:lnTo>
                  <a:lnTo>
                    <a:pt x="579514" y="140970"/>
                  </a:lnTo>
                  <a:lnTo>
                    <a:pt x="573624" y="138430"/>
                  </a:lnTo>
                  <a:lnTo>
                    <a:pt x="561716" y="134620"/>
                  </a:lnTo>
                  <a:lnTo>
                    <a:pt x="555709" y="133350"/>
                  </a:lnTo>
                  <a:lnTo>
                    <a:pt x="543590" y="129540"/>
                  </a:lnTo>
                  <a:lnTo>
                    <a:pt x="519032" y="124460"/>
                  </a:lnTo>
                  <a:lnTo>
                    <a:pt x="506625" y="123190"/>
                  </a:lnTo>
                  <a:lnTo>
                    <a:pt x="500404" y="123190"/>
                  </a:lnTo>
                  <a:lnTo>
                    <a:pt x="487922" y="121920"/>
                  </a:lnTo>
                  <a:lnTo>
                    <a:pt x="637203" y="121920"/>
                  </a:lnTo>
                  <a:lnTo>
                    <a:pt x="642420" y="124460"/>
                  </a:lnTo>
                  <a:lnTo>
                    <a:pt x="650136" y="129540"/>
                  </a:lnTo>
                  <a:lnTo>
                    <a:pt x="657744" y="133350"/>
                  </a:lnTo>
                  <a:lnTo>
                    <a:pt x="693893" y="158750"/>
                  </a:lnTo>
                  <a:lnTo>
                    <a:pt x="707385" y="171450"/>
                  </a:lnTo>
                  <a:lnTo>
                    <a:pt x="713911" y="176530"/>
                  </a:lnTo>
                  <a:lnTo>
                    <a:pt x="720282" y="182880"/>
                  </a:lnTo>
                  <a:lnTo>
                    <a:pt x="726489" y="189230"/>
                  </a:lnTo>
                  <a:lnTo>
                    <a:pt x="732534" y="195580"/>
                  </a:lnTo>
                  <a:lnTo>
                    <a:pt x="738415" y="203200"/>
                  </a:lnTo>
                  <a:lnTo>
                    <a:pt x="744126" y="209550"/>
                  </a:lnTo>
                  <a:lnTo>
                    <a:pt x="749658" y="215900"/>
                  </a:lnTo>
                  <a:lnTo>
                    <a:pt x="755013" y="223520"/>
                  </a:lnTo>
                  <a:lnTo>
                    <a:pt x="760189" y="231140"/>
                  </a:lnTo>
                  <a:lnTo>
                    <a:pt x="765180" y="237490"/>
                  </a:lnTo>
                  <a:lnTo>
                    <a:pt x="787246" y="276860"/>
                  </a:lnTo>
                  <a:lnTo>
                    <a:pt x="791062" y="284480"/>
                  </a:lnTo>
                  <a:lnTo>
                    <a:pt x="794675" y="292100"/>
                  </a:lnTo>
                  <a:lnTo>
                    <a:pt x="798082" y="300990"/>
                  </a:lnTo>
                  <a:lnTo>
                    <a:pt x="801277" y="308610"/>
                  </a:lnTo>
                  <a:lnTo>
                    <a:pt x="804261" y="317500"/>
                  </a:lnTo>
                  <a:lnTo>
                    <a:pt x="807033" y="326390"/>
                  </a:lnTo>
                  <a:lnTo>
                    <a:pt x="809590" y="334010"/>
                  </a:lnTo>
                  <a:lnTo>
                    <a:pt x="819091" y="377190"/>
                  </a:lnTo>
                  <a:lnTo>
                    <a:pt x="822981" y="420370"/>
                  </a:lnTo>
                  <a:lnTo>
                    <a:pt x="823078" y="425450"/>
                  </a:lnTo>
                  <a:lnTo>
                    <a:pt x="823029" y="439420"/>
                  </a:lnTo>
                  <a:lnTo>
                    <a:pt x="819091" y="483870"/>
                  </a:lnTo>
                  <a:lnTo>
                    <a:pt x="811929" y="518160"/>
                  </a:lnTo>
                  <a:lnTo>
                    <a:pt x="809590" y="527050"/>
                  </a:lnTo>
                  <a:lnTo>
                    <a:pt x="807033" y="535940"/>
                  </a:lnTo>
                  <a:lnTo>
                    <a:pt x="804261" y="543560"/>
                  </a:lnTo>
                  <a:lnTo>
                    <a:pt x="801277" y="552450"/>
                  </a:lnTo>
                  <a:lnTo>
                    <a:pt x="798082" y="561340"/>
                  </a:lnTo>
                  <a:lnTo>
                    <a:pt x="794675" y="568960"/>
                  </a:lnTo>
                  <a:lnTo>
                    <a:pt x="791062" y="576580"/>
                  </a:lnTo>
                  <a:lnTo>
                    <a:pt x="787246" y="585470"/>
                  </a:lnTo>
                  <a:lnTo>
                    <a:pt x="765180" y="623570"/>
                  </a:lnTo>
                  <a:lnTo>
                    <a:pt x="755013" y="638810"/>
                  </a:lnTo>
                  <a:lnTo>
                    <a:pt x="753942" y="640080"/>
                  </a:lnTo>
                  <a:close/>
                </a:path>
                <a:path extrusionOk="0" h="1233170" w="905510">
                  <a:moveTo>
                    <a:pt x="110036" y="287020"/>
                  </a:moveTo>
                  <a:lnTo>
                    <a:pt x="66433" y="287020"/>
                  </a:lnTo>
                  <a:lnTo>
                    <a:pt x="70293" y="276860"/>
                  </a:lnTo>
                  <a:lnTo>
                    <a:pt x="74425" y="265430"/>
                  </a:lnTo>
                  <a:lnTo>
                    <a:pt x="78829" y="255270"/>
                  </a:lnTo>
                  <a:lnTo>
                    <a:pt x="83504" y="245110"/>
                  </a:lnTo>
                  <a:lnTo>
                    <a:pt x="128958" y="245110"/>
                  </a:lnTo>
                  <a:lnTo>
                    <a:pt x="123831" y="255270"/>
                  </a:lnTo>
                  <a:lnTo>
                    <a:pt x="118968" y="265430"/>
                  </a:lnTo>
                  <a:lnTo>
                    <a:pt x="114370" y="276860"/>
                  </a:lnTo>
                  <a:lnTo>
                    <a:pt x="110036" y="287020"/>
                  </a:lnTo>
                  <a:close/>
                </a:path>
                <a:path extrusionOk="0" h="1233170" w="905510">
                  <a:moveTo>
                    <a:pt x="650136" y="732790"/>
                  </a:moveTo>
                  <a:lnTo>
                    <a:pt x="534755" y="732790"/>
                  </a:lnTo>
                  <a:lnTo>
                    <a:pt x="565779" y="725170"/>
                  </a:lnTo>
                  <a:lnTo>
                    <a:pt x="575890" y="721360"/>
                  </a:lnTo>
                  <a:lnTo>
                    <a:pt x="575890" y="264160"/>
                  </a:lnTo>
                  <a:lnTo>
                    <a:pt x="576412" y="260350"/>
                  </a:lnTo>
                  <a:lnTo>
                    <a:pt x="578499" y="255270"/>
                  </a:lnTo>
                  <a:lnTo>
                    <a:pt x="579986" y="254000"/>
                  </a:lnTo>
                  <a:lnTo>
                    <a:pt x="583843" y="250190"/>
                  </a:lnTo>
                  <a:lnTo>
                    <a:pt x="586067" y="248920"/>
                  </a:lnTo>
                  <a:lnTo>
                    <a:pt x="591107" y="246380"/>
                  </a:lnTo>
                  <a:lnTo>
                    <a:pt x="593730" y="245110"/>
                  </a:lnTo>
                  <a:lnTo>
                    <a:pt x="681455" y="245110"/>
                  </a:lnTo>
                  <a:lnTo>
                    <a:pt x="684079" y="246380"/>
                  </a:lnTo>
                  <a:lnTo>
                    <a:pt x="689118" y="248920"/>
                  </a:lnTo>
                  <a:lnTo>
                    <a:pt x="691342" y="250190"/>
                  </a:lnTo>
                  <a:lnTo>
                    <a:pt x="695200" y="254000"/>
                  </a:lnTo>
                  <a:lnTo>
                    <a:pt x="696686" y="255270"/>
                  </a:lnTo>
                  <a:lnTo>
                    <a:pt x="698773" y="260350"/>
                  </a:lnTo>
                  <a:lnTo>
                    <a:pt x="699295" y="264160"/>
                  </a:lnTo>
                  <a:lnTo>
                    <a:pt x="699295" y="287020"/>
                  </a:lnTo>
                  <a:lnTo>
                    <a:pt x="617025" y="287020"/>
                  </a:lnTo>
                  <a:lnTo>
                    <a:pt x="617025" y="703580"/>
                  </a:lnTo>
                  <a:lnTo>
                    <a:pt x="692152" y="703580"/>
                  </a:lnTo>
                  <a:lnTo>
                    <a:pt x="686927" y="707390"/>
                  </a:lnTo>
                  <a:lnTo>
                    <a:pt x="679824" y="712470"/>
                  </a:lnTo>
                  <a:lnTo>
                    <a:pt x="672592" y="718820"/>
                  </a:lnTo>
                  <a:lnTo>
                    <a:pt x="665232" y="722630"/>
                  </a:lnTo>
                  <a:lnTo>
                    <a:pt x="657744" y="727710"/>
                  </a:lnTo>
                  <a:lnTo>
                    <a:pt x="650136" y="732790"/>
                  </a:lnTo>
                  <a:close/>
                </a:path>
                <a:path extrusionOk="0" h="1233170" w="905510">
                  <a:moveTo>
                    <a:pt x="692152" y="703580"/>
                  </a:moveTo>
                  <a:lnTo>
                    <a:pt x="617025" y="703580"/>
                  </a:lnTo>
                  <a:lnTo>
                    <a:pt x="627692" y="698500"/>
                  </a:lnTo>
                  <a:lnTo>
                    <a:pt x="638103" y="692150"/>
                  </a:lnTo>
                  <a:lnTo>
                    <a:pt x="648259" y="684530"/>
                  </a:lnTo>
                  <a:lnTo>
                    <a:pt x="658160" y="678180"/>
                  </a:lnTo>
                  <a:lnTo>
                    <a:pt x="658160" y="287020"/>
                  </a:lnTo>
                  <a:lnTo>
                    <a:pt x="699295" y="287020"/>
                  </a:lnTo>
                  <a:lnTo>
                    <a:pt x="699295" y="640080"/>
                  </a:lnTo>
                  <a:lnTo>
                    <a:pt x="753942" y="640080"/>
                  </a:lnTo>
                  <a:lnTo>
                    <a:pt x="749658" y="645160"/>
                  </a:lnTo>
                  <a:lnTo>
                    <a:pt x="744126" y="652780"/>
                  </a:lnTo>
                  <a:lnTo>
                    <a:pt x="738415" y="659130"/>
                  </a:lnTo>
                  <a:lnTo>
                    <a:pt x="707385" y="690880"/>
                  </a:lnTo>
                  <a:lnTo>
                    <a:pt x="700712" y="695960"/>
                  </a:lnTo>
                  <a:lnTo>
                    <a:pt x="693893" y="702310"/>
                  </a:lnTo>
                  <a:lnTo>
                    <a:pt x="692152" y="703580"/>
                  </a:lnTo>
                  <a:close/>
                </a:path>
                <a:path extrusionOk="0" h="1233170" w="905510">
                  <a:moveTo>
                    <a:pt x="88028" y="369570"/>
                  </a:moveTo>
                  <a:lnTo>
                    <a:pt x="46071" y="369570"/>
                  </a:lnTo>
                  <a:lnTo>
                    <a:pt x="47729" y="358140"/>
                  </a:lnTo>
                  <a:lnTo>
                    <a:pt x="49619" y="347980"/>
                  </a:lnTo>
                  <a:lnTo>
                    <a:pt x="51740" y="337820"/>
                  </a:lnTo>
                  <a:lnTo>
                    <a:pt x="54092" y="327660"/>
                  </a:lnTo>
                  <a:lnTo>
                    <a:pt x="96461" y="327660"/>
                  </a:lnTo>
                  <a:lnTo>
                    <a:pt x="93931" y="337820"/>
                  </a:lnTo>
                  <a:lnTo>
                    <a:pt x="91682" y="347980"/>
                  </a:lnTo>
                  <a:lnTo>
                    <a:pt x="89715" y="358140"/>
                  </a:lnTo>
                  <a:lnTo>
                    <a:pt x="88028" y="369570"/>
                  </a:lnTo>
                  <a:close/>
                </a:path>
                <a:path extrusionOk="0" h="1233170" w="905510">
                  <a:moveTo>
                    <a:pt x="452485" y="732790"/>
                  </a:moveTo>
                  <a:lnTo>
                    <a:pt x="411350" y="732790"/>
                  </a:lnTo>
                  <a:lnTo>
                    <a:pt x="411350" y="345440"/>
                  </a:lnTo>
                  <a:lnTo>
                    <a:pt x="411872" y="342900"/>
                  </a:lnTo>
                  <a:lnTo>
                    <a:pt x="413959" y="337820"/>
                  </a:lnTo>
                  <a:lnTo>
                    <a:pt x="415445" y="336550"/>
                  </a:lnTo>
                  <a:lnTo>
                    <a:pt x="419303" y="331470"/>
                  </a:lnTo>
                  <a:lnTo>
                    <a:pt x="421527" y="330200"/>
                  </a:lnTo>
                  <a:lnTo>
                    <a:pt x="426566" y="328930"/>
                  </a:lnTo>
                  <a:lnTo>
                    <a:pt x="429190" y="327660"/>
                  </a:lnTo>
                  <a:lnTo>
                    <a:pt x="516915" y="327660"/>
                  </a:lnTo>
                  <a:lnTo>
                    <a:pt x="519538" y="328930"/>
                  </a:lnTo>
                  <a:lnTo>
                    <a:pt x="524578" y="330200"/>
                  </a:lnTo>
                  <a:lnTo>
                    <a:pt x="526802" y="331470"/>
                  </a:lnTo>
                  <a:lnTo>
                    <a:pt x="530659" y="336550"/>
                  </a:lnTo>
                  <a:lnTo>
                    <a:pt x="532146" y="337820"/>
                  </a:lnTo>
                  <a:lnTo>
                    <a:pt x="534233" y="342900"/>
                  </a:lnTo>
                  <a:lnTo>
                    <a:pt x="534755" y="345440"/>
                  </a:lnTo>
                  <a:lnTo>
                    <a:pt x="534755" y="369570"/>
                  </a:lnTo>
                  <a:lnTo>
                    <a:pt x="452485" y="369570"/>
                  </a:lnTo>
                  <a:lnTo>
                    <a:pt x="452485" y="732790"/>
                  </a:lnTo>
                  <a:close/>
                </a:path>
                <a:path extrusionOk="0" h="1233170" w="905510">
                  <a:moveTo>
                    <a:pt x="638508" y="739140"/>
                  </a:moveTo>
                  <a:lnTo>
                    <a:pt x="493620" y="739140"/>
                  </a:lnTo>
                  <a:lnTo>
                    <a:pt x="493620" y="369570"/>
                  </a:lnTo>
                  <a:lnTo>
                    <a:pt x="534755" y="369570"/>
                  </a:lnTo>
                  <a:lnTo>
                    <a:pt x="534755" y="732790"/>
                  </a:lnTo>
                  <a:lnTo>
                    <a:pt x="650136" y="732790"/>
                  </a:lnTo>
                  <a:lnTo>
                    <a:pt x="642420" y="736600"/>
                  </a:lnTo>
                  <a:lnTo>
                    <a:pt x="638508" y="739140"/>
                  </a:lnTo>
                  <a:close/>
                </a:path>
                <a:path extrusionOk="0" h="1233170" w="905510">
                  <a:moveTo>
                    <a:pt x="83298" y="450850"/>
                  </a:moveTo>
                  <a:lnTo>
                    <a:pt x="42163" y="450850"/>
                  </a:lnTo>
                  <a:lnTo>
                    <a:pt x="41135" y="444500"/>
                  </a:lnTo>
                  <a:lnTo>
                    <a:pt x="41135" y="424180"/>
                  </a:lnTo>
                  <a:lnTo>
                    <a:pt x="42163" y="416560"/>
                  </a:lnTo>
                  <a:lnTo>
                    <a:pt x="42163" y="410210"/>
                  </a:lnTo>
                  <a:lnTo>
                    <a:pt x="83298" y="410210"/>
                  </a:lnTo>
                  <a:lnTo>
                    <a:pt x="82270" y="416560"/>
                  </a:lnTo>
                  <a:lnTo>
                    <a:pt x="82270" y="444500"/>
                  </a:lnTo>
                  <a:lnTo>
                    <a:pt x="83298" y="450850"/>
                  </a:lnTo>
                  <a:close/>
                </a:path>
                <a:path extrusionOk="0" h="1233170" w="905510">
                  <a:moveTo>
                    <a:pt x="287945" y="640080"/>
                  </a:moveTo>
                  <a:lnTo>
                    <a:pt x="246810" y="640080"/>
                  </a:lnTo>
                  <a:lnTo>
                    <a:pt x="246810" y="427990"/>
                  </a:lnTo>
                  <a:lnTo>
                    <a:pt x="262026" y="410210"/>
                  </a:lnTo>
                  <a:lnTo>
                    <a:pt x="354998" y="410210"/>
                  </a:lnTo>
                  <a:lnTo>
                    <a:pt x="370215" y="450850"/>
                  </a:lnTo>
                  <a:lnTo>
                    <a:pt x="287945" y="450850"/>
                  </a:lnTo>
                  <a:lnTo>
                    <a:pt x="287945" y="640080"/>
                  </a:lnTo>
                  <a:close/>
                </a:path>
                <a:path extrusionOk="0" h="1233170" w="905510">
                  <a:moveTo>
                    <a:pt x="370215" y="704850"/>
                  </a:moveTo>
                  <a:lnTo>
                    <a:pt x="329080" y="704850"/>
                  </a:lnTo>
                  <a:lnTo>
                    <a:pt x="329080" y="450850"/>
                  </a:lnTo>
                  <a:lnTo>
                    <a:pt x="370215" y="450850"/>
                  </a:lnTo>
                  <a:lnTo>
                    <a:pt x="370215" y="704850"/>
                  </a:lnTo>
                  <a:close/>
                </a:path>
                <a:path extrusionOk="0" h="1233170" w="905510">
                  <a:moveTo>
                    <a:pt x="96461" y="533400"/>
                  </a:moveTo>
                  <a:lnTo>
                    <a:pt x="54092" y="533400"/>
                  </a:lnTo>
                  <a:lnTo>
                    <a:pt x="51740" y="523240"/>
                  </a:lnTo>
                  <a:lnTo>
                    <a:pt x="49619" y="513080"/>
                  </a:lnTo>
                  <a:lnTo>
                    <a:pt x="47729" y="502920"/>
                  </a:lnTo>
                  <a:lnTo>
                    <a:pt x="46071" y="492760"/>
                  </a:lnTo>
                  <a:lnTo>
                    <a:pt x="87617" y="492760"/>
                  </a:lnTo>
                  <a:lnTo>
                    <a:pt x="89405" y="502920"/>
                  </a:lnTo>
                  <a:lnTo>
                    <a:pt x="91475" y="513080"/>
                  </a:lnTo>
                  <a:lnTo>
                    <a:pt x="93827" y="523240"/>
                  </a:lnTo>
                  <a:lnTo>
                    <a:pt x="96461" y="533400"/>
                  </a:lnTo>
                  <a:close/>
                </a:path>
                <a:path extrusionOk="0" h="1233170" w="905510">
                  <a:moveTo>
                    <a:pt x="128958" y="615950"/>
                  </a:moveTo>
                  <a:lnTo>
                    <a:pt x="83504" y="615950"/>
                  </a:lnTo>
                  <a:lnTo>
                    <a:pt x="78829" y="605790"/>
                  </a:lnTo>
                  <a:lnTo>
                    <a:pt x="74425" y="595630"/>
                  </a:lnTo>
                  <a:lnTo>
                    <a:pt x="70293" y="585470"/>
                  </a:lnTo>
                  <a:lnTo>
                    <a:pt x="66433" y="575310"/>
                  </a:lnTo>
                  <a:lnTo>
                    <a:pt x="110036" y="575310"/>
                  </a:lnTo>
                  <a:lnTo>
                    <a:pt x="114370" y="585470"/>
                  </a:lnTo>
                  <a:lnTo>
                    <a:pt x="118968" y="595630"/>
                  </a:lnTo>
                  <a:lnTo>
                    <a:pt x="123831" y="605790"/>
                  </a:lnTo>
                  <a:lnTo>
                    <a:pt x="128958" y="615950"/>
                  </a:lnTo>
                  <a:close/>
                </a:path>
                <a:path extrusionOk="0" h="1233170" w="905510">
                  <a:moveTo>
                    <a:pt x="507472" y="862330"/>
                  </a:moveTo>
                  <a:lnTo>
                    <a:pt x="439405" y="862330"/>
                  </a:lnTo>
                  <a:lnTo>
                    <a:pt x="426370" y="861060"/>
                  </a:lnTo>
                  <a:lnTo>
                    <a:pt x="413378" y="858520"/>
                  </a:lnTo>
                  <a:lnTo>
                    <a:pt x="400431" y="857250"/>
                  </a:lnTo>
                  <a:lnTo>
                    <a:pt x="324617" y="836930"/>
                  </a:lnTo>
                  <a:lnTo>
                    <a:pt x="288407" y="821690"/>
                  </a:lnTo>
                  <a:lnTo>
                    <a:pt x="253745" y="802640"/>
                  </a:lnTo>
                  <a:lnTo>
                    <a:pt x="220907" y="781050"/>
                  </a:lnTo>
                  <a:lnTo>
                    <a:pt x="190155" y="756920"/>
                  </a:lnTo>
                  <a:lnTo>
                    <a:pt x="161755" y="728980"/>
                  </a:lnTo>
                  <a:lnTo>
                    <a:pt x="152857" y="720090"/>
                  </a:lnTo>
                  <a:lnTo>
                    <a:pt x="127953" y="689610"/>
                  </a:lnTo>
                  <a:lnTo>
                    <a:pt x="105922" y="656590"/>
                  </a:lnTo>
                  <a:lnTo>
                    <a:pt x="155079" y="656590"/>
                  </a:lnTo>
                  <a:lnTo>
                    <a:pt x="159908" y="664210"/>
                  </a:lnTo>
                  <a:lnTo>
                    <a:pt x="164949" y="670560"/>
                  </a:lnTo>
                  <a:lnTo>
                    <a:pt x="175457" y="683260"/>
                  </a:lnTo>
                  <a:lnTo>
                    <a:pt x="180913" y="689610"/>
                  </a:lnTo>
                  <a:lnTo>
                    <a:pt x="192228" y="702310"/>
                  </a:lnTo>
                  <a:lnTo>
                    <a:pt x="198076" y="707390"/>
                  </a:lnTo>
                  <a:lnTo>
                    <a:pt x="210152" y="720090"/>
                  </a:lnTo>
                  <a:lnTo>
                    <a:pt x="249161" y="750570"/>
                  </a:lnTo>
                  <a:lnTo>
                    <a:pt x="277248" y="768350"/>
                  </a:lnTo>
                  <a:lnTo>
                    <a:pt x="291845" y="777240"/>
                  </a:lnTo>
                  <a:lnTo>
                    <a:pt x="299265" y="781050"/>
                  </a:lnTo>
                  <a:lnTo>
                    <a:pt x="314349" y="787400"/>
                  </a:lnTo>
                  <a:lnTo>
                    <a:pt x="321997" y="791210"/>
                  </a:lnTo>
                  <a:lnTo>
                    <a:pt x="337505" y="797560"/>
                  </a:lnTo>
                  <a:lnTo>
                    <a:pt x="369229" y="807720"/>
                  </a:lnTo>
                  <a:lnTo>
                    <a:pt x="385395" y="811530"/>
                  </a:lnTo>
                  <a:lnTo>
                    <a:pt x="393536" y="812800"/>
                  </a:lnTo>
                  <a:lnTo>
                    <a:pt x="409932" y="816610"/>
                  </a:lnTo>
                  <a:lnTo>
                    <a:pt x="418171" y="817880"/>
                  </a:lnTo>
                  <a:lnTo>
                    <a:pt x="434730" y="819150"/>
                  </a:lnTo>
                  <a:lnTo>
                    <a:pt x="443033" y="820420"/>
                  </a:lnTo>
                  <a:lnTo>
                    <a:pt x="459688" y="821690"/>
                  </a:lnTo>
                  <a:lnTo>
                    <a:pt x="657560" y="821690"/>
                  </a:lnTo>
                  <a:lnTo>
                    <a:pt x="654432" y="822960"/>
                  </a:lnTo>
                  <a:lnTo>
                    <a:pt x="648106" y="826770"/>
                  </a:lnTo>
                  <a:lnTo>
                    <a:pt x="615838" y="839470"/>
                  </a:lnTo>
                  <a:lnTo>
                    <a:pt x="609269" y="840740"/>
                  </a:lnTo>
                  <a:lnTo>
                    <a:pt x="596022" y="845820"/>
                  </a:lnTo>
                  <a:lnTo>
                    <a:pt x="589352" y="847090"/>
                  </a:lnTo>
                  <a:lnTo>
                    <a:pt x="582653" y="849630"/>
                  </a:lnTo>
                  <a:lnTo>
                    <a:pt x="521289" y="861060"/>
                  </a:lnTo>
                  <a:lnTo>
                    <a:pt x="514385" y="861060"/>
                  </a:lnTo>
                  <a:lnTo>
                    <a:pt x="507472" y="862330"/>
                  </a:lnTo>
                  <a:close/>
                </a:path>
                <a:path extrusionOk="0" h="1233170" w="905510">
                  <a:moveTo>
                    <a:pt x="472214" y="781050"/>
                  </a:moveTo>
                  <a:lnTo>
                    <a:pt x="463339" y="779780"/>
                  </a:lnTo>
                  <a:lnTo>
                    <a:pt x="481089" y="779780"/>
                  </a:lnTo>
                  <a:lnTo>
                    <a:pt x="472214" y="781050"/>
                  </a:lnTo>
                  <a:close/>
                </a:path>
                <a:path extrusionOk="0" h="1233170" w="905510">
                  <a:moveTo>
                    <a:pt x="493620" y="944880"/>
                  </a:moveTo>
                  <a:lnTo>
                    <a:pt x="452485" y="944880"/>
                  </a:lnTo>
                  <a:lnTo>
                    <a:pt x="452485" y="862330"/>
                  </a:lnTo>
                  <a:lnTo>
                    <a:pt x="493620" y="862330"/>
                  </a:lnTo>
                  <a:lnTo>
                    <a:pt x="493620" y="944880"/>
                  </a:lnTo>
                  <a:close/>
                </a:path>
                <a:path extrusionOk="0" h="1233170" w="905510">
                  <a:moveTo>
                    <a:pt x="478454" y="1233170"/>
                  </a:moveTo>
                  <a:lnTo>
                    <a:pt x="467651" y="1233170"/>
                  </a:lnTo>
                  <a:lnTo>
                    <a:pt x="462300" y="1231900"/>
                  </a:lnTo>
                  <a:lnTo>
                    <a:pt x="451704" y="1230630"/>
                  </a:lnTo>
                  <a:lnTo>
                    <a:pt x="411059" y="1205230"/>
                  </a:lnTo>
                  <a:lnTo>
                    <a:pt x="401646" y="1191260"/>
                  </a:lnTo>
                  <a:lnTo>
                    <a:pt x="399112" y="1187450"/>
                  </a:lnTo>
                  <a:lnTo>
                    <a:pt x="394977" y="1177290"/>
                  </a:lnTo>
                  <a:lnTo>
                    <a:pt x="393417" y="1172210"/>
                  </a:lnTo>
                  <a:lnTo>
                    <a:pt x="391309" y="1162050"/>
                  </a:lnTo>
                  <a:lnTo>
                    <a:pt x="390782" y="1155700"/>
                  </a:lnTo>
                  <a:lnTo>
                    <a:pt x="390782" y="962660"/>
                  </a:lnTo>
                  <a:lnTo>
                    <a:pt x="405999" y="946150"/>
                  </a:lnTo>
                  <a:lnTo>
                    <a:pt x="408622" y="944880"/>
                  </a:lnTo>
                  <a:lnTo>
                    <a:pt x="537482" y="944880"/>
                  </a:lnTo>
                  <a:lnTo>
                    <a:pt x="540106" y="946150"/>
                  </a:lnTo>
                  <a:lnTo>
                    <a:pt x="545146" y="947420"/>
                  </a:lnTo>
                  <a:lnTo>
                    <a:pt x="555322" y="985520"/>
                  </a:lnTo>
                  <a:lnTo>
                    <a:pt x="431917" y="985520"/>
                  </a:lnTo>
                  <a:lnTo>
                    <a:pt x="431917" y="1155700"/>
                  </a:lnTo>
                  <a:lnTo>
                    <a:pt x="462350" y="1191260"/>
                  </a:lnTo>
                  <a:lnTo>
                    <a:pt x="544459" y="1191260"/>
                  </a:lnTo>
                  <a:lnTo>
                    <a:pt x="538456" y="1201420"/>
                  </a:lnTo>
                  <a:lnTo>
                    <a:pt x="499545" y="1229360"/>
                  </a:lnTo>
                  <a:lnTo>
                    <a:pt x="483804" y="1231900"/>
                  </a:lnTo>
                  <a:lnTo>
                    <a:pt x="478454" y="1233170"/>
                  </a:lnTo>
                  <a:close/>
                </a:path>
                <a:path extrusionOk="0" h="1233170" w="905510">
                  <a:moveTo>
                    <a:pt x="544459" y="1191260"/>
                  </a:moveTo>
                  <a:lnTo>
                    <a:pt x="483754" y="1191260"/>
                  </a:lnTo>
                  <a:lnTo>
                    <a:pt x="493834" y="1186180"/>
                  </a:lnTo>
                  <a:lnTo>
                    <a:pt x="498282" y="1183640"/>
                  </a:lnTo>
                  <a:lnTo>
                    <a:pt x="514187" y="985520"/>
                  </a:lnTo>
                  <a:lnTo>
                    <a:pt x="555322" y="985520"/>
                  </a:lnTo>
                  <a:lnTo>
                    <a:pt x="555323" y="1155700"/>
                  </a:lnTo>
                  <a:lnTo>
                    <a:pt x="546993" y="1187450"/>
                  </a:lnTo>
                  <a:lnTo>
                    <a:pt x="544459" y="1191260"/>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p11"/>
            <p:cNvSpPr/>
            <p:nvPr/>
          </p:nvSpPr>
          <p:spPr>
            <a:xfrm>
              <a:off x="1456818" y="4976481"/>
              <a:ext cx="0" cy="452755"/>
            </a:xfrm>
            <a:custGeom>
              <a:rect b="b" l="l" r="r" t="t"/>
              <a:pathLst>
                <a:path extrusionOk="0" h="452754" w="120000">
                  <a:moveTo>
                    <a:pt x="0" y="0"/>
                  </a:moveTo>
                  <a:lnTo>
                    <a:pt x="0" y="452485"/>
                  </a:lnTo>
                </a:path>
              </a:pathLst>
            </a:custGeom>
            <a:noFill/>
            <a:ln cap="flat" cmpd="sng" w="41125">
              <a:solidFill>
                <a:srgbClr val="F2F5FA"/>
              </a:solidFill>
              <a:prstDash val="dot"/>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3" name="Google Shape;193;p11"/>
            <p:cNvPicPr preferRelativeResize="0"/>
            <p:nvPr/>
          </p:nvPicPr>
          <p:blipFill rotWithShape="1">
            <a:blip r:embed="rId3">
              <a:alphaModFix/>
            </a:blip>
            <a:srcRect b="0" l="0" r="0" t="0"/>
            <a:stretch/>
          </p:blipFill>
          <p:spPr>
            <a:xfrm>
              <a:off x="2423491" y="5305561"/>
              <a:ext cx="205675" cy="205675"/>
            </a:xfrm>
            <a:prstGeom prst="rect">
              <a:avLst/>
            </a:prstGeom>
            <a:noFill/>
            <a:ln>
              <a:noFill/>
            </a:ln>
          </p:spPr>
        </p:pic>
        <p:sp>
          <p:nvSpPr>
            <p:cNvPr id="194" name="Google Shape;194;p11"/>
            <p:cNvSpPr/>
            <p:nvPr/>
          </p:nvSpPr>
          <p:spPr>
            <a:xfrm>
              <a:off x="2382356" y="5511237"/>
              <a:ext cx="288290" cy="494030"/>
            </a:xfrm>
            <a:custGeom>
              <a:rect b="b" l="l" r="r" t="t"/>
              <a:pathLst>
                <a:path extrusionOk="0" h="494029" w="288289">
                  <a:moveTo>
                    <a:pt x="79679" y="493628"/>
                  </a:moveTo>
                  <a:lnTo>
                    <a:pt x="46277" y="287945"/>
                  </a:lnTo>
                  <a:lnTo>
                    <a:pt x="17840" y="287945"/>
                  </a:lnTo>
                  <a:lnTo>
                    <a:pt x="0" y="270105"/>
                  </a:lnTo>
                  <a:lnTo>
                    <a:pt x="0" y="17840"/>
                  </a:lnTo>
                  <a:lnTo>
                    <a:pt x="17840" y="0"/>
                  </a:lnTo>
                  <a:lnTo>
                    <a:pt x="270105" y="0"/>
                  </a:lnTo>
                  <a:lnTo>
                    <a:pt x="287945" y="17840"/>
                  </a:lnTo>
                  <a:lnTo>
                    <a:pt x="287945" y="41135"/>
                  </a:lnTo>
                  <a:lnTo>
                    <a:pt x="41135" y="41135"/>
                  </a:lnTo>
                  <a:lnTo>
                    <a:pt x="41135" y="246810"/>
                  </a:lnTo>
                  <a:lnTo>
                    <a:pt x="67628" y="246810"/>
                  </a:lnTo>
                  <a:lnTo>
                    <a:pt x="70087" y="247266"/>
                  </a:lnTo>
                  <a:lnTo>
                    <a:pt x="101192" y="452485"/>
                  </a:lnTo>
                  <a:lnTo>
                    <a:pt x="228082" y="452485"/>
                  </a:lnTo>
                  <a:lnTo>
                    <a:pt x="217759" y="489943"/>
                  </a:lnTo>
                  <a:lnTo>
                    <a:pt x="208265" y="493628"/>
                  </a:lnTo>
                  <a:lnTo>
                    <a:pt x="79679" y="493628"/>
                  </a:lnTo>
                  <a:close/>
                </a:path>
                <a:path extrusionOk="0" h="494029" w="288289">
                  <a:moveTo>
                    <a:pt x="287945" y="246810"/>
                  </a:moveTo>
                  <a:lnTo>
                    <a:pt x="246810" y="246810"/>
                  </a:lnTo>
                  <a:lnTo>
                    <a:pt x="246810" y="41135"/>
                  </a:lnTo>
                  <a:lnTo>
                    <a:pt x="287945" y="41135"/>
                  </a:lnTo>
                  <a:lnTo>
                    <a:pt x="287945" y="246810"/>
                  </a:lnTo>
                  <a:close/>
                </a:path>
                <a:path extrusionOk="0" h="494029" w="288289">
                  <a:moveTo>
                    <a:pt x="228082" y="452485"/>
                  </a:moveTo>
                  <a:lnTo>
                    <a:pt x="186753" y="452485"/>
                  </a:lnTo>
                  <a:lnTo>
                    <a:pt x="202386" y="263149"/>
                  </a:lnTo>
                  <a:lnTo>
                    <a:pt x="220155" y="246801"/>
                  </a:lnTo>
                  <a:lnTo>
                    <a:pt x="287945" y="246810"/>
                  </a:lnTo>
                  <a:lnTo>
                    <a:pt x="287945" y="270105"/>
                  </a:lnTo>
                  <a:lnTo>
                    <a:pt x="287423" y="272728"/>
                  </a:lnTo>
                  <a:lnTo>
                    <a:pt x="241668" y="287945"/>
                  </a:lnTo>
                  <a:lnTo>
                    <a:pt x="228082" y="452485"/>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5" name="Google Shape;195;p11"/>
            <p:cNvPicPr preferRelativeResize="0"/>
            <p:nvPr/>
          </p:nvPicPr>
          <p:blipFill rotWithShape="1">
            <a:blip r:embed="rId4">
              <a:alphaModFix/>
            </a:blip>
            <a:srcRect b="0" l="0" r="0" t="0"/>
            <a:stretch/>
          </p:blipFill>
          <p:spPr>
            <a:xfrm>
              <a:off x="2114979" y="5758047"/>
              <a:ext cx="246810" cy="246810"/>
            </a:xfrm>
            <a:prstGeom prst="rect">
              <a:avLst/>
            </a:prstGeom>
            <a:noFill/>
            <a:ln>
              <a:noFill/>
            </a:ln>
          </p:spPr>
        </p:pic>
      </p:grpSp>
      <p:sp>
        <p:nvSpPr>
          <p:cNvPr id="196" name="Google Shape;196;p11"/>
          <p:cNvSpPr txBox="1"/>
          <p:nvPr>
            <p:ph type="title"/>
          </p:nvPr>
        </p:nvSpPr>
        <p:spPr>
          <a:xfrm>
            <a:off x="1016000" y="541285"/>
            <a:ext cx="16256000" cy="1290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A1220"/>
                </a:solidFill>
              </a:rPr>
              <a:t>Methodology</a:t>
            </a:r>
            <a:endParaRPr/>
          </a:p>
        </p:txBody>
      </p:sp>
      <p:sp>
        <p:nvSpPr>
          <p:cNvPr id="197" name="Google Shape;197;p11"/>
          <p:cNvSpPr/>
          <p:nvPr/>
        </p:nvSpPr>
        <p:spPr>
          <a:xfrm>
            <a:off x="17958967" y="3410140"/>
            <a:ext cx="329565" cy="658495"/>
          </a:xfrm>
          <a:custGeom>
            <a:rect b="b" l="l" r="r" t="t"/>
            <a:pathLst>
              <a:path extrusionOk="0" h="658495" w="329565">
                <a:moveTo>
                  <a:pt x="329029" y="0"/>
                </a:moveTo>
                <a:lnTo>
                  <a:pt x="329029" y="658059"/>
                </a:lnTo>
                <a:lnTo>
                  <a:pt x="0" y="329029"/>
                </a:lnTo>
                <a:lnTo>
                  <a:pt x="329029" y="0"/>
                </a:lnTo>
                <a:close/>
              </a:path>
            </a:pathLst>
          </a:custGeom>
          <a:solidFill>
            <a:srgbClr val="F2F5FA">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98" name="Google Shape;198;p11"/>
          <p:cNvGrpSpPr/>
          <p:nvPr/>
        </p:nvGrpSpPr>
        <p:grpSpPr>
          <a:xfrm>
            <a:off x="15330054" y="0"/>
            <a:ext cx="2958365" cy="3031841"/>
            <a:chOff x="15330054" y="0"/>
            <a:chExt cx="2958365" cy="3031841"/>
          </a:xfrm>
        </p:grpSpPr>
        <p:sp>
          <p:nvSpPr>
            <p:cNvPr id="199" name="Google Shape;199;p11"/>
            <p:cNvSpPr/>
            <p:nvPr/>
          </p:nvSpPr>
          <p:spPr>
            <a:xfrm>
              <a:off x="18189221" y="0"/>
              <a:ext cx="99060" cy="99060"/>
            </a:xfrm>
            <a:custGeom>
              <a:rect b="b" l="l" r="r" t="t"/>
              <a:pathLst>
                <a:path extrusionOk="0" h="99060" w="99059">
                  <a:moveTo>
                    <a:pt x="0" y="0"/>
                  </a:moveTo>
                  <a:lnTo>
                    <a:pt x="98775" y="0"/>
                  </a:lnTo>
                  <a:lnTo>
                    <a:pt x="98775" y="98775"/>
                  </a:lnTo>
                  <a:lnTo>
                    <a:pt x="0" y="0"/>
                  </a:lnTo>
                  <a:close/>
                </a:path>
              </a:pathLst>
            </a:custGeom>
            <a:solidFill>
              <a:srgbClr val="F2F5FA">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0" name="Google Shape;200;p11"/>
            <p:cNvSpPr/>
            <p:nvPr/>
          </p:nvSpPr>
          <p:spPr>
            <a:xfrm>
              <a:off x="16796517" y="0"/>
              <a:ext cx="1466215" cy="73660"/>
            </a:xfrm>
            <a:custGeom>
              <a:rect b="b" l="l" r="r" t="t"/>
              <a:pathLst>
                <a:path extrusionOk="0" h="73660" w="1466215">
                  <a:moveTo>
                    <a:pt x="0" y="0"/>
                  </a:moveTo>
                  <a:lnTo>
                    <a:pt x="1392704" y="0"/>
                  </a:lnTo>
                  <a:lnTo>
                    <a:pt x="1466153" y="73449"/>
                  </a:lnTo>
                  <a:lnTo>
                    <a:pt x="0" y="73449"/>
                  </a:lnTo>
                  <a:lnTo>
                    <a:pt x="0" y="0"/>
                  </a:lnTo>
                  <a:close/>
                </a:path>
              </a:pathLst>
            </a:custGeom>
            <a:solidFill>
              <a:srgbClr val="CBDDEC">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1" name="Google Shape;201;p11"/>
            <p:cNvSpPr/>
            <p:nvPr/>
          </p:nvSpPr>
          <p:spPr>
            <a:xfrm>
              <a:off x="16722885" y="0"/>
              <a:ext cx="807085" cy="807085"/>
            </a:xfrm>
            <a:custGeom>
              <a:rect b="b" l="l" r="r" t="t"/>
              <a:pathLst>
                <a:path extrusionOk="0" h="807085" w="807084">
                  <a:moveTo>
                    <a:pt x="0" y="0"/>
                  </a:moveTo>
                  <a:lnTo>
                    <a:pt x="806708" y="0"/>
                  </a:lnTo>
                  <a:lnTo>
                    <a:pt x="806708" y="806552"/>
                  </a:lnTo>
                  <a:lnTo>
                    <a:pt x="0" y="0"/>
                  </a:lnTo>
                  <a:close/>
                </a:path>
              </a:pathLst>
            </a:custGeom>
            <a:solidFill>
              <a:srgbClr val="AFC1D0">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2" name="Google Shape;202;p11"/>
            <p:cNvSpPr/>
            <p:nvPr/>
          </p:nvSpPr>
          <p:spPr>
            <a:xfrm>
              <a:off x="17529594" y="806552"/>
              <a:ext cx="758825" cy="1466850"/>
            </a:xfrm>
            <a:custGeom>
              <a:rect b="b" l="l" r="r" t="t"/>
              <a:pathLst>
                <a:path extrusionOk="0" h="1466850" w="758825">
                  <a:moveTo>
                    <a:pt x="0" y="0"/>
                  </a:moveTo>
                  <a:lnTo>
                    <a:pt x="758402" y="758549"/>
                  </a:lnTo>
                  <a:lnTo>
                    <a:pt x="758402" y="1466463"/>
                  </a:lnTo>
                  <a:lnTo>
                    <a:pt x="0" y="1466463"/>
                  </a:lnTo>
                  <a:lnTo>
                    <a:pt x="0" y="0"/>
                  </a:lnTo>
                  <a:close/>
                </a:path>
              </a:pathLst>
            </a:custGeom>
            <a:solidFill>
              <a:srgbClr val="F2F5FA">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3" name="Google Shape;203;p11"/>
            <p:cNvSpPr/>
            <p:nvPr/>
          </p:nvSpPr>
          <p:spPr>
            <a:xfrm>
              <a:off x="17529594" y="2273016"/>
              <a:ext cx="758825" cy="758825"/>
            </a:xfrm>
            <a:custGeom>
              <a:rect b="b" l="l" r="r" t="t"/>
              <a:pathLst>
                <a:path extrusionOk="0" h="758825" w="758825">
                  <a:moveTo>
                    <a:pt x="0" y="0"/>
                  </a:moveTo>
                  <a:lnTo>
                    <a:pt x="758402" y="0"/>
                  </a:lnTo>
                  <a:lnTo>
                    <a:pt x="758402" y="758389"/>
                  </a:lnTo>
                  <a:lnTo>
                    <a:pt x="0" y="0"/>
                  </a:lnTo>
                  <a:close/>
                </a:path>
              </a:pathLst>
            </a:custGeom>
            <a:solidFill>
              <a:srgbClr val="0A1220">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4" name="Google Shape;204;p11"/>
            <p:cNvSpPr/>
            <p:nvPr/>
          </p:nvSpPr>
          <p:spPr>
            <a:xfrm>
              <a:off x="15330054" y="73449"/>
              <a:ext cx="1466850" cy="1466850"/>
            </a:xfrm>
            <a:custGeom>
              <a:rect b="b" l="l" r="r" t="t"/>
              <a:pathLst>
                <a:path extrusionOk="0" h="1466850" w="1466850">
                  <a:moveTo>
                    <a:pt x="0" y="0"/>
                  </a:moveTo>
                  <a:lnTo>
                    <a:pt x="1466464" y="1466464"/>
                  </a:lnTo>
                  <a:lnTo>
                    <a:pt x="0" y="1466464"/>
                  </a:lnTo>
                  <a:lnTo>
                    <a:pt x="0" y="0"/>
                  </a:lnTo>
                  <a:close/>
                </a:path>
              </a:pathLst>
            </a:custGeom>
            <a:solidFill>
              <a:srgbClr val="CBDDEC">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05" name="Google Shape;205;p11"/>
          <p:cNvSpPr/>
          <p:nvPr/>
        </p:nvSpPr>
        <p:spPr>
          <a:xfrm>
            <a:off x="14666946" y="5497"/>
            <a:ext cx="556895" cy="556895"/>
          </a:xfrm>
          <a:custGeom>
            <a:rect b="b" l="l" r="r" t="t"/>
            <a:pathLst>
              <a:path extrusionOk="0" h="556895" w="556894">
                <a:moveTo>
                  <a:pt x="0" y="0"/>
                </a:moveTo>
                <a:lnTo>
                  <a:pt x="556489" y="0"/>
                </a:lnTo>
                <a:lnTo>
                  <a:pt x="556489" y="556489"/>
                </a:lnTo>
                <a:lnTo>
                  <a:pt x="0" y="0"/>
                </a:lnTo>
                <a:close/>
              </a:path>
            </a:pathLst>
          </a:custGeom>
          <a:solidFill>
            <a:srgbClr val="CBDDEC">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6" name="Google Shape;206;p11"/>
          <p:cNvPicPr preferRelativeResize="0"/>
          <p:nvPr/>
        </p:nvPicPr>
        <p:blipFill rotWithShape="1">
          <a:blip r:embed="rId5">
            <a:alphaModFix/>
          </a:blip>
          <a:srcRect b="0" l="0" r="0" t="0"/>
          <a:stretch/>
        </p:blipFill>
        <p:spPr>
          <a:xfrm>
            <a:off x="1065001" y="3563013"/>
            <a:ext cx="171450" cy="171449"/>
          </a:xfrm>
          <a:prstGeom prst="rect">
            <a:avLst/>
          </a:prstGeom>
          <a:noFill/>
          <a:ln>
            <a:noFill/>
          </a:ln>
        </p:spPr>
      </p:pic>
      <p:sp>
        <p:nvSpPr>
          <p:cNvPr id="207" name="Google Shape;207;p11"/>
          <p:cNvSpPr txBox="1"/>
          <p:nvPr/>
        </p:nvSpPr>
        <p:spPr>
          <a:xfrm>
            <a:off x="1016000" y="1872193"/>
            <a:ext cx="15762605" cy="7235825"/>
          </a:xfrm>
          <a:prstGeom prst="rect">
            <a:avLst/>
          </a:prstGeom>
          <a:noFill/>
          <a:ln>
            <a:noFill/>
          </a:ln>
        </p:spPr>
        <p:txBody>
          <a:bodyPr anchorCtr="0" anchor="t" bIns="0" lIns="0" spcFirstLastPara="1" rIns="0" wrap="square" tIns="360675">
            <a:spAutoFit/>
          </a:bodyPr>
          <a:lstStyle/>
          <a:p>
            <a:pPr indent="0" lvl="0" marL="12700" rtl="0" algn="l">
              <a:lnSpc>
                <a:spcPct val="100000"/>
              </a:lnSpc>
              <a:spcBef>
                <a:spcPts val="0"/>
              </a:spcBef>
              <a:spcAft>
                <a:spcPts val="0"/>
              </a:spcAft>
              <a:buNone/>
            </a:pPr>
            <a:r>
              <a:rPr b="1" lang="en-US" sz="4400">
                <a:solidFill>
                  <a:srgbClr val="0A1220"/>
                </a:solidFill>
                <a:latin typeface="Trebuchet MS"/>
                <a:ea typeface="Trebuchet MS"/>
                <a:cs typeface="Trebuchet MS"/>
                <a:sym typeface="Trebuchet MS"/>
              </a:rPr>
              <a:t>DATASETS</a:t>
            </a:r>
            <a:endParaRPr sz="4400">
              <a:latin typeface="Trebuchet MS"/>
              <a:ea typeface="Trebuchet MS"/>
              <a:cs typeface="Trebuchet MS"/>
              <a:sym typeface="Trebuchet MS"/>
            </a:endParaRPr>
          </a:p>
          <a:p>
            <a:pPr indent="0" lvl="0" marL="450850" rtl="0" algn="l">
              <a:lnSpc>
                <a:spcPct val="100000"/>
              </a:lnSpc>
              <a:spcBef>
                <a:spcPts val="2740"/>
              </a:spcBef>
              <a:spcAft>
                <a:spcPts val="0"/>
              </a:spcAft>
              <a:buNone/>
            </a:pPr>
            <a:r>
              <a:rPr b="1" lang="en-US" sz="4400">
                <a:solidFill>
                  <a:srgbClr val="1B3F60"/>
                </a:solidFill>
                <a:latin typeface="Trebuchet MS"/>
                <a:ea typeface="Trebuchet MS"/>
                <a:cs typeface="Trebuchet MS"/>
                <a:sym typeface="Trebuchet MS"/>
              </a:rPr>
              <a:t>Headline Datasets</a:t>
            </a:r>
            <a:endParaRPr sz="4400">
              <a:latin typeface="Trebuchet MS"/>
              <a:ea typeface="Trebuchet MS"/>
              <a:cs typeface="Trebuchet MS"/>
              <a:sym typeface="Trebuchet MS"/>
            </a:endParaRPr>
          </a:p>
          <a:p>
            <a:pPr indent="0" lvl="0" marL="2273935" marR="5080" rtl="0" algn="l">
              <a:lnSpc>
                <a:spcPct val="148000"/>
              </a:lnSpc>
              <a:spcBef>
                <a:spcPts val="1580"/>
              </a:spcBef>
              <a:spcAft>
                <a:spcPts val="0"/>
              </a:spcAft>
              <a:buNone/>
            </a:pPr>
            <a:r>
              <a:rPr b="1" lang="en-US" sz="2450">
                <a:solidFill>
                  <a:srgbClr val="0A1220"/>
                </a:solidFill>
                <a:latin typeface="Arial"/>
                <a:ea typeface="Arial"/>
                <a:cs typeface="Arial"/>
                <a:sym typeface="Arial"/>
              </a:rPr>
              <a:t>The Headline dataset </a:t>
            </a:r>
            <a:r>
              <a:rPr lang="en-US" sz="2450">
                <a:solidFill>
                  <a:srgbClr val="0A1220"/>
                </a:solidFill>
                <a:latin typeface="Trebuchet MS"/>
                <a:ea typeface="Trebuchet MS"/>
                <a:cs typeface="Trebuchet MS"/>
                <a:sym typeface="Trebuchet MS"/>
              </a:rPr>
              <a:t>for sarcasm detection is collected from two news website. TheOnion aims at producing sarcastic versions of current events. The dataset includes all the headlines from News in Brief and News in Photos categories (which are sarcastic) and real (and non-sarcastic) news headlines from HuffPost. This dataset has following advantages over the existing Twitter datasets: Since news headlines are written by professionals in a formal manner, there are no spelling mistakes and informal usage. This reduces the sparsity and also increases the chance of finding</a:t>
            </a:r>
            <a:endParaRPr sz="2450">
              <a:latin typeface="Trebuchet MS"/>
              <a:ea typeface="Trebuchet MS"/>
              <a:cs typeface="Trebuchet MS"/>
              <a:sym typeface="Trebuchet MS"/>
            </a:endParaRPr>
          </a:p>
          <a:p>
            <a:pPr indent="0" lvl="0" marL="2273935" marR="438784" rtl="0" algn="just">
              <a:lnSpc>
                <a:spcPct val="177551"/>
              </a:lnSpc>
              <a:spcBef>
                <a:spcPts val="180"/>
              </a:spcBef>
              <a:spcAft>
                <a:spcPts val="0"/>
              </a:spcAft>
              <a:buNone/>
            </a:pPr>
            <a:r>
              <a:rPr lang="en-US" sz="2450">
                <a:solidFill>
                  <a:srgbClr val="0A1220"/>
                </a:solidFill>
                <a:latin typeface="Trebuchet MS"/>
                <a:ea typeface="Trebuchet MS"/>
                <a:cs typeface="Trebuchet MS"/>
                <a:sym typeface="Trebuchet MS"/>
              </a:rPr>
              <a:t>pre-trained embeddings. Furthermore, since the sole purpose of TheOnion is to publish sarcastic news, the dataset has high-quality labels with much less noise as compared to Twitter datasets. Unlike tweets which are replies to other tweets, the obtained news headlines are self-contained.</a:t>
            </a:r>
            <a:endParaRPr sz="245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1" name="Shape 211"/>
        <p:cNvGrpSpPr/>
        <p:nvPr/>
      </p:nvGrpSpPr>
      <p:grpSpPr>
        <a:xfrm>
          <a:off x="0" y="0"/>
          <a:ext cx="0" cy="0"/>
          <a:chOff x="0" y="0"/>
          <a:chExt cx="0" cy="0"/>
        </a:xfrm>
      </p:grpSpPr>
      <p:sp>
        <p:nvSpPr>
          <p:cNvPr id="212" name="Google Shape;212;p12"/>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3" name="Google Shape;213;p12"/>
          <p:cNvSpPr/>
          <p:nvPr/>
        </p:nvSpPr>
        <p:spPr>
          <a:xfrm>
            <a:off x="0" y="2516589"/>
            <a:ext cx="1108075" cy="2215515"/>
          </a:xfrm>
          <a:custGeom>
            <a:rect b="b" l="l" r="r" t="t"/>
            <a:pathLst>
              <a:path extrusionOk="0" h="2215515" w="1108075">
                <a:moveTo>
                  <a:pt x="0" y="2215120"/>
                </a:moveTo>
                <a:lnTo>
                  <a:pt x="0" y="0"/>
                </a:lnTo>
                <a:lnTo>
                  <a:pt x="1107559" y="1107560"/>
                </a:lnTo>
                <a:lnTo>
                  <a:pt x="0" y="2215120"/>
                </a:lnTo>
                <a:close/>
              </a:path>
            </a:pathLst>
          </a:custGeom>
          <a:solidFill>
            <a:srgbClr val="F2F5FA">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214" name="Google Shape;214;p12"/>
          <p:cNvGrpSpPr/>
          <p:nvPr/>
        </p:nvGrpSpPr>
        <p:grpSpPr>
          <a:xfrm>
            <a:off x="0" y="4171122"/>
            <a:ext cx="5303214" cy="6116268"/>
            <a:chOff x="0" y="4171122"/>
            <a:chExt cx="5303214" cy="6116268"/>
          </a:xfrm>
        </p:grpSpPr>
        <p:sp>
          <p:nvSpPr>
            <p:cNvPr id="215" name="Google Shape;215;p12"/>
            <p:cNvSpPr/>
            <p:nvPr/>
          </p:nvSpPr>
          <p:spPr>
            <a:xfrm>
              <a:off x="0" y="8851020"/>
              <a:ext cx="1436370" cy="1436370"/>
            </a:xfrm>
            <a:custGeom>
              <a:rect b="b" l="l" r="r" t="t"/>
              <a:pathLst>
                <a:path extrusionOk="0" h="1436370" w="1436370">
                  <a:moveTo>
                    <a:pt x="1435978" y="1435978"/>
                  </a:moveTo>
                  <a:lnTo>
                    <a:pt x="0" y="1435978"/>
                  </a:lnTo>
                  <a:lnTo>
                    <a:pt x="0" y="0"/>
                  </a:lnTo>
                  <a:lnTo>
                    <a:pt x="1435978" y="1435978"/>
                  </a:lnTo>
                  <a:close/>
                </a:path>
              </a:pathLst>
            </a:custGeom>
            <a:solidFill>
              <a:srgbClr val="F2F5FA">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6" name="Google Shape;216;p12"/>
            <p:cNvSpPr/>
            <p:nvPr/>
          </p:nvSpPr>
          <p:spPr>
            <a:xfrm>
              <a:off x="622907" y="9473928"/>
              <a:ext cx="2339975" cy="813435"/>
            </a:xfrm>
            <a:custGeom>
              <a:rect b="b" l="l" r="r" t="t"/>
              <a:pathLst>
                <a:path extrusionOk="0" h="813434" w="2339975">
                  <a:moveTo>
                    <a:pt x="2339696" y="813071"/>
                  </a:moveTo>
                  <a:lnTo>
                    <a:pt x="813071" y="813071"/>
                  </a:lnTo>
                  <a:lnTo>
                    <a:pt x="0" y="0"/>
                  </a:lnTo>
                  <a:lnTo>
                    <a:pt x="2339696" y="0"/>
                  </a:lnTo>
                  <a:lnTo>
                    <a:pt x="2339696" y="813071"/>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7" name="Google Shape;217;p12"/>
            <p:cNvSpPr/>
            <p:nvPr/>
          </p:nvSpPr>
          <p:spPr>
            <a:xfrm>
              <a:off x="1792755" y="8304038"/>
              <a:ext cx="1983739" cy="1983105"/>
            </a:xfrm>
            <a:custGeom>
              <a:rect b="b" l="l" r="r" t="t"/>
              <a:pathLst>
                <a:path extrusionOk="0" h="1983104" w="1983739">
                  <a:moveTo>
                    <a:pt x="1983345" y="1982960"/>
                  </a:moveTo>
                  <a:lnTo>
                    <a:pt x="0" y="1982960"/>
                  </a:lnTo>
                  <a:lnTo>
                    <a:pt x="0" y="0"/>
                  </a:lnTo>
                  <a:lnTo>
                    <a:pt x="1983345" y="1982960"/>
                  </a:lnTo>
                  <a:close/>
                </a:path>
              </a:pathLst>
            </a:custGeom>
            <a:solidFill>
              <a:srgbClr val="AFC1D0">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8" name="Google Shape;218;p12"/>
            <p:cNvSpPr/>
            <p:nvPr/>
          </p:nvSpPr>
          <p:spPr>
            <a:xfrm>
              <a:off x="0" y="5963847"/>
              <a:ext cx="1793239" cy="2340610"/>
            </a:xfrm>
            <a:custGeom>
              <a:rect b="b" l="l" r="r" t="t"/>
              <a:pathLst>
                <a:path extrusionOk="0" h="2340609" w="1793239">
                  <a:moveTo>
                    <a:pt x="1792755" y="2340191"/>
                  </a:moveTo>
                  <a:lnTo>
                    <a:pt x="0" y="547088"/>
                  </a:lnTo>
                  <a:lnTo>
                    <a:pt x="0" y="0"/>
                  </a:lnTo>
                  <a:lnTo>
                    <a:pt x="1792755" y="0"/>
                  </a:lnTo>
                  <a:lnTo>
                    <a:pt x="1792755" y="2340191"/>
                  </a:lnTo>
                  <a:close/>
                </a:path>
              </a:pathLst>
            </a:custGeom>
            <a:solidFill>
              <a:srgbClr val="F2F5FA">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9" name="Google Shape;219;p12"/>
            <p:cNvSpPr/>
            <p:nvPr/>
          </p:nvSpPr>
          <p:spPr>
            <a:xfrm>
              <a:off x="0" y="4171122"/>
              <a:ext cx="1793239" cy="1793239"/>
            </a:xfrm>
            <a:custGeom>
              <a:rect b="b" l="l" r="r" t="t"/>
              <a:pathLst>
                <a:path extrusionOk="0" h="1793239" w="1793239">
                  <a:moveTo>
                    <a:pt x="1792755" y="1792724"/>
                  </a:moveTo>
                  <a:lnTo>
                    <a:pt x="0" y="1792724"/>
                  </a:lnTo>
                  <a:lnTo>
                    <a:pt x="0" y="0"/>
                  </a:lnTo>
                  <a:lnTo>
                    <a:pt x="1792755" y="1792724"/>
                  </a:lnTo>
                  <a:close/>
                </a:path>
              </a:pathLst>
            </a:custGeom>
            <a:solidFill>
              <a:srgbClr val="0A1220">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0" name="Google Shape;220;p12"/>
            <p:cNvSpPr/>
            <p:nvPr/>
          </p:nvSpPr>
          <p:spPr>
            <a:xfrm>
              <a:off x="2962604" y="7133736"/>
              <a:ext cx="2340610" cy="2340610"/>
            </a:xfrm>
            <a:custGeom>
              <a:rect b="b" l="l" r="r" t="t"/>
              <a:pathLst>
                <a:path extrusionOk="0" h="2340609" w="2340610">
                  <a:moveTo>
                    <a:pt x="2340192" y="2340191"/>
                  </a:moveTo>
                  <a:lnTo>
                    <a:pt x="0" y="0"/>
                  </a:lnTo>
                  <a:lnTo>
                    <a:pt x="2340192" y="0"/>
                  </a:lnTo>
                  <a:lnTo>
                    <a:pt x="2340192" y="2340191"/>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21" name="Google Shape;221;p12"/>
          <p:cNvSpPr/>
          <p:nvPr/>
        </p:nvSpPr>
        <p:spPr>
          <a:xfrm>
            <a:off x="5472939" y="8694318"/>
            <a:ext cx="888365" cy="888365"/>
          </a:xfrm>
          <a:custGeom>
            <a:rect b="b" l="l" r="r" t="t"/>
            <a:pathLst>
              <a:path extrusionOk="0" h="888365" w="888364">
                <a:moveTo>
                  <a:pt x="888048" y="888048"/>
                </a:moveTo>
                <a:lnTo>
                  <a:pt x="0" y="888048"/>
                </a:lnTo>
                <a:lnTo>
                  <a:pt x="0" y="0"/>
                </a:lnTo>
                <a:lnTo>
                  <a:pt x="888048" y="888048"/>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2" name="Google Shape;222;p12"/>
          <p:cNvSpPr/>
          <p:nvPr/>
        </p:nvSpPr>
        <p:spPr>
          <a:xfrm>
            <a:off x="8603487" y="1080217"/>
            <a:ext cx="9119870" cy="3721100"/>
          </a:xfrm>
          <a:custGeom>
            <a:rect b="b" l="l" r="r" t="t"/>
            <a:pathLst>
              <a:path extrusionOk="0" h="3721100" w="9119869">
                <a:moveTo>
                  <a:pt x="9119753" y="66671"/>
                </a:moveTo>
                <a:lnTo>
                  <a:pt x="9119753" y="3654096"/>
                </a:lnTo>
                <a:lnTo>
                  <a:pt x="9114514" y="3680045"/>
                </a:lnTo>
                <a:lnTo>
                  <a:pt x="9100225" y="3701238"/>
                </a:lnTo>
                <a:lnTo>
                  <a:pt x="9079032" y="3715527"/>
                </a:lnTo>
                <a:lnTo>
                  <a:pt x="9053080" y="3720767"/>
                </a:lnTo>
                <a:lnTo>
                  <a:pt x="66674" y="3720767"/>
                </a:lnTo>
                <a:lnTo>
                  <a:pt x="19528" y="3701238"/>
                </a:lnTo>
                <a:lnTo>
                  <a:pt x="0" y="3654092"/>
                </a:lnTo>
                <a:lnTo>
                  <a:pt x="0" y="66674"/>
                </a:lnTo>
                <a:lnTo>
                  <a:pt x="5239" y="40721"/>
                </a:lnTo>
                <a:lnTo>
                  <a:pt x="19528" y="19528"/>
                </a:lnTo>
                <a:lnTo>
                  <a:pt x="40721" y="5239"/>
                </a:lnTo>
                <a:lnTo>
                  <a:pt x="66674" y="0"/>
                </a:lnTo>
                <a:lnTo>
                  <a:pt x="9053080" y="0"/>
                </a:lnTo>
                <a:lnTo>
                  <a:pt x="9079032" y="5239"/>
                </a:lnTo>
                <a:lnTo>
                  <a:pt x="9100225" y="19528"/>
                </a:lnTo>
                <a:lnTo>
                  <a:pt x="9114514" y="40721"/>
                </a:lnTo>
                <a:lnTo>
                  <a:pt x="9119753" y="66671"/>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3" name="Google Shape;223;p12"/>
          <p:cNvSpPr/>
          <p:nvPr/>
        </p:nvSpPr>
        <p:spPr>
          <a:xfrm>
            <a:off x="8603487" y="5485938"/>
            <a:ext cx="9119870" cy="3721100"/>
          </a:xfrm>
          <a:custGeom>
            <a:rect b="b" l="l" r="r" t="t"/>
            <a:pathLst>
              <a:path extrusionOk="0" h="3721100" w="9119869">
                <a:moveTo>
                  <a:pt x="9119753" y="66671"/>
                </a:moveTo>
                <a:lnTo>
                  <a:pt x="9119753" y="3654096"/>
                </a:lnTo>
                <a:lnTo>
                  <a:pt x="9114514" y="3680045"/>
                </a:lnTo>
                <a:lnTo>
                  <a:pt x="9100225" y="3701238"/>
                </a:lnTo>
                <a:lnTo>
                  <a:pt x="9079032" y="3715527"/>
                </a:lnTo>
                <a:lnTo>
                  <a:pt x="9053080" y="3720767"/>
                </a:lnTo>
                <a:lnTo>
                  <a:pt x="66674" y="3720767"/>
                </a:lnTo>
                <a:lnTo>
                  <a:pt x="19528" y="3701238"/>
                </a:lnTo>
                <a:lnTo>
                  <a:pt x="0" y="3654092"/>
                </a:lnTo>
                <a:lnTo>
                  <a:pt x="0" y="66674"/>
                </a:lnTo>
                <a:lnTo>
                  <a:pt x="5239" y="40721"/>
                </a:lnTo>
                <a:lnTo>
                  <a:pt x="19528" y="19528"/>
                </a:lnTo>
                <a:lnTo>
                  <a:pt x="40721" y="5239"/>
                </a:lnTo>
                <a:lnTo>
                  <a:pt x="66674" y="0"/>
                </a:lnTo>
                <a:lnTo>
                  <a:pt x="9053080" y="0"/>
                </a:lnTo>
                <a:lnTo>
                  <a:pt x="9079032" y="5239"/>
                </a:lnTo>
                <a:lnTo>
                  <a:pt x="9100225" y="19528"/>
                </a:lnTo>
                <a:lnTo>
                  <a:pt x="9114514" y="40721"/>
                </a:lnTo>
                <a:lnTo>
                  <a:pt x="9119753" y="66671"/>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24" name="Google Shape;224;p12"/>
          <p:cNvPicPr preferRelativeResize="0"/>
          <p:nvPr/>
        </p:nvPicPr>
        <p:blipFill rotWithShape="1">
          <a:blip r:embed="rId3">
            <a:alphaModFix/>
          </a:blip>
          <a:srcRect b="0" l="0" r="0" t="0"/>
          <a:stretch/>
        </p:blipFill>
        <p:spPr>
          <a:xfrm>
            <a:off x="8950025" y="1080256"/>
            <a:ext cx="8429625" cy="3724274"/>
          </a:xfrm>
          <a:prstGeom prst="rect">
            <a:avLst/>
          </a:prstGeom>
          <a:noFill/>
          <a:ln>
            <a:noFill/>
          </a:ln>
        </p:spPr>
      </p:pic>
      <p:pic>
        <p:nvPicPr>
          <p:cNvPr id="225" name="Google Shape;225;p12"/>
          <p:cNvPicPr preferRelativeResize="0"/>
          <p:nvPr/>
        </p:nvPicPr>
        <p:blipFill rotWithShape="1">
          <a:blip r:embed="rId4">
            <a:alphaModFix/>
          </a:blip>
          <a:srcRect b="0" l="0" r="0" t="0"/>
          <a:stretch/>
        </p:blipFill>
        <p:spPr>
          <a:xfrm>
            <a:off x="8950025" y="5522665"/>
            <a:ext cx="8429624" cy="3648074"/>
          </a:xfrm>
          <a:prstGeom prst="rect">
            <a:avLst/>
          </a:prstGeom>
          <a:noFill/>
          <a:ln>
            <a:noFill/>
          </a:ln>
        </p:spPr>
      </p:pic>
      <p:sp>
        <p:nvSpPr>
          <p:cNvPr id="226" name="Google Shape;226;p12"/>
          <p:cNvSpPr txBox="1"/>
          <p:nvPr>
            <p:ph type="title"/>
          </p:nvPr>
        </p:nvSpPr>
        <p:spPr>
          <a:xfrm>
            <a:off x="1016000" y="3777559"/>
            <a:ext cx="4832985" cy="2940050"/>
          </a:xfrm>
          <a:prstGeom prst="rect">
            <a:avLst/>
          </a:prstGeom>
          <a:noFill/>
          <a:ln>
            <a:noFill/>
          </a:ln>
        </p:spPr>
        <p:txBody>
          <a:bodyPr anchorCtr="0" anchor="t" bIns="0" lIns="0" spcFirstLastPara="1" rIns="0" wrap="square" tIns="11425">
            <a:spAutoFit/>
          </a:bodyPr>
          <a:lstStyle/>
          <a:p>
            <a:pPr indent="0" lvl="0" marL="12700" marR="5080" rtl="0" algn="l">
              <a:lnSpc>
                <a:spcPct val="116599"/>
              </a:lnSpc>
              <a:spcBef>
                <a:spcPts val="0"/>
              </a:spcBef>
              <a:spcAft>
                <a:spcPts val="0"/>
              </a:spcAft>
              <a:buNone/>
            </a:pPr>
            <a:r>
              <a:rPr lang="en-US" sz="8200"/>
              <a:t>Headline Dataset</a:t>
            </a:r>
            <a:endParaRPr sz="8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p:nvPr/>
        </p:nvSpPr>
        <p:spPr>
          <a:xfrm>
            <a:off x="9939008" y="9044685"/>
            <a:ext cx="8349615" cy="1242695"/>
          </a:xfrm>
          <a:custGeom>
            <a:rect b="b" l="l" r="r" t="t"/>
            <a:pathLst>
              <a:path extrusionOk="0" h="1242695" w="8349615">
                <a:moveTo>
                  <a:pt x="8348990" y="1242313"/>
                </a:moveTo>
                <a:lnTo>
                  <a:pt x="7456" y="1242313"/>
                </a:lnTo>
                <a:lnTo>
                  <a:pt x="0" y="1190000"/>
                </a:lnTo>
                <a:lnTo>
                  <a:pt x="8348990" y="0"/>
                </a:lnTo>
                <a:lnTo>
                  <a:pt x="8348990" y="1242313"/>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232" name="Google Shape;232;p13"/>
          <p:cNvGrpSpPr/>
          <p:nvPr/>
        </p:nvGrpSpPr>
        <p:grpSpPr>
          <a:xfrm>
            <a:off x="0" y="4418118"/>
            <a:ext cx="2383769" cy="2414033"/>
            <a:chOff x="0" y="4418118"/>
            <a:chExt cx="2383769" cy="2414033"/>
          </a:xfrm>
        </p:grpSpPr>
        <p:sp>
          <p:nvSpPr>
            <p:cNvPr id="233" name="Google Shape;233;p13"/>
            <p:cNvSpPr/>
            <p:nvPr/>
          </p:nvSpPr>
          <p:spPr>
            <a:xfrm>
              <a:off x="0" y="6757856"/>
              <a:ext cx="74295" cy="74295"/>
            </a:xfrm>
            <a:custGeom>
              <a:rect b="b" l="l" r="r" t="t"/>
              <a:pathLst>
                <a:path extrusionOk="0" h="74295" w="74295">
                  <a:moveTo>
                    <a:pt x="74274" y="74260"/>
                  </a:moveTo>
                  <a:lnTo>
                    <a:pt x="0" y="74260"/>
                  </a:lnTo>
                  <a:lnTo>
                    <a:pt x="0" y="0"/>
                  </a:lnTo>
                  <a:lnTo>
                    <a:pt x="74274" y="74260"/>
                  </a:lnTo>
                  <a:close/>
                </a:path>
              </a:pathLst>
            </a:custGeom>
            <a:solidFill>
              <a:srgbClr val="F2F5FA">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4" name="Google Shape;234;p13"/>
            <p:cNvSpPr/>
            <p:nvPr/>
          </p:nvSpPr>
          <p:spPr>
            <a:xfrm>
              <a:off x="74274" y="4492378"/>
              <a:ext cx="2309495" cy="2309495"/>
            </a:xfrm>
            <a:custGeom>
              <a:rect b="b" l="l" r="r" t="t"/>
              <a:pathLst>
                <a:path extrusionOk="0" h="2309495" w="2309495">
                  <a:moveTo>
                    <a:pt x="2309146" y="2309146"/>
                  </a:moveTo>
                  <a:lnTo>
                    <a:pt x="0" y="0"/>
                  </a:lnTo>
                  <a:lnTo>
                    <a:pt x="2309146" y="0"/>
                  </a:lnTo>
                  <a:lnTo>
                    <a:pt x="2309146" y="2309146"/>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5" name="Google Shape;235;p13"/>
            <p:cNvSpPr/>
            <p:nvPr/>
          </p:nvSpPr>
          <p:spPr>
            <a:xfrm>
              <a:off x="0" y="4418118"/>
              <a:ext cx="74295" cy="74295"/>
            </a:xfrm>
            <a:custGeom>
              <a:rect b="b" l="l" r="r" t="t"/>
              <a:pathLst>
                <a:path extrusionOk="0" h="74295" w="74295">
                  <a:moveTo>
                    <a:pt x="74274" y="74260"/>
                  </a:moveTo>
                  <a:lnTo>
                    <a:pt x="0" y="74260"/>
                  </a:lnTo>
                  <a:lnTo>
                    <a:pt x="0" y="0"/>
                  </a:lnTo>
                  <a:lnTo>
                    <a:pt x="74274" y="74260"/>
                  </a:lnTo>
                  <a:close/>
                </a:path>
              </a:pathLst>
            </a:custGeom>
            <a:solidFill>
              <a:srgbClr val="AFC1D0">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36" name="Google Shape;236;p13"/>
          <p:cNvSpPr/>
          <p:nvPr/>
        </p:nvSpPr>
        <p:spPr>
          <a:xfrm>
            <a:off x="0" y="982338"/>
            <a:ext cx="1244600" cy="2340610"/>
          </a:xfrm>
          <a:custGeom>
            <a:rect b="b" l="l" r="r" t="t"/>
            <a:pathLst>
              <a:path extrusionOk="0" h="2340610" w="1244600">
                <a:moveTo>
                  <a:pt x="1244122" y="2340191"/>
                </a:moveTo>
                <a:lnTo>
                  <a:pt x="0" y="1096069"/>
                </a:lnTo>
                <a:lnTo>
                  <a:pt x="0" y="0"/>
                </a:lnTo>
                <a:lnTo>
                  <a:pt x="1244122" y="0"/>
                </a:lnTo>
                <a:lnTo>
                  <a:pt x="1244122" y="2340191"/>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7" name="Google Shape;237;p13"/>
          <p:cNvSpPr/>
          <p:nvPr/>
        </p:nvSpPr>
        <p:spPr>
          <a:xfrm>
            <a:off x="1414266" y="2542920"/>
            <a:ext cx="888365" cy="888365"/>
          </a:xfrm>
          <a:custGeom>
            <a:rect b="b" l="l" r="r" t="t"/>
            <a:pathLst>
              <a:path extrusionOk="0" h="888364" w="888364">
                <a:moveTo>
                  <a:pt x="888048" y="888048"/>
                </a:moveTo>
                <a:lnTo>
                  <a:pt x="0" y="888048"/>
                </a:lnTo>
                <a:lnTo>
                  <a:pt x="0" y="0"/>
                </a:lnTo>
                <a:lnTo>
                  <a:pt x="888048" y="888048"/>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8" name="Google Shape;238;p13"/>
          <p:cNvSpPr txBox="1"/>
          <p:nvPr>
            <p:ph type="title"/>
          </p:nvPr>
        </p:nvSpPr>
        <p:spPr>
          <a:xfrm>
            <a:off x="1016000" y="541285"/>
            <a:ext cx="16256000" cy="1290320"/>
          </a:xfrm>
          <a:prstGeom prst="rect">
            <a:avLst/>
          </a:prstGeom>
          <a:noFill/>
          <a:ln>
            <a:noFill/>
          </a:ln>
        </p:spPr>
        <p:txBody>
          <a:bodyPr anchorCtr="0" anchor="t" bIns="0" lIns="0" spcFirstLastPara="1" rIns="0" wrap="square" tIns="12700">
            <a:spAutoFit/>
          </a:bodyPr>
          <a:lstStyle/>
          <a:p>
            <a:pPr indent="0" lvl="0" marL="4263390" rtl="0" algn="l">
              <a:lnSpc>
                <a:spcPct val="100000"/>
              </a:lnSpc>
              <a:spcBef>
                <a:spcPts val="0"/>
              </a:spcBef>
              <a:spcAft>
                <a:spcPts val="0"/>
              </a:spcAft>
              <a:buNone/>
            </a:pPr>
            <a:r>
              <a:rPr lang="en-US"/>
              <a:t>Preprocessing</a:t>
            </a:r>
            <a:endParaRPr/>
          </a:p>
        </p:txBody>
      </p:sp>
      <p:sp>
        <p:nvSpPr>
          <p:cNvPr id="239" name="Google Shape;239;p13"/>
          <p:cNvSpPr txBox="1"/>
          <p:nvPr/>
        </p:nvSpPr>
        <p:spPr>
          <a:xfrm>
            <a:off x="2669340" y="2707287"/>
            <a:ext cx="3128645" cy="5213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250">
                <a:solidFill>
                  <a:srgbClr val="F2F5FA"/>
                </a:solidFill>
                <a:latin typeface="Trebuchet MS"/>
                <a:ea typeface="Trebuchet MS"/>
                <a:cs typeface="Trebuchet MS"/>
                <a:sym typeface="Trebuchet MS"/>
              </a:rPr>
              <a:t>Text Cleaning:</a:t>
            </a:r>
            <a:endParaRPr sz="3250">
              <a:latin typeface="Trebuchet MS"/>
              <a:ea typeface="Trebuchet MS"/>
              <a:cs typeface="Trebuchet MS"/>
              <a:sym typeface="Trebuchet MS"/>
            </a:endParaRPr>
          </a:p>
        </p:txBody>
      </p:sp>
      <p:pic>
        <p:nvPicPr>
          <p:cNvPr id="240" name="Google Shape;240;p13"/>
          <p:cNvPicPr preferRelativeResize="0"/>
          <p:nvPr/>
        </p:nvPicPr>
        <p:blipFill rotWithShape="1">
          <a:blip r:embed="rId3">
            <a:alphaModFix/>
          </a:blip>
          <a:srcRect b="0" l="0" r="0" t="0"/>
          <a:stretch/>
        </p:blipFill>
        <p:spPr>
          <a:xfrm>
            <a:off x="2906204" y="4380581"/>
            <a:ext cx="66675" cy="66674"/>
          </a:xfrm>
          <a:prstGeom prst="rect">
            <a:avLst/>
          </a:prstGeom>
          <a:noFill/>
          <a:ln>
            <a:noFill/>
          </a:ln>
        </p:spPr>
      </p:pic>
      <p:pic>
        <p:nvPicPr>
          <p:cNvPr id="241" name="Google Shape;241;p13"/>
          <p:cNvPicPr preferRelativeResize="0"/>
          <p:nvPr/>
        </p:nvPicPr>
        <p:blipFill rotWithShape="1">
          <a:blip r:embed="rId3">
            <a:alphaModFix/>
          </a:blip>
          <a:srcRect b="0" l="0" r="0" t="0"/>
          <a:stretch/>
        </p:blipFill>
        <p:spPr>
          <a:xfrm>
            <a:off x="2925254" y="4866356"/>
            <a:ext cx="66675" cy="66674"/>
          </a:xfrm>
          <a:prstGeom prst="rect">
            <a:avLst/>
          </a:prstGeom>
          <a:noFill/>
          <a:ln>
            <a:noFill/>
          </a:ln>
        </p:spPr>
      </p:pic>
      <p:pic>
        <p:nvPicPr>
          <p:cNvPr id="242" name="Google Shape;242;p13"/>
          <p:cNvPicPr preferRelativeResize="0"/>
          <p:nvPr/>
        </p:nvPicPr>
        <p:blipFill rotWithShape="1">
          <a:blip r:embed="rId3">
            <a:alphaModFix/>
          </a:blip>
          <a:srcRect b="0" l="0" r="0" t="0"/>
          <a:stretch/>
        </p:blipFill>
        <p:spPr>
          <a:xfrm>
            <a:off x="2906204" y="6295106"/>
            <a:ext cx="66675" cy="66674"/>
          </a:xfrm>
          <a:prstGeom prst="rect">
            <a:avLst/>
          </a:prstGeom>
          <a:noFill/>
          <a:ln>
            <a:noFill/>
          </a:ln>
        </p:spPr>
      </p:pic>
      <p:pic>
        <p:nvPicPr>
          <p:cNvPr id="243" name="Google Shape;243;p13"/>
          <p:cNvPicPr preferRelativeResize="0"/>
          <p:nvPr/>
        </p:nvPicPr>
        <p:blipFill rotWithShape="1">
          <a:blip r:embed="rId3">
            <a:alphaModFix/>
          </a:blip>
          <a:srcRect b="0" l="0" r="0" t="0"/>
          <a:stretch/>
        </p:blipFill>
        <p:spPr>
          <a:xfrm>
            <a:off x="2906204" y="7666706"/>
            <a:ext cx="66675" cy="66674"/>
          </a:xfrm>
          <a:prstGeom prst="rect">
            <a:avLst/>
          </a:prstGeom>
          <a:noFill/>
          <a:ln>
            <a:noFill/>
          </a:ln>
        </p:spPr>
      </p:pic>
      <p:sp>
        <p:nvSpPr>
          <p:cNvPr id="244" name="Google Shape;244;p13"/>
          <p:cNvSpPr txBox="1"/>
          <p:nvPr/>
        </p:nvSpPr>
        <p:spPr>
          <a:xfrm>
            <a:off x="2645854" y="3610358"/>
            <a:ext cx="12997815" cy="4225925"/>
          </a:xfrm>
          <a:prstGeom prst="rect">
            <a:avLst/>
          </a:prstGeom>
          <a:noFill/>
          <a:ln>
            <a:noFill/>
          </a:ln>
        </p:spPr>
        <p:txBody>
          <a:bodyPr anchorCtr="0" anchor="t" bIns="0" lIns="0" spcFirstLastPara="1" rIns="0" wrap="square" tIns="157475">
            <a:spAutoFit/>
          </a:bodyPr>
          <a:lstStyle/>
          <a:p>
            <a:pPr indent="0" lvl="0" marL="12700" rtl="0" algn="l">
              <a:lnSpc>
                <a:spcPct val="100000"/>
              </a:lnSpc>
              <a:spcBef>
                <a:spcPts val="0"/>
              </a:spcBef>
              <a:spcAft>
                <a:spcPts val="0"/>
              </a:spcAft>
              <a:buNone/>
            </a:pPr>
            <a:r>
              <a:rPr lang="en-US" sz="2050">
                <a:solidFill>
                  <a:srgbClr val="FFFFFF"/>
                </a:solidFill>
                <a:latin typeface="Trebuchet MS"/>
                <a:ea typeface="Trebuchet MS"/>
                <a:cs typeface="Trebuchet MS"/>
                <a:sym typeface="Trebuchet MS"/>
              </a:rPr>
              <a:t>In preprocessing, a DataFrame column labeled 'headline' is being preprocessed for text cleaning.</a:t>
            </a:r>
            <a:endParaRPr sz="2050">
              <a:latin typeface="Trebuchet MS"/>
              <a:ea typeface="Trebuchet MS"/>
              <a:cs typeface="Trebuchet MS"/>
              <a:sym typeface="Trebuchet MS"/>
            </a:endParaRPr>
          </a:p>
          <a:p>
            <a:pPr indent="0" lvl="0" marL="455294" rtl="0" algn="l">
              <a:lnSpc>
                <a:spcPct val="100000"/>
              </a:lnSpc>
              <a:spcBef>
                <a:spcPts val="1140"/>
              </a:spcBef>
              <a:spcAft>
                <a:spcPts val="0"/>
              </a:spcAft>
              <a:buNone/>
            </a:pPr>
            <a:r>
              <a:rPr lang="en-US" sz="2050">
                <a:solidFill>
                  <a:srgbClr val="FFFFFF"/>
                </a:solidFill>
                <a:latin typeface="Trebuchet MS"/>
                <a:ea typeface="Trebuchet MS"/>
                <a:cs typeface="Trebuchet MS"/>
                <a:sym typeface="Trebuchet MS"/>
              </a:rPr>
              <a:t>All text in the 'headline' column is converted to lowercase using the ‘str.lower()` method.</a:t>
            </a:r>
            <a:endParaRPr sz="2050">
              <a:latin typeface="Trebuchet MS"/>
              <a:ea typeface="Trebuchet MS"/>
              <a:cs typeface="Trebuchet MS"/>
              <a:sym typeface="Trebuchet MS"/>
            </a:endParaRPr>
          </a:p>
          <a:p>
            <a:pPr indent="0" lvl="0" marL="476884" marR="439419" rtl="0" algn="l">
              <a:lnSpc>
                <a:spcPct val="178093"/>
              </a:lnSpc>
              <a:spcBef>
                <a:spcPts val="275"/>
              </a:spcBef>
              <a:spcAft>
                <a:spcPts val="0"/>
              </a:spcAft>
              <a:buNone/>
            </a:pPr>
            <a:r>
              <a:rPr lang="en-US" sz="2150">
                <a:solidFill>
                  <a:srgbClr val="FFFFFF"/>
                </a:solidFill>
                <a:latin typeface="Trebuchet MS"/>
                <a:ea typeface="Trebuchet MS"/>
                <a:cs typeface="Trebuchet MS"/>
                <a:sym typeface="Trebuchet MS"/>
              </a:rPr>
              <a:t>The `str.replace()` method is used to remove any characters that are part of the string.punctuation set (which includes punctuation symbols) from each headline. Any numeric digits are removed using the regular expression '\d+' with `str.replace()`</a:t>
            </a:r>
            <a:endParaRPr sz="2150">
              <a:latin typeface="Trebuchet MS"/>
              <a:ea typeface="Trebuchet MS"/>
              <a:cs typeface="Trebuchet MS"/>
              <a:sym typeface="Trebuchet MS"/>
            </a:endParaRPr>
          </a:p>
          <a:p>
            <a:pPr indent="0" lvl="0" marL="455294" marR="5080" rtl="0" algn="l">
              <a:lnSpc>
                <a:spcPct val="175609"/>
              </a:lnSpc>
              <a:spcBef>
                <a:spcPts val="0"/>
              </a:spcBef>
              <a:spcAft>
                <a:spcPts val="0"/>
              </a:spcAft>
              <a:buNone/>
            </a:pPr>
            <a:r>
              <a:rPr lang="en-US" sz="2050">
                <a:solidFill>
                  <a:srgbClr val="FFFFFF"/>
                </a:solidFill>
                <a:latin typeface="Trebuchet MS"/>
                <a:ea typeface="Trebuchet MS"/>
                <a:cs typeface="Trebuchet MS"/>
                <a:sym typeface="Trebuchet MS"/>
              </a:rPr>
              <a:t>Consecutive whitespace characters are replaced with a single space using `str.replace('\s+', ' ')`. These steps collectively aim to standardize the text, remove punctuation, eliminate numerical values, and ensure consistent spacing, contributing to a cleaner and more uniform representation of the headlines in the 'headline' column The resulting DataFrame is then displayed with the cleaned 'headline' column</a:t>
            </a:r>
            <a:endParaRPr sz="205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8" name="Shape 248"/>
        <p:cNvGrpSpPr/>
        <p:nvPr/>
      </p:nvGrpSpPr>
      <p:grpSpPr>
        <a:xfrm>
          <a:off x="0" y="0"/>
          <a:ext cx="0" cy="0"/>
          <a:chOff x="0" y="0"/>
          <a:chExt cx="0" cy="0"/>
        </a:xfrm>
      </p:grpSpPr>
      <p:sp>
        <p:nvSpPr>
          <p:cNvPr id="249" name="Google Shape;249;p14"/>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r>
              <a:t/>
            </a:r>
            <a:endParaRPr/>
          </a:p>
        </p:txBody>
      </p:sp>
      <p:sp>
        <p:nvSpPr>
          <p:cNvPr id="250" name="Google Shape;250;p14"/>
          <p:cNvSpPr/>
          <p:nvPr/>
        </p:nvSpPr>
        <p:spPr>
          <a:xfrm>
            <a:off x="8072608" y="0"/>
            <a:ext cx="7000240" cy="1777364"/>
          </a:xfrm>
          <a:custGeom>
            <a:rect b="b" l="l" r="r" t="t"/>
            <a:pathLst>
              <a:path extrusionOk="0" h="1777364" w="7000240">
                <a:moveTo>
                  <a:pt x="7000206" y="0"/>
                </a:moveTo>
                <a:lnTo>
                  <a:pt x="6515472" y="1777152"/>
                </a:lnTo>
                <a:lnTo>
                  <a:pt x="0" y="0"/>
                </a:lnTo>
                <a:lnTo>
                  <a:pt x="7000206" y="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1" name="Google Shape;251;p14"/>
          <p:cNvSpPr/>
          <p:nvPr/>
        </p:nvSpPr>
        <p:spPr>
          <a:xfrm>
            <a:off x="18126998" y="460664"/>
            <a:ext cx="161290" cy="322580"/>
          </a:xfrm>
          <a:custGeom>
            <a:rect b="b" l="l" r="r" t="t"/>
            <a:pathLst>
              <a:path extrusionOk="0" h="322580" w="161290">
                <a:moveTo>
                  <a:pt x="161000" y="0"/>
                </a:moveTo>
                <a:lnTo>
                  <a:pt x="161000" y="322000"/>
                </a:lnTo>
                <a:lnTo>
                  <a:pt x="0" y="161000"/>
                </a:lnTo>
                <a:lnTo>
                  <a:pt x="161000" y="0"/>
                </a:lnTo>
                <a:close/>
              </a:path>
            </a:pathLst>
          </a:custGeom>
          <a:solidFill>
            <a:srgbClr val="CBDDEC">
              <a:alpha val="16862"/>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252" name="Google Shape;252;p14"/>
          <p:cNvGrpSpPr/>
          <p:nvPr/>
        </p:nvGrpSpPr>
        <p:grpSpPr>
          <a:xfrm>
            <a:off x="18114365" y="4843702"/>
            <a:ext cx="173990" cy="832128"/>
            <a:chOff x="18114365" y="4843702"/>
            <a:chExt cx="173990" cy="832128"/>
          </a:xfrm>
        </p:grpSpPr>
        <p:sp>
          <p:nvSpPr>
            <p:cNvPr id="253" name="Google Shape;253;p14"/>
            <p:cNvSpPr/>
            <p:nvPr/>
          </p:nvSpPr>
          <p:spPr>
            <a:xfrm>
              <a:off x="18114365" y="4843702"/>
              <a:ext cx="173990" cy="347345"/>
            </a:xfrm>
            <a:custGeom>
              <a:rect b="b" l="l" r="r" t="t"/>
              <a:pathLst>
                <a:path extrusionOk="0" h="347345" w="173990">
                  <a:moveTo>
                    <a:pt x="173632" y="0"/>
                  </a:moveTo>
                  <a:lnTo>
                    <a:pt x="173632" y="347265"/>
                  </a:lnTo>
                  <a:lnTo>
                    <a:pt x="0" y="173632"/>
                  </a:lnTo>
                  <a:lnTo>
                    <a:pt x="173632" y="0"/>
                  </a:lnTo>
                  <a:close/>
                </a:path>
              </a:pathLst>
            </a:custGeom>
            <a:solidFill>
              <a:srgbClr val="F2F5FA">
                <a:alpha val="16862"/>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4" name="Google Shape;254;p14"/>
            <p:cNvSpPr/>
            <p:nvPr/>
          </p:nvSpPr>
          <p:spPr>
            <a:xfrm>
              <a:off x="18114365" y="5017335"/>
              <a:ext cx="173990" cy="658495"/>
            </a:xfrm>
            <a:custGeom>
              <a:rect b="b" l="l" r="r" t="t"/>
              <a:pathLst>
                <a:path extrusionOk="0" h="658495" w="173990">
                  <a:moveTo>
                    <a:pt x="0" y="0"/>
                  </a:moveTo>
                  <a:lnTo>
                    <a:pt x="173632" y="173632"/>
                  </a:lnTo>
                  <a:lnTo>
                    <a:pt x="173632" y="658097"/>
                  </a:lnTo>
                  <a:lnTo>
                    <a:pt x="4" y="484468"/>
                  </a:lnTo>
                  <a:lnTo>
                    <a:pt x="0" y="0"/>
                  </a:lnTo>
                  <a:close/>
                </a:path>
              </a:pathLst>
            </a:custGeom>
            <a:solidFill>
              <a:srgbClr val="0A1220">
                <a:alpha val="16862"/>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55" name="Google Shape;255;p14"/>
          <p:cNvSpPr/>
          <p:nvPr/>
        </p:nvSpPr>
        <p:spPr>
          <a:xfrm>
            <a:off x="17012197" y="1161541"/>
            <a:ext cx="1102360" cy="2753995"/>
          </a:xfrm>
          <a:custGeom>
            <a:rect b="b" l="l" r="r" t="t"/>
            <a:pathLst>
              <a:path extrusionOk="0" h="2753995" w="1102359">
                <a:moveTo>
                  <a:pt x="1073124" y="418261"/>
                </a:moveTo>
                <a:lnTo>
                  <a:pt x="654862" y="0"/>
                </a:lnTo>
                <a:lnTo>
                  <a:pt x="654862" y="836510"/>
                </a:lnTo>
                <a:lnTo>
                  <a:pt x="1073124" y="418261"/>
                </a:lnTo>
                <a:close/>
              </a:path>
              <a:path extrusionOk="0" h="2753995" w="1102359">
                <a:moveTo>
                  <a:pt x="1102182" y="549465"/>
                </a:moveTo>
                <a:lnTo>
                  <a:pt x="0" y="1651647"/>
                </a:lnTo>
                <a:lnTo>
                  <a:pt x="1102182" y="2753830"/>
                </a:lnTo>
                <a:lnTo>
                  <a:pt x="1102182" y="549465"/>
                </a:lnTo>
                <a:close/>
              </a:path>
            </a:pathLst>
          </a:custGeom>
          <a:solidFill>
            <a:srgbClr val="CBDDEC">
              <a:alpha val="16862"/>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256" name="Google Shape;256;p14"/>
          <p:cNvGrpSpPr/>
          <p:nvPr/>
        </p:nvGrpSpPr>
        <p:grpSpPr>
          <a:xfrm>
            <a:off x="893978" y="2741599"/>
            <a:ext cx="9141460" cy="2922905"/>
            <a:chOff x="893978" y="2741599"/>
            <a:chExt cx="9141460" cy="2922905"/>
          </a:xfrm>
        </p:grpSpPr>
        <p:sp>
          <p:nvSpPr>
            <p:cNvPr id="257" name="Google Shape;257;p14"/>
            <p:cNvSpPr/>
            <p:nvPr/>
          </p:nvSpPr>
          <p:spPr>
            <a:xfrm>
              <a:off x="919818" y="2767513"/>
              <a:ext cx="9086850" cy="2543810"/>
            </a:xfrm>
            <a:custGeom>
              <a:rect b="b" l="l" r="r" t="t"/>
              <a:pathLst>
                <a:path extrusionOk="0" h="2543810" w="9086850">
                  <a:moveTo>
                    <a:pt x="367253" y="2543297"/>
                  </a:moveTo>
                  <a:lnTo>
                    <a:pt x="9086546" y="2543297"/>
                  </a:lnTo>
                  <a:lnTo>
                    <a:pt x="8535050" y="398921"/>
                  </a:lnTo>
                  <a:lnTo>
                    <a:pt x="0" y="0"/>
                  </a:lnTo>
                  <a:lnTo>
                    <a:pt x="367253" y="2543297"/>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8" name="Google Shape;258;p14"/>
            <p:cNvSpPr/>
            <p:nvPr/>
          </p:nvSpPr>
          <p:spPr>
            <a:xfrm>
              <a:off x="893978" y="2741599"/>
              <a:ext cx="9141460" cy="2922905"/>
            </a:xfrm>
            <a:custGeom>
              <a:rect b="b" l="l" r="r" t="t"/>
              <a:pathLst>
                <a:path extrusionOk="0" h="2922904" w="9141460">
                  <a:moveTo>
                    <a:pt x="9140876" y="2581059"/>
                  </a:moveTo>
                  <a:lnTo>
                    <a:pt x="9136266" y="2563063"/>
                  </a:lnTo>
                  <a:lnTo>
                    <a:pt x="9080614" y="2346693"/>
                  </a:lnTo>
                  <a:lnTo>
                    <a:pt x="9080614" y="2544597"/>
                  </a:lnTo>
                  <a:lnTo>
                    <a:pt x="8836927" y="2544597"/>
                  </a:lnTo>
                  <a:lnTo>
                    <a:pt x="8836927" y="1992058"/>
                  </a:lnTo>
                  <a:lnTo>
                    <a:pt x="5322621" y="2215553"/>
                  </a:lnTo>
                  <a:lnTo>
                    <a:pt x="5322621" y="2544597"/>
                  </a:lnTo>
                  <a:lnTo>
                    <a:pt x="414413" y="2544597"/>
                  </a:lnTo>
                  <a:lnTo>
                    <a:pt x="54495" y="51930"/>
                  </a:lnTo>
                  <a:lnTo>
                    <a:pt x="8541575" y="448627"/>
                  </a:lnTo>
                  <a:lnTo>
                    <a:pt x="9080614" y="2544597"/>
                  </a:lnTo>
                  <a:lnTo>
                    <a:pt x="9080614" y="2346693"/>
                  </a:lnTo>
                  <a:lnTo>
                    <a:pt x="8580183" y="401002"/>
                  </a:lnTo>
                  <a:lnTo>
                    <a:pt x="0" y="0"/>
                  </a:lnTo>
                  <a:lnTo>
                    <a:pt x="0" y="19126"/>
                  </a:lnTo>
                  <a:lnTo>
                    <a:pt x="4737" y="51930"/>
                  </a:lnTo>
                  <a:lnTo>
                    <a:pt x="364655" y="2544597"/>
                  </a:lnTo>
                  <a:lnTo>
                    <a:pt x="371767" y="2593848"/>
                  </a:lnTo>
                  <a:lnTo>
                    <a:pt x="5322621" y="2593848"/>
                  </a:lnTo>
                  <a:lnTo>
                    <a:pt x="5322621" y="2922828"/>
                  </a:lnTo>
                  <a:lnTo>
                    <a:pt x="8836927" y="2922828"/>
                  </a:lnTo>
                  <a:lnTo>
                    <a:pt x="8836927" y="2593848"/>
                  </a:lnTo>
                  <a:lnTo>
                    <a:pt x="9140876" y="2593848"/>
                  </a:lnTo>
                  <a:lnTo>
                    <a:pt x="9140876" y="2581059"/>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259" name="Google Shape;259;p14"/>
          <p:cNvGrpSpPr/>
          <p:nvPr/>
        </p:nvGrpSpPr>
        <p:grpSpPr>
          <a:xfrm>
            <a:off x="1064247" y="5821044"/>
            <a:ext cx="9392920" cy="3001645"/>
            <a:chOff x="1064247" y="5821044"/>
            <a:chExt cx="9392920" cy="3001645"/>
          </a:xfrm>
        </p:grpSpPr>
        <p:sp>
          <p:nvSpPr>
            <p:cNvPr id="260" name="Google Shape;260;p14"/>
            <p:cNvSpPr/>
            <p:nvPr/>
          </p:nvSpPr>
          <p:spPr>
            <a:xfrm>
              <a:off x="1093642" y="5847797"/>
              <a:ext cx="9331325" cy="2611755"/>
            </a:xfrm>
            <a:custGeom>
              <a:rect b="b" l="l" r="r" t="t"/>
              <a:pathLst>
                <a:path extrusionOk="0" h="2611754" w="9331325">
                  <a:moveTo>
                    <a:pt x="377125" y="2611658"/>
                  </a:moveTo>
                  <a:lnTo>
                    <a:pt x="9330783" y="2611658"/>
                  </a:lnTo>
                  <a:lnTo>
                    <a:pt x="8764463" y="409644"/>
                  </a:lnTo>
                  <a:lnTo>
                    <a:pt x="0" y="0"/>
                  </a:lnTo>
                  <a:lnTo>
                    <a:pt x="377125" y="2611658"/>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1" name="Google Shape;261;p14"/>
            <p:cNvSpPr/>
            <p:nvPr/>
          </p:nvSpPr>
          <p:spPr>
            <a:xfrm>
              <a:off x="1064247" y="5821044"/>
              <a:ext cx="9392920" cy="3001645"/>
            </a:xfrm>
            <a:custGeom>
              <a:rect b="b" l="l" r="r" t="t"/>
              <a:pathLst>
                <a:path extrusionOk="0" h="3001645" w="9392920">
                  <a:moveTo>
                    <a:pt x="9392793" y="2663698"/>
                  </a:moveTo>
                  <a:lnTo>
                    <a:pt x="9384703" y="2632100"/>
                  </a:lnTo>
                  <a:lnTo>
                    <a:pt x="9327553" y="2409901"/>
                  </a:lnTo>
                  <a:lnTo>
                    <a:pt x="9327553" y="2613126"/>
                  </a:lnTo>
                  <a:lnTo>
                    <a:pt x="9077312" y="2613126"/>
                  </a:lnTo>
                  <a:lnTo>
                    <a:pt x="9077312" y="2045754"/>
                  </a:lnTo>
                  <a:lnTo>
                    <a:pt x="5468556" y="2275255"/>
                  </a:lnTo>
                  <a:lnTo>
                    <a:pt x="5468556" y="2613126"/>
                  </a:lnTo>
                  <a:lnTo>
                    <a:pt x="428409" y="2613126"/>
                  </a:lnTo>
                  <a:lnTo>
                    <a:pt x="58826" y="53467"/>
                  </a:lnTo>
                  <a:lnTo>
                    <a:pt x="8774024" y="460832"/>
                  </a:lnTo>
                  <a:lnTo>
                    <a:pt x="9327553" y="2613126"/>
                  </a:lnTo>
                  <a:lnTo>
                    <a:pt x="9327553" y="2409901"/>
                  </a:lnTo>
                  <a:lnTo>
                    <a:pt x="8813673" y="411924"/>
                  </a:lnTo>
                  <a:lnTo>
                    <a:pt x="0" y="0"/>
                  </a:lnTo>
                  <a:lnTo>
                    <a:pt x="7721" y="53467"/>
                  </a:lnTo>
                  <a:lnTo>
                    <a:pt x="377317" y="2613126"/>
                  </a:lnTo>
                  <a:lnTo>
                    <a:pt x="384619" y="2663698"/>
                  </a:lnTo>
                  <a:lnTo>
                    <a:pt x="5468556" y="2663698"/>
                  </a:lnTo>
                  <a:lnTo>
                    <a:pt x="5468556" y="3001530"/>
                  </a:lnTo>
                  <a:lnTo>
                    <a:pt x="9077312" y="3001530"/>
                  </a:lnTo>
                  <a:lnTo>
                    <a:pt x="9077312" y="2663698"/>
                  </a:lnTo>
                  <a:lnTo>
                    <a:pt x="9392793" y="2663698"/>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62" name="Google Shape;262;p14"/>
          <p:cNvSpPr txBox="1"/>
          <p:nvPr>
            <p:ph type="title"/>
          </p:nvPr>
        </p:nvSpPr>
        <p:spPr>
          <a:xfrm>
            <a:off x="1051205" y="875680"/>
            <a:ext cx="7632700" cy="1270635"/>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US" sz="8150">
                <a:solidFill>
                  <a:srgbClr val="0A1220"/>
                </a:solidFill>
              </a:rPr>
              <a:t>Preprocessing</a:t>
            </a:r>
            <a:endParaRPr sz="8150"/>
          </a:p>
        </p:txBody>
      </p:sp>
      <p:sp>
        <p:nvSpPr>
          <p:cNvPr id="263" name="Google Shape;263;p14"/>
          <p:cNvSpPr txBox="1"/>
          <p:nvPr/>
        </p:nvSpPr>
        <p:spPr>
          <a:xfrm>
            <a:off x="1483329" y="6383752"/>
            <a:ext cx="8130600" cy="1311300"/>
          </a:xfrm>
          <a:prstGeom prst="rect">
            <a:avLst/>
          </a:prstGeom>
          <a:noFill/>
          <a:ln>
            <a:noFill/>
          </a:ln>
        </p:spPr>
        <p:txBody>
          <a:bodyPr anchorCtr="0" anchor="t" bIns="0" lIns="0" spcFirstLastPara="1" rIns="0" wrap="square" tIns="12700">
            <a:spAutoFit/>
          </a:bodyPr>
          <a:lstStyle/>
          <a:p>
            <a:pPr indent="0" lvl="0" marL="12700" marR="5080" rtl="0" algn="l">
              <a:lnSpc>
                <a:spcPct val="146200"/>
              </a:lnSpc>
              <a:spcBef>
                <a:spcPts val="0"/>
              </a:spcBef>
              <a:spcAft>
                <a:spcPts val="0"/>
              </a:spcAft>
              <a:buNone/>
            </a:pPr>
            <a:r>
              <a:rPr lang="en-US" sz="2150">
                <a:solidFill>
                  <a:srgbClr val="0A1220"/>
                </a:solidFill>
                <a:latin typeface="Trebuchet MS"/>
                <a:ea typeface="Trebuchet MS"/>
                <a:cs typeface="Trebuchet MS"/>
                <a:sym typeface="Trebuchet MS"/>
              </a:rPr>
              <a:t>Converting the text into numerical vectors using techniques like TF-IDF (Term Frequency-Inverse Document Frequency) or word embeddings like Word2Vec, GloVe, or FastText.</a:t>
            </a:r>
            <a:endParaRPr sz="2150">
              <a:latin typeface="Trebuchet MS"/>
              <a:ea typeface="Trebuchet MS"/>
              <a:cs typeface="Trebuchet MS"/>
              <a:sym typeface="Trebuchet MS"/>
            </a:endParaRPr>
          </a:p>
        </p:txBody>
      </p:sp>
      <p:sp>
        <p:nvSpPr>
          <p:cNvPr id="264" name="Google Shape;264;p14"/>
          <p:cNvSpPr txBox="1"/>
          <p:nvPr/>
        </p:nvSpPr>
        <p:spPr>
          <a:xfrm>
            <a:off x="6867980" y="8108076"/>
            <a:ext cx="2738755" cy="4908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50">
                <a:solidFill>
                  <a:srgbClr val="F2F5FA"/>
                </a:solidFill>
                <a:latin typeface="Trebuchet MS"/>
                <a:ea typeface="Trebuchet MS"/>
                <a:cs typeface="Trebuchet MS"/>
                <a:sym typeface="Trebuchet MS"/>
              </a:rPr>
              <a:t>Vectorization</a:t>
            </a:r>
            <a:endParaRPr sz="3050">
              <a:latin typeface="Trebuchet MS"/>
              <a:ea typeface="Trebuchet MS"/>
              <a:cs typeface="Trebuchet MS"/>
              <a:sym typeface="Trebuchet MS"/>
            </a:endParaRPr>
          </a:p>
        </p:txBody>
      </p:sp>
      <p:grpSp>
        <p:nvGrpSpPr>
          <p:cNvPr id="265" name="Google Shape;265;p14"/>
          <p:cNvGrpSpPr/>
          <p:nvPr/>
        </p:nvGrpSpPr>
        <p:grpSpPr>
          <a:xfrm>
            <a:off x="10255758" y="4861889"/>
            <a:ext cx="7435215" cy="2376170"/>
            <a:chOff x="10255758" y="4861889"/>
            <a:chExt cx="7435215" cy="2376170"/>
          </a:xfrm>
        </p:grpSpPr>
        <p:sp>
          <p:nvSpPr>
            <p:cNvPr id="266" name="Google Shape;266;p14"/>
            <p:cNvSpPr/>
            <p:nvPr/>
          </p:nvSpPr>
          <p:spPr>
            <a:xfrm>
              <a:off x="10279024" y="4883067"/>
              <a:ext cx="7386320" cy="2067560"/>
            </a:xfrm>
            <a:custGeom>
              <a:rect b="b" l="l" r="r" t="t"/>
              <a:pathLst>
                <a:path extrusionOk="0" h="2067559" w="7386319">
                  <a:moveTo>
                    <a:pt x="298524" y="2067336"/>
                  </a:moveTo>
                  <a:lnTo>
                    <a:pt x="7386063" y="2067336"/>
                  </a:lnTo>
                  <a:lnTo>
                    <a:pt x="6937775" y="324266"/>
                  </a:lnTo>
                  <a:lnTo>
                    <a:pt x="0" y="0"/>
                  </a:lnTo>
                  <a:lnTo>
                    <a:pt x="298524" y="2067336"/>
                  </a:lnTo>
                  <a:close/>
                </a:path>
              </a:pathLst>
            </a:custGeom>
            <a:solidFill>
              <a:srgbClr val="F2F5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7" name="Google Shape;267;p14"/>
            <p:cNvSpPr/>
            <p:nvPr/>
          </p:nvSpPr>
          <p:spPr>
            <a:xfrm>
              <a:off x="10255758" y="4861889"/>
              <a:ext cx="7435215" cy="2376170"/>
            </a:xfrm>
            <a:custGeom>
              <a:rect b="b" l="l" r="r" t="t"/>
              <a:pathLst>
                <a:path extrusionOk="0" h="2376170" w="7435215">
                  <a:moveTo>
                    <a:pt x="7435151" y="2108543"/>
                  </a:moveTo>
                  <a:lnTo>
                    <a:pt x="7428738" y="2083511"/>
                  </a:lnTo>
                  <a:lnTo>
                    <a:pt x="7383500" y="1907628"/>
                  </a:lnTo>
                  <a:lnTo>
                    <a:pt x="7383500" y="2068499"/>
                  </a:lnTo>
                  <a:lnTo>
                    <a:pt x="7185419" y="2068499"/>
                  </a:lnTo>
                  <a:lnTo>
                    <a:pt x="7185419" y="1619377"/>
                  </a:lnTo>
                  <a:lnTo>
                    <a:pt x="4328795" y="1801050"/>
                  </a:lnTo>
                  <a:lnTo>
                    <a:pt x="4328795" y="2068499"/>
                  </a:lnTo>
                  <a:lnTo>
                    <a:pt x="339115" y="2068499"/>
                  </a:lnTo>
                  <a:lnTo>
                    <a:pt x="46558" y="42316"/>
                  </a:lnTo>
                  <a:lnTo>
                    <a:pt x="6945338" y="364782"/>
                  </a:lnTo>
                  <a:lnTo>
                    <a:pt x="7383500" y="2068499"/>
                  </a:lnTo>
                  <a:lnTo>
                    <a:pt x="7383500" y="1907628"/>
                  </a:lnTo>
                  <a:lnTo>
                    <a:pt x="6976732" y="326072"/>
                  </a:lnTo>
                  <a:lnTo>
                    <a:pt x="0" y="0"/>
                  </a:lnTo>
                  <a:lnTo>
                    <a:pt x="6108" y="42316"/>
                  </a:lnTo>
                  <a:lnTo>
                    <a:pt x="298665" y="2068499"/>
                  </a:lnTo>
                  <a:lnTo>
                    <a:pt x="304457" y="2108543"/>
                  </a:lnTo>
                  <a:lnTo>
                    <a:pt x="4328795" y="2108543"/>
                  </a:lnTo>
                  <a:lnTo>
                    <a:pt x="4328795" y="2375954"/>
                  </a:lnTo>
                  <a:lnTo>
                    <a:pt x="7185419" y="2375954"/>
                  </a:lnTo>
                  <a:lnTo>
                    <a:pt x="7185419" y="2108543"/>
                  </a:lnTo>
                  <a:lnTo>
                    <a:pt x="7435151" y="2108543"/>
                  </a:lnTo>
                  <a:close/>
                </a:path>
              </a:pathLst>
            </a:custGeom>
            <a:solidFill>
              <a:srgbClr val="0A12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68" name="Google Shape;268;p14"/>
          <p:cNvSpPr txBox="1"/>
          <p:nvPr/>
        </p:nvSpPr>
        <p:spPr>
          <a:xfrm>
            <a:off x="15003636" y="6598304"/>
            <a:ext cx="1716405" cy="4908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50">
                <a:solidFill>
                  <a:srgbClr val="F2F5FA"/>
                </a:solidFill>
                <a:latin typeface="Trebuchet MS"/>
                <a:ea typeface="Trebuchet MS"/>
                <a:cs typeface="Trebuchet MS"/>
                <a:sym typeface="Trebuchet MS"/>
              </a:rPr>
              <a:t>Padding</a:t>
            </a:r>
            <a:endParaRPr sz="3050">
              <a:latin typeface="Trebuchet MS"/>
              <a:ea typeface="Trebuchet MS"/>
              <a:cs typeface="Trebuchet MS"/>
              <a:sym typeface="Trebuchet MS"/>
            </a:endParaRPr>
          </a:p>
        </p:txBody>
      </p:sp>
      <p:sp>
        <p:nvSpPr>
          <p:cNvPr id="269" name="Google Shape;269;p14"/>
          <p:cNvSpPr txBox="1"/>
          <p:nvPr/>
        </p:nvSpPr>
        <p:spPr>
          <a:xfrm>
            <a:off x="1281475" y="2984284"/>
            <a:ext cx="15619200" cy="3546600"/>
          </a:xfrm>
          <a:prstGeom prst="rect">
            <a:avLst/>
          </a:prstGeom>
          <a:noFill/>
          <a:ln>
            <a:noFill/>
          </a:ln>
        </p:spPr>
        <p:txBody>
          <a:bodyPr anchorCtr="0" anchor="t" bIns="0" lIns="0" spcFirstLastPara="1" rIns="0" wrap="square" tIns="12700">
            <a:spAutoFit/>
          </a:bodyPr>
          <a:lstStyle/>
          <a:p>
            <a:pPr indent="0" lvl="0" marL="12700" marR="7466965" rtl="0" algn="l">
              <a:lnSpc>
                <a:spcPct val="146300"/>
              </a:lnSpc>
              <a:spcBef>
                <a:spcPts val="0"/>
              </a:spcBef>
              <a:spcAft>
                <a:spcPts val="0"/>
              </a:spcAft>
              <a:buNone/>
            </a:pPr>
            <a:r>
              <a:rPr lang="en-US" sz="2050">
                <a:solidFill>
                  <a:srgbClr val="0A1220"/>
                </a:solidFill>
                <a:latin typeface="Trebuchet MS"/>
                <a:ea typeface="Trebuchet MS"/>
                <a:cs typeface="Trebuchet MS"/>
                <a:sym typeface="Trebuchet MS"/>
              </a:rPr>
              <a:t>Removing any special characters, punctuation, or irrelevant information that doesn't contribute to sarcasm detection. Convert text to lowercase to ensure uniformity. Eliminate common words (stopwords) that may not hold significant meaning for sarcasm detection.</a:t>
            </a:r>
            <a:endParaRPr sz="2050">
              <a:latin typeface="Trebuchet MS"/>
              <a:ea typeface="Trebuchet MS"/>
              <a:cs typeface="Trebuchet MS"/>
              <a:sym typeface="Trebuchet MS"/>
            </a:endParaRPr>
          </a:p>
          <a:p>
            <a:pPr indent="457200" lvl="0" marL="9601200" marR="5080" rtl="0" algn="l">
              <a:lnSpc>
                <a:spcPct val="118900"/>
              </a:lnSpc>
              <a:spcBef>
                <a:spcPts val="1245"/>
              </a:spcBef>
              <a:spcAft>
                <a:spcPts val="0"/>
              </a:spcAft>
              <a:buNone/>
            </a:pPr>
            <a:r>
              <a:rPr lang="en-US" sz="2050">
                <a:latin typeface="Trebuchet MS"/>
                <a:ea typeface="Trebuchet MS"/>
                <a:cs typeface="Trebuchet MS"/>
                <a:sym typeface="Trebuchet MS"/>
              </a:rPr>
              <a:t>Ensuring that all sequences are of the same length by padding shorter sequences or truncating longer ones.</a:t>
            </a:r>
            <a:endParaRPr sz="2050">
              <a:latin typeface="Trebuchet MS"/>
              <a:ea typeface="Trebuchet MS"/>
              <a:cs typeface="Trebuchet MS"/>
              <a:sym typeface="Trebuchet MS"/>
            </a:endParaRPr>
          </a:p>
        </p:txBody>
      </p:sp>
      <p:sp>
        <p:nvSpPr>
          <p:cNvPr id="270" name="Google Shape;270;p14"/>
          <p:cNvSpPr txBox="1"/>
          <p:nvPr/>
        </p:nvSpPr>
        <p:spPr>
          <a:xfrm>
            <a:off x="6598975" y="4965950"/>
            <a:ext cx="4984200" cy="322500"/>
          </a:xfrm>
          <a:prstGeom prst="rect">
            <a:avLst/>
          </a:prstGeom>
          <a:noFill/>
          <a:ln>
            <a:noFill/>
          </a:ln>
        </p:spPr>
        <p:txBody>
          <a:bodyPr anchorCtr="0" anchor="t" bIns="91425" lIns="91425" spcFirstLastPara="1" rIns="91425" wrap="square" tIns="91425">
            <a:noAutofit/>
          </a:bodyPr>
          <a:lstStyle/>
          <a:p>
            <a:pPr indent="0" lvl="0" marL="0" marR="2163445" rtl="0" algn="ctr">
              <a:spcBef>
                <a:spcPts val="1175"/>
              </a:spcBef>
              <a:spcAft>
                <a:spcPts val="0"/>
              </a:spcAft>
              <a:buClr>
                <a:schemeClr val="dk1"/>
              </a:buClr>
              <a:buFont typeface="Arial"/>
              <a:buNone/>
            </a:pPr>
            <a:r>
              <a:rPr b="1" lang="en-US" sz="3050">
                <a:solidFill>
                  <a:srgbClr val="F2F5FA"/>
                </a:solidFill>
                <a:latin typeface="Trebuchet MS"/>
                <a:ea typeface="Trebuchet MS"/>
                <a:cs typeface="Trebuchet MS"/>
                <a:sym typeface="Trebuchet MS"/>
              </a:rPr>
              <a:t>Text Cleaning</a:t>
            </a:r>
            <a:endParaRPr sz="3600">
              <a:solidFill>
                <a:srgbClr val="0A122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15"/>
          <p:cNvGrpSpPr/>
          <p:nvPr/>
        </p:nvGrpSpPr>
        <p:grpSpPr>
          <a:xfrm>
            <a:off x="14325986" y="0"/>
            <a:ext cx="3962618" cy="4645887"/>
            <a:chOff x="14325986" y="0"/>
            <a:chExt cx="3962618" cy="4645887"/>
          </a:xfrm>
        </p:grpSpPr>
        <p:sp>
          <p:nvSpPr>
            <p:cNvPr id="276" name="Google Shape;276;p15"/>
            <p:cNvSpPr/>
            <p:nvPr/>
          </p:nvSpPr>
          <p:spPr>
            <a:xfrm>
              <a:off x="16666179" y="0"/>
              <a:ext cx="1622425" cy="683895"/>
            </a:xfrm>
            <a:custGeom>
              <a:rect b="b" l="l" r="r" t="t"/>
              <a:pathLst>
                <a:path extrusionOk="0" h="683895" w="1622425">
                  <a:moveTo>
                    <a:pt x="1621822" y="683685"/>
                  </a:moveTo>
                  <a:lnTo>
                    <a:pt x="0" y="683685"/>
                  </a:lnTo>
                  <a:lnTo>
                    <a:pt x="0" y="0"/>
                  </a:lnTo>
                  <a:lnTo>
                    <a:pt x="1621822" y="0"/>
                  </a:lnTo>
                  <a:lnTo>
                    <a:pt x="1621822" y="683685"/>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7" name="Google Shape;277;p15"/>
            <p:cNvSpPr/>
            <p:nvPr/>
          </p:nvSpPr>
          <p:spPr>
            <a:xfrm>
              <a:off x="15982091" y="0"/>
              <a:ext cx="1854200" cy="1854200"/>
            </a:xfrm>
            <a:custGeom>
              <a:rect b="b" l="l" r="r" t="t"/>
              <a:pathLst>
                <a:path extrusionOk="0" h="1854200" w="1854200">
                  <a:moveTo>
                    <a:pt x="0" y="0"/>
                  </a:moveTo>
                  <a:lnTo>
                    <a:pt x="1853935" y="0"/>
                  </a:lnTo>
                  <a:lnTo>
                    <a:pt x="1853935" y="1853575"/>
                  </a:lnTo>
                  <a:lnTo>
                    <a:pt x="0" y="0"/>
                  </a:lnTo>
                  <a:close/>
                </a:path>
              </a:pathLst>
            </a:custGeom>
            <a:solidFill>
              <a:srgbClr val="AFC1D0">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8" name="Google Shape;278;p15"/>
            <p:cNvSpPr/>
            <p:nvPr/>
          </p:nvSpPr>
          <p:spPr>
            <a:xfrm>
              <a:off x="17836027" y="1853575"/>
              <a:ext cx="452120" cy="2340610"/>
            </a:xfrm>
            <a:custGeom>
              <a:rect b="b" l="l" r="r" t="t"/>
              <a:pathLst>
                <a:path extrusionOk="0" h="2340610" w="452119">
                  <a:moveTo>
                    <a:pt x="0" y="0"/>
                  </a:moveTo>
                  <a:lnTo>
                    <a:pt x="451973" y="452061"/>
                  </a:lnTo>
                  <a:lnTo>
                    <a:pt x="451973" y="2340191"/>
                  </a:lnTo>
                  <a:lnTo>
                    <a:pt x="0" y="2340191"/>
                  </a:lnTo>
                  <a:lnTo>
                    <a:pt x="0" y="0"/>
                  </a:lnTo>
                  <a:close/>
                </a:path>
              </a:pathLst>
            </a:custGeom>
            <a:solidFill>
              <a:srgbClr val="F2F5FA">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9" name="Google Shape;279;p15"/>
            <p:cNvSpPr/>
            <p:nvPr/>
          </p:nvSpPr>
          <p:spPr>
            <a:xfrm>
              <a:off x="17836027" y="4193767"/>
              <a:ext cx="452120" cy="452120"/>
            </a:xfrm>
            <a:custGeom>
              <a:rect b="b" l="l" r="r" t="t"/>
              <a:pathLst>
                <a:path extrusionOk="0" h="452120" w="452119">
                  <a:moveTo>
                    <a:pt x="0" y="0"/>
                  </a:moveTo>
                  <a:lnTo>
                    <a:pt x="451973" y="0"/>
                  </a:lnTo>
                  <a:lnTo>
                    <a:pt x="451973" y="451965"/>
                  </a:lnTo>
                  <a:lnTo>
                    <a:pt x="0" y="0"/>
                  </a:lnTo>
                  <a:close/>
                </a:path>
              </a:pathLst>
            </a:custGeom>
            <a:solidFill>
              <a:srgbClr val="0A1220">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0" name="Google Shape;280;p15"/>
            <p:cNvSpPr/>
            <p:nvPr/>
          </p:nvSpPr>
          <p:spPr>
            <a:xfrm>
              <a:off x="14325986" y="683685"/>
              <a:ext cx="2340610" cy="2340610"/>
            </a:xfrm>
            <a:custGeom>
              <a:rect b="b" l="l" r="r" t="t"/>
              <a:pathLst>
                <a:path extrusionOk="0" h="2340610" w="2340609">
                  <a:moveTo>
                    <a:pt x="0" y="0"/>
                  </a:moveTo>
                  <a:lnTo>
                    <a:pt x="2340192" y="2340191"/>
                  </a:lnTo>
                  <a:lnTo>
                    <a:pt x="0" y="2340191"/>
                  </a:lnTo>
                  <a:lnTo>
                    <a:pt x="0" y="0"/>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81" name="Google Shape;281;p15"/>
          <p:cNvSpPr/>
          <p:nvPr/>
        </p:nvSpPr>
        <p:spPr>
          <a:xfrm>
            <a:off x="13267793" y="575247"/>
            <a:ext cx="888365" cy="888365"/>
          </a:xfrm>
          <a:custGeom>
            <a:rect b="b" l="l" r="r" t="t"/>
            <a:pathLst>
              <a:path extrusionOk="0" h="888365" w="888365">
                <a:moveTo>
                  <a:pt x="0" y="0"/>
                </a:moveTo>
                <a:lnTo>
                  <a:pt x="888048" y="0"/>
                </a:lnTo>
                <a:lnTo>
                  <a:pt x="888048" y="888048"/>
                </a:lnTo>
                <a:lnTo>
                  <a:pt x="0" y="0"/>
                </a:lnTo>
                <a:close/>
              </a:path>
            </a:pathLst>
          </a:custGeom>
          <a:solidFill>
            <a:srgbClr val="CBDDEC">
              <a:alpha val="784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2" name="Google Shape;282;p15"/>
          <p:cNvSpPr/>
          <p:nvPr/>
        </p:nvSpPr>
        <p:spPr>
          <a:xfrm>
            <a:off x="0" y="0"/>
            <a:ext cx="7654925" cy="1624330"/>
          </a:xfrm>
          <a:custGeom>
            <a:rect b="b" l="l" r="r" t="t"/>
            <a:pathLst>
              <a:path extrusionOk="0" h="1624330" w="7654925">
                <a:moveTo>
                  <a:pt x="7654399" y="0"/>
                </a:moveTo>
                <a:lnTo>
                  <a:pt x="0" y="1623732"/>
                </a:lnTo>
                <a:lnTo>
                  <a:pt x="0" y="0"/>
                </a:lnTo>
                <a:lnTo>
                  <a:pt x="7654399" y="0"/>
                </a:lnTo>
                <a:close/>
              </a:path>
            </a:pathLst>
          </a:custGeom>
          <a:solidFill>
            <a:srgbClr val="49708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3" name="Google Shape;283;p15"/>
          <p:cNvSpPr txBox="1"/>
          <p:nvPr>
            <p:ph type="title"/>
          </p:nvPr>
        </p:nvSpPr>
        <p:spPr>
          <a:xfrm>
            <a:off x="7190877" y="274544"/>
            <a:ext cx="3906520" cy="1290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Models</a:t>
            </a:r>
            <a:endParaRPr/>
          </a:p>
        </p:txBody>
      </p:sp>
      <p:pic>
        <p:nvPicPr>
          <p:cNvPr id="284" name="Google Shape;284;p15"/>
          <p:cNvPicPr preferRelativeResize="0"/>
          <p:nvPr/>
        </p:nvPicPr>
        <p:blipFill rotWithShape="1">
          <a:blip r:embed="rId3">
            <a:alphaModFix/>
          </a:blip>
          <a:srcRect b="0" l="0" r="0" t="0"/>
          <a:stretch/>
        </p:blipFill>
        <p:spPr>
          <a:xfrm>
            <a:off x="2000465" y="4053068"/>
            <a:ext cx="142875" cy="142874"/>
          </a:xfrm>
          <a:prstGeom prst="rect">
            <a:avLst/>
          </a:prstGeom>
          <a:noFill/>
          <a:ln>
            <a:noFill/>
          </a:ln>
        </p:spPr>
      </p:pic>
      <p:pic>
        <p:nvPicPr>
          <p:cNvPr id="285" name="Google Shape;285;p15"/>
          <p:cNvPicPr preferRelativeResize="0"/>
          <p:nvPr/>
        </p:nvPicPr>
        <p:blipFill rotWithShape="1">
          <a:blip r:embed="rId3">
            <a:alphaModFix/>
          </a:blip>
          <a:srcRect b="0" l="0" r="0" t="0"/>
          <a:stretch/>
        </p:blipFill>
        <p:spPr>
          <a:xfrm>
            <a:off x="2000465" y="5664112"/>
            <a:ext cx="142875" cy="142874"/>
          </a:xfrm>
          <a:prstGeom prst="rect">
            <a:avLst/>
          </a:prstGeom>
          <a:noFill/>
          <a:ln>
            <a:noFill/>
          </a:ln>
        </p:spPr>
      </p:pic>
      <p:pic>
        <p:nvPicPr>
          <p:cNvPr id="286" name="Google Shape;286;p15"/>
          <p:cNvPicPr preferRelativeResize="0"/>
          <p:nvPr/>
        </p:nvPicPr>
        <p:blipFill rotWithShape="1">
          <a:blip r:embed="rId3">
            <a:alphaModFix/>
          </a:blip>
          <a:srcRect b="0" l="0" r="0" t="0"/>
          <a:stretch/>
        </p:blipFill>
        <p:spPr>
          <a:xfrm>
            <a:off x="2000465" y="2407568"/>
            <a:ext cx="142875" cy="142874"/>
          </a:xfrm>
          <a:prstGeom prst="rect">
            <a:avLst/>
          </a:prstGeom>
          <a:noFill/>
          <a:ln>
            <a:noFill/>
          </a:ln>
        </p:spPr>
      </p:pic>
      <p:pic>
        <p:nvPicPr>
          <p:cNvPr id="287" name="Google Shape;287;p15"/>
          <p:cNvPicPr preferRelativeResize="0"/>
          <p:nvPr/>
        </p:nvPicPr>
        <p:blipFill rotWithShape="1">
          <a:blip r:embed="rId3">
            <a:alphaModFix/>
          </a:blip>
          <a:srcRect b="0" l="0" r="0" t="0"/>
          <a:stretch/>
        </p:blipFill>
        <p:spPr>
          <a:xfrm>
            <a:off x="1974466" y="7327686"/>
            <a:ext cx="142875" cy="142874"/>
          </a:xfrm>
          <a:prstGeom prst="rect">
            <a:avLst/>
          </a:prstGeom>
          <a:noFill/>
          <a:ln>
            <a:noFill/>
          </a:ln>
        </p:spPr>
      </p:pic>
      <p:sp>
        <p:nvSpPr>
          <p:cNvPr id="288" name="Google Shape;288;p15"/>
          <p:cNvSpPr txBox="1"/>
          <p:nvPr/>
        </p:nvSpPr>
        <p:spPr>
          <a:xfrm>
            <a:off x="1466466" y="2103117"/>
            <a:ext cx="14413865" cy="6662420"/>
          </a:xfrm>
          <a:prstGeom prst="rect">
            <a:avLst/>
          </a:prstGeom>
          <a:noFill/>
          <a:ln>
            <a:noFill/>
          </a:ln>
        </p:spPr>
        <p:txBody>
          <a:bodyPr anchorCtr="0" anchor="t" bIns="0" lIns="0" spcFirstLastPara="1" rIns="0" wrap="square" tIns="12050">
            <a:spAutoFit/>
          </a:bodyPr>
          <a:lstStyle/>
          <a:p>
            <a:pPr indent="0" lvl="0" marL="1027430" rtl="0" algn="l">
              <a:lnSpc>
                <a:spcPct val="100000"/>
              </a:lnSpc>
              <a:spcBef>
                <a:spcPts val="0"/>
              </a:spcBef>
              <a:spcAft>
                <a:spcPts val="0"/>
              </a:spcAft>
              <a:buNone/>
            </a:pPr>
            <a:r>
              <a:rPr b="1" lang="en-US" sz="3950">
                <a:solidFill>
                  <a:srgbClr val="F2F5FA"/>
                </a:solidFill>
                <a:latin typeface="Trebuchet MS"/>
                <a:ea typeface="Trebuchet MS"/>
                <a:cs typeface="Trebuchet MS"/>
                <a:sym typeface="Trebuchet MS"/>
              </a:rPr>
              <a:t>BernoulliNB</a:t>
            </a:r>
            <a:endParaRPr sz="3950">
              <a:latin typeface="Trebuchet MS"/>
              <a:ea typeface="Trebuchet MS"/>
              <a:cs typeface="Trebuchet MS"/>
              <a:sym typeface="Trebuchet MS"/>
            </a:endParaRPr>
          </a:p>
          <a:p>
            <a:pPr indent="0" lvl="0" marL="38100" rtl="0" algn="l">
              <a:lnSpc>
                <a:spcPct val="100000"/>
              </a:lnSpc>
              <a:spcBef>
                <a:spcPts val="2635"/>
              </a:spcBef>
              <a:spcAft>
                <a:spcPts val="0"/>
              </a:spcAft>
              <a:buNone/>
            </a:pPr>
            <a:r>
              <a:rPr i="1" lang="en-US" sz="2150">
                <a:solidFill>
                  <a:srgbClr val="F2F5FA"/>
                </a:solidFill>
                <a:latin typeface="Arial"/>
                <a:ea typeface="Arial"/>
                <a:cs typeface="Arial"/>
                <a:sym typeface="Arial"/>
              </a:rPr>
              <a:t>Simple and fast. Works well with text classification tasks, especially with a limited amount of training data.</a:t>
            </a:r>
            <a:endParaRPr sz="2150">
              <a:latin typeface="Arial"/>
              <a:ea typeface="Arial"/>
              <a:cs typeface="Arial"/>
              <a:sym typeface="Arial"/>
            </a:endParaRPr>
          </a:p>
          <a:p>
            <a:pPr indent="0" lvl="0" marL="0" rtl="0" algn="l">
              <a:lnSpc>
                <a:spcPct val="100000"/>
              </a:lnSpc>
              <a:spcBef>
                <a:spcPts val="530"/>
              </a:spcBef>
              <a:spcAft>
                <a:spcPts val="0"/>
              </a:spcAft>
              <a:buNone/>
            </a:pPr>
            <a:r>
              <a:t/>
            </a:r>
            <a:endParaRPr sz="2150">
              <a:latin typeface="Arial"/>
              <a:ea typeface="Arial"/>
              <a:cs typeface="Arial"/>
              <a:sym typeface="Arial"/>
            </a:endParaRPr>
          </a:p>
          <a:p>
            <a:pPr indent="0" lvl="0" marL="1027430" rtl="0" algn="l">
              <a:lnSpc>
                <a:spcPct val="100000"/>
              </a:lnSpc>
              <a:spcBef>
                <a:spcPts val="0"/>
              </a:spcBef>
              <a:spcAft>
                <a:spcPts val="0"/>
              </a:spcAft>
              <a:buNone/>
            </a:pPr>
            <a:r>
              <a:rPr b="1" lang="en-US" sz="3950">
                <a:solidFill>
                  <a:srgbClr val="F2F5FA"/>
                </a:solidFill>
                <a:latin typeface="Trebuchet MS"/>
                <a:ea typeface="Trebuchet MS"/>
                <a:cs typeface="Trebuchet MS"/>
                <a:sym typeface="Trebuchet MS"/>
              </a:rPr>
              <a:t>MultinomialNB</a:t>
            </a:r>
            <a:endParaRPr sz="3950">
              <a:latin typeface="Trebuchet MS"/>
              <a:ea typeface="Trebuchet MS"/>
              <a:cs typeface="Trebuchet MS"/>
              <a:sym typeface="Trebuchet MS"/>
            </a:endParaRPr>
          </a:p>
          <a:p>
            <a:pPr indent="0" lvl="0" marL="38100" rtl="0" algn="l">
              <a:lnSpc>
                <a:spcPct val="100000"/>
              </a:lnSpc>
              <a:spcBef>
                <a:spcPts val="2375"/>
              </a:spcBef>
              <a:spcAft>
                <a:spcPts val="0"/>
              </a:spcAft>
              <a:buNone/>
            </a:pPr>
            <a:r>
              <a:rPr i="1" lang="en-US" sz="2150">
                <a:solidFill>
                  <a:srgbClr val="F2F5FA"/>
                </a:solidFill>
                <a:latin typeface="Arial"/>
                <a:ea typeface="Arial"/>
                <a:cs typeface="Arial"/>
                <a:sym typeface="Arial"/>
              </a:rPr>
              <a:t>Suitable for classification tasks involving discrete features, such as word counts for text classification.</a:t>
            </a:r>
            <a:endParaRPr sz="2150">
              <a:latin typeface="Arial"/>
              <a:ea typeface="Arial"/>
              <a:cs typeface="Arial"/>
              <a:sym typeface="Arial"/>
            </a:endParaRPr>
          </a:p>
          <a:p>
            <a:pPr indent="0" lvl="0" marL="0" rtl="0" algn="l">
              <a:lnSpc>
                <a:spcPct val="100000"/>
              </a:lnSpc>
              <a:spcBef>
                <a:spcPts val="515"/>
              </a:spcBef>
              <a:spcAft>
                <a:spcPts val="0"/>
              </a:spcAft>
              <a:buNone/>
            </a:pPr>
            <a:r>
              <a:t/>
            </a:r>
            <a:endParaRPr sz="2150">
              <a:latin typeface="Arial"/>
              <a:ea typeface="Arial"/>
              <a:cs typeface="Arial"/>
              <a:sym typeface="Arial"/>
            </a:endParaRPr>
          </a:p>
          <a:p>
            <a:pPr indent="0" lvl="0" marL="890269" rtl="0" algn="l">
              <a:lnSpc>
                <a:spcPct val="100000"/>
              </a:lnSpc>
              <a:spcBef>
                <a:spcPts val="5"/>
              </a:spcBef>
              <a:spcAft>
                <a:spcPts val="0"/>
              </a:spcAft>
              <a:buNone/>
            </a:pPr>
            <a:r>
              <a:rPr b="1" lang="en-US" sz="3950">
                <a:solidFill>
                  <a:srgbClr val="F2F5FA"/>
                </a:solidFill>
                <a:latin typeface="Trebuchet MS"/>
                <a:ea typeface="Trebuchet MS"/>
                <a:cs typeface="Trebuchet MS"/>
                <a:sym typeface="Trebuchet MS"/>
              </a:rPr>
              <a:t>Logistic Regression</a:t>
            </a:r>
            <a:endParaRPr sz="3950">
              <a:latin typeface="Trebuchet MS"/>
              <a:ea typeface="Trebuchet MS"/>
              <a:cs typeface="Trebuchet MS"/>
              <a:sym typeface="Trebuchet MS"/>
            </a:endParaRPr>
          </a:p>
          <a:p>
            <a:pPr indent="0" lvl="0" marL="38100" rtl="0" algn="l">
              <a:lnSpc>
                <a:spcPct val="100000"/>
              </a:lnSpc>
              <a:spcBef>
                <a:spcPts val="875"/>
              </a:spcBef>
              <a:spcAft>
                <a:spcPts val="0"/>
              </a:spcAft>
              <a:buNone/>
            </a:pPr>
            <a:r>
              <a:rPr i="1" lang="en-US" sz="2150">
                <a:solidFill>
                  <a:srgbClr val="F2F5FA"/>
                </a:solidFill>
                <a:latin typeface="Arial"/>
                <a:ea typeface="Arial"/>
                <a:cs typeface="Arial"/>
                <a:sym typeface="Arial"/>
              </a:rPr>
              <a:t>Simple and interpretable. Works well as a baseline model for text classification tasks.</a:t>
            </a:r>
            <a:endParaRPr sz="2150">
              <a:latin typeface="Arial"/>
              <a:ea typeface="Arial"/>
              <a:cs typeface="Arial"/>
              <a:sym typeface="Arial"/>
            </a:endParaRPr>
          </a:p>
          <a:p>
            <a:pPr indent="0" lvl="0" marL="0" rtl="0" algn="l">
              <a:lnSpc>
                <a:spcPct val="100000"/>
              </a:lnSpc>
              <a:spcBef>
                <a:spcPts val="2430"/>
              </a:spcBef>
              <a:spcAft>
                <a:spcPts val="0"/>
              </a:spcAft>
              <a:buNone/>
            </a:pPr>
            <a:r>
              <a:t/>
            </a:r>
            <a:endParaRPr sz="2150">
              <a:latin typeface="Arial"/>
              <a:ea typeface="Arial"/>
              <a:cs typeface="Arial"/>
              <a:sym typeface="Arial"/>
            </a:endParaRPr>
          </a:p>
          <a:p>
            <a:pPr indent="0" lvl="0" marL="864869" rtl="0" algn="l">
              <a:lnSpc>
                <a:spcPct val="100000"/>
              </a:lnSpc>
              <a:spcBef>
                <a:spcPts val="0"/>
              </a:spcBef>
              <a:spcAft>
                <a:spcPts val="0"/>
              </a:spcAft>
              <a:buNone/>
            </a:pPr>
            <a:r>
              <a:rPr b="1" lang="en-US" sz="3950">
                <a:solidFill>
                  <a:srgbClr val="F2F5FA"/>
                </a:solidFill>
                <a:latin typeface="Trebuchet MS"/>
                <a:ea typeface="Trebuchet MS"/>
                <a:cs typeface="Trebuchet MS"/>
                <a:sym typeface="Trebuchet MS"/>
              </a:rPr>
              <a:t>Recurrent Neural Networks (RNNs)</a:t>
            </a:r>
            <a:endParaRPr sz="3950">
              <a:latin typeface="Trebuchet MS"/>
              <a:ea typeface="Trebuchet MS"/>
              <a:cs typeface="Trebuchet MS"/>
              <a:sym typeface="Trebuchet MS"/>
            </a:endParaRPr>
          </a:p>
          <a:p>
            <a:pPr indent="0" lvl="0" marL="12700" marR="5080" rtl="0" algn="l">
              <a:lnSpc>
                <a:spcPct val="148300"/>
              </a:lnSpc>
              <a:spcBef>
                <a:spcPts val="1130"/>
              </a:spcBef>
              <a:spcAft>
                <a:spcPts val="0"/>
              </a:spcAft>
              <a:buNone/>
            </a:pPr>
            <a:r>
              <a:rPr i="1" lang="en-US" sz="2150">
                <a:solidFill>
                  <a:srgbClr val="F2F5FA"/>
                </a:solidFill>
                <a:latin typeface="Arial"/>
                <a:ea typeface="Arial"/>
                <a:cs typeface="Arial"/>
                <a:sym typeface="Arial"/>
              </a:rPr>
              <a:t>LSTM	(Long	Short-Term	Memory)	or	GRU	(Gated	Recurrent	Unit)	variants.	Captures	sequential	information	in	text effectively.</a:t>
            </a:r>
            <a:endParaRPr sz="215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