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306" r:id="rId3"/>
    <p:sldId id="299" r:id="rId4"/>
    <p:sldId id="260" r:id="rId5"/>
    <p:sldId id="261" r:id="rId6"/>
    <p:sldId id="300" r:id="rId7"/>
    <p:sldId id="302" r:id="rId8"/>
    <p:sldId id="303" r:id="rId9"/>
    <p:sldId id="304" r:id="rId10"/>
    <p:sldId id="307" r:id="rId11"/>
    <p:sldId id="308" r:id="rId12"/>
    <p:sldId id="309" r:id="rId13"/>
    <p:sldId id="311" r:id="rId14"/>
    <p:sldId id="310" r:id="rId15"/>
    <p:sldId id="305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Black" panose="020B0604020202020204" charset="0"/>
      <p:bold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Exo 2" panose="020B0604020202020204" charset="0"/>
      <p:regular r:id="rId30"/>
      <p:bold r:id="rId31"/>
      <p:italic r:id="rId32"/>
      <p:boldItalic r:id="rId33"/>
    </p:embeddedFont>
    <p:embeddedFont>
      <p:font typeface="Roboto Condensed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1F0C4-6306-464C-91B2-4F25A11AAC51}">
  <a:tblStyle styleId="{E2C1F0C4-6306-464C-91B2-4F25A11AA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5" autoAdjust="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4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22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0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4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0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1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86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56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63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78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011936" y="292608"/>
            <a:ext cx="7964424" cy="1869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BAIUST COMPUTER CLUB WEBSITE</a:t>
            </a:r>
            <a:endParaRPr sz="4000"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547872" y="2577864"/>
            <a:ext cx="5367528" cy="1433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Montserrat ExtraBold" panose="00000900000000000000" pitchFamily="2" charset="0"/>
              </a:rPr>
              <a:t>TEAM MEMBERS </a:t>
            </a:r>
            <a:r>
              <a:rPr lang="en" sz="2400" i="1" dirty="0">
                <a:latin typeface="Montserrat ExtraBold" panose="00000900000000000000" pitchFamily="2" charset="0"/>
              </a:rPr>
              <a:t>:</a:t>
            </a:r>
            <a:endParaRPr lang="en" sz="1800" i="1" dirty="0">
              <a:latin typeface="Montserrat ExtraBold" panose="000009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Tawsif Rahman Shopnil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Syed Ahmed Mottaqin Dhrubo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Ashadul Amin Fahim</a:t>
            </a:r>
            <a:endParaRPr sz="2000" dirty="0"/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4965192" y="2430764"/>
            <a:ext cx="3950208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390144" y="1494500"/>
            <a:ext cx="8449056" cy="3132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It is technically feasible as a subdomain already exists (bcc.baiust.edu.bd) and it can be easily maintained by a developer.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It is operationally feasible as it has an admin panel and admin can manage it easily.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Economically Feasible as it can generate revenue through advertisement or sponsorship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3389376" y="516049"/>
            <a:ext cx="5583936" cy="75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Feasebility Analysis</a:t>
            </a:r>
            <a:endParaRPr sz="44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43380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84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70712" y="99782"/>
            <a:ext cx="7841896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System Requirement Specification</a:t>
            </a:r>
            <a:endParaRPr sz="3600" dirty="0"/>
          </a:p>
        </p:txBody>
      </p:sp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59514E4F-B88E-EDB7-5335-FF66856A0571}"/>
              </a:ext>
            </a:extLst>
          </p:cNvPr>
          <p:cNvSpPr txBox="1">
            <a:spLocks/>
          </p:cNvSpPr>
          <p:nvPr/>
        </p:nvSpPr>
        <p:spPr>
          <a:xfrm>
            <a:off x="329184" y="941166"/>
            <a:ext cx="8595360" cy="397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System Features: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Membership Registration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Automated voter list generation from member Database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Course Certificate generation module</a:t>
            </a:r>
            <a:endParaRPr lang="en-US" sz="1800" i="1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External Interface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Front-End: HTML, CSS, </a:t>
            </a:r>
            <a:r>
              <a:rPr lang="en-US" sz="1600" i="1" dirty="0" err="1">
                <a:latin typeface="Montserrat" panose="00000500000000000000" pitchFamily="2" charset="0"/>
              </a:rPr>
              <a:t>php</a:t>
            </a:r>
            <a:endParaRPr lang="en-US" sz="1600" i="1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Backend: SQL</a:t>
            </a:r>
          </a:p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Non-Functional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dirty="0">
                <a:latin typeface="Montserrat" panose="00000500000000000000" pitchFamily="2" charset="0"/>
              </a:rPr>
              <a:t>E-R Diagram for Database</a:t>
            </a:r>
          </a:p>
        </p:txBody>
      </p:sp>
    </p:spTree>
    <p:extLst>
      <p:ext uri="{BB962C8B-B14F-4D97-AF65-F5344CB8AC3E}">
        <p14:creationId xmlns:p14="http://schemas.microsoft.com/office/powerpoint/2010/main" val="350185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70712" y="99782"/>
            <a:ext cx="7841896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System Requirement Specification</a:t>
            </a:r>
            <a:endParaRPr sz="3600" dirty="0"/>
          </a:p>
        </p:txBody>
      </p:sp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59514E4F-B88E-EDB7-5335-FF66856A0571}"/>
              </a:ext>
            </a:extLst>
          </p:cNvPr>
          <p:cNvSpPr txBox="1">
            <a:spLocks/>
          </p:cNvSpPr>
          <p:nvPr/>
        </p:nvSpPr>
        <p:spPr>
          <a:xfrm>
            <a:off x="329184" y="941166"/>
            <a:ext cx="8595360" cy="397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System Features: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Membership Registration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Automated voter list generation from member Database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Course Certificate generation module</a:t>
            </a:r>
            <a:endParaRPr lang="en-US" sz="1800" i="1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External Interface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Front-End: HTML, CSS, </a:t>
            </a:r>
            <a:r>
              <a:rPr lang="en-US" sz="1600" i="1" dirty="0" err="1">
                <a:latin typeface="Montserrat" panose="00000500000000000000" pitchFamily="2" charset="0"/>
              </a:rPr>
              <a:t>php</a:t>
            </a:r>
            <a:endParaRPr lang="en-US" sz="1600" i="1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1" dirty="0">
                <a:latin typeface="Montserrat" panose="00000500000000000000" pitchFamily="2" charset="0"/>
              </a:rPr>
              <a:t>Backend: SQL</a:t>
            </a:r>
          </a:p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Non-Functional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i="1" dirty="0">
                <a:latin typeface="Montserrat" panose="00000500000000000000" pitchFamily="2" charset="0"/>
              </a:rPr>
              <a:t>E-R Diagram for Database</a:t>
            </a:r>
          </a:p>
        </p:txBody>
      </p:sp>
    </p:spTree>
    <p:extLst>
      <p:ext uri="{BB962C8B-B14F-4D97-AF65-F5344CB8AC3E}">
        <p14:creationId xmlns:p14="http://schemas.microsoft.com/office/powerpoint/2010/main" val="37356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70712" y="99782"/>
            <a:ext cx="6147208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Implementation Overview</a:t>
            </a:r>
            <a:endParaRPr sz="3600" dirty="0"/>
          </a:p>
        </p:txBody>
      </p:sp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59514E4F-B88E-EDB7-5335-FF66856A0571}"/>
              </a:ext>
            </a:extLst>
          </p:cNvPr>
          <p:cNvSpPr txBox="1">
            <a:spLocks/>
          </p:cNvSpPr>
          <p:nvPr/>
        </p:nvSpPr>
        <p:spPr>
          <a:xfrm>
            <a:off x="329184" y="941166"/>
            <a:ext cx="8595360" cy="397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800" i="1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70C1-786B-14DF-3131-0B2A6B11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6" y="816864"/>
            <a:ext cx="7102221" cy="44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70712" y="99782"/>
            <a:ext cx="7841896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Discussion</a:t>
            </a:r>
            <a:endParaRPr sz="3600" dirty="0"/>
          </a:p>
        </p:txBody>
      </p:sp>
      <p:sp>
        <p:nvSpPr>
          <p:cNvPr id="2" name="Google Shape;205;p37">
            <a:extLst>
              <a:ext uri="{FF2B5EF4-FFF2-40B4-BE49-F238E27FC236}">
                <a16:creationId xmlns:a16="http://schemas.microsoft.com/office/drawing/2014/main" id="{59514E4F-B88E-EDB7-5335-FF66856A0571}"/>
              </a:ext>
            </a:extLst>
          </p:cNvPr>
          <p:cNvSpPr txBox="1">
            <a:spLocks/>
          </p:cNvSpPr>
          <p:nvPr/>
        </p:nvSpPr>
        <p:spPr>
          <a:xfrm>
            <a:off x="329184" y="941166"/>
            <a:ext cx="8595360" cy="397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i="1" dirty="0">
                <a:latin typeface="Montserrat" panose="00000500000000000000" pitchFamily="2" charset="0"/>
              </a:rPr>
              <a:t>Through this website we achieve: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Montserrat" panose="00000500000000000000" pitchFamily="2" charset="0"/>
              </a:rPr>
              <a:t>Representation of Organization.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Montserrat" panose="00000500000000000000" pitchFamily="2" charset="0"/>
              </a:rPr>
              <a:t>Membership Management.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Montserrat" panose="00000500000000000000" pitchFamily="2" charset="0"/>
              </a:rPr>
              <a:t>Voter List Generation during Club Election.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Montserrat" panose="00000500000000000000" pitchFamily="2" charset="0"/>
              </a:rPr>
              <a:t>Course Certificate Generation Tool.</a:t>
            </a:r>
          </a:p>
        </p:txBody>
      </p:sp>
    </p:spTree>
    <p:extLst>
      <p:ext uri="{BB962C8B-B14F-4D97-AF65-F5344CB8AC3E}">
        <p14:creationId xmlns:p14="http://schemas.microsoft.com/office/powerpoint/2010/main" val="93530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2051912" y="1920962"/>
            <a:ext cx="5299556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 ALL!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7196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91AB613-96FB-D320-ED8D-49D056F52AC4}"/>
              </a:ext>
            </a:extLst>
          </p:cNvPr>
          <p:cNvSpPr txBox="1"/>
          <p:nvPr/>
        </p:nvSpPr>
        <p:spPr>
          <a:xfrm>
            <a:off x="203200" y="134112"/>
            <a:ext cx="7526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ORGANIZATION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CEF67-7F18-0954-08B4-6C82E1A379F1}"/>
              </a:ext>
            </a:extLst>
          </p:cNvPr>
          <p:cNvSpPr txBox="1"/>
          <p:nvPr/>
        </p:nvSpPr>
        <p:spPr>
          <a:xfrm>
            <a:off x="5273040" y="1068158"/>
            <a:ext cx="395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rPr>
              <a:t>BACKGROUND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cxnSp>
        <p:nvCxnSpPr>
          <p:cNvPr id="11" name="Google Shape;153;p33">
            <a:extLst>
              <a:ext uri="{FF2B5EF4-FFF2-40B4-BE49-F238E27FC236}">
                <a16:creationId xmlns:a16="http://schemas.microsoft.com/office/drawing/2014/main" id="{B275FA2F-57C6-DF32-4099-93DD9A0F0A97}"/>
              </a:ext>
            </a:extLst>
          </p:cNvPr>
          <p:cNvCxnSpPr>
            <a:cxnSpLocks/>
          </p:cNvCxnSpPr>
          <p:nvPr/>
        </p:nvCxnSpPr>
        <p:spPr>
          <a:xfrm>
            <a:off x="4572000" y="171448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53;p33">
            <a:extLst>
              <a:ext uri="{FF2B5EF4-FFF2-40B4-BE49-F238E27FC236}">
                <a16:creationId xmlns:a16="http://schemas.microsoft.com/office/drawing/2014/main" id="{9E0CA9AC-9520-95EE-2628-6F2D2E5071E3}"/>
              </a:ext>
            </a:extLst>
          </p:cNvPr>
          <p:cNvCxnSpPr>
            <a:cxnSpLocks/>
          </p:cNvCxnSpPr>
          <p:nvPr/>
        </p:nvCxnSpPr>
        <p:spPr>
          <a:xfrm>
            <a:off x="0" y="1068158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E51DFE-DE3B-F50E-4E51-10468DD6CA1C}"/>
              </a:ext>
            </a:extLst>
          </p:cNvPr>
          <p:cNvSpPr txBox="1"/>
          <p:nvPr/>
        </p:nvSpPr>
        <p:spPr>
          <a:xfrm>
            <a:off x="126999" y="1985948"/>
            <a:ext cx="8857343" cy="295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i="1" dirty="0">
                <a:latin typeface="Montserrat" panose="00000500000000000000" pitchFamily="2" charset="0"/>
              </a:rPr>
              <a:t>Pioneer Club of BAIUST Initiated in 2015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i="1" dirty="0">
                <a:latin typeface="Montserrat" panose="00000500000000000000" pitchFamily="2" charset="0"/>
              </a:rPr>
              <a:t>Co-curricular activities club.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i="1" dirty="0">
                <a:latin typeface="Montserrat" panose="00000500000000000000" pitchFamily="2" charset="0"/>
              </a:rPr>
              <a:t>Main objective is offering opportunities for each affiliate to share their knowledge and grow their skills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Encouraging the development of interests so that the affiliates can make the most favorable use of their computers and computer-related equipment</a:t>
            </a:r>
            <a:endParaRPr lang="en" sz="1800" b="1" i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1036319" y="1303020"/>
            <a:ext cx="7522461" cy="2229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 co-curricular activities club supervised by </a:t>
            </a:r>
            <a:br>
              <a:rPr lang="en" dirty="0"/>
            </a:br>
            <a:r>
              <a:rPr lang="en" dirty="0"/>
              <a:t>Dept. of CSE,BAIUST 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9393BE5-DAB3-3729-69B5-2765FA83020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2440436" y="1115099"/>
            <a:ext cx="6362187" cy="530821"/>
          </a:xfrm>
        </p:spPr>
        <p:txBody>
          <a:bodyPr/>
          <a:lstStyle/>
          <a:p>
            <a:r>
              <a:rPr lang="en-US" sz="5400" dirty="0"/>
              <a:t>Location</a:t>
            </a:r>
            <a:r>
              <a:rPr lang="en-US" sz="9600" dirty="0"/>
              <a:t/>
            </a:r>
            <a:br>
              <a:rPr lang="en-US" sz="9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741254" y="1741250"/>
            <a:ext cx="8232058" cy="2391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Montserrat" panose="00000500000000000000" pitchFamily="2" charset="0"/>
              </a:rPr>
              <a:t>Provides students a platform where they gain knowledge about the Anatomy of the Computer.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Montserrat" panose="00000500000000000000" pitchFamily="2" charset="0"/>
              </a:rPr>
              <a:t>Provides students a platform where they can share their knowledge on current trends in Information Technology.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latin typeface="Montserrat" panose="00000500000000000000" pitchFamily="2" charset="0"/>
              </a:rPr>
              <a:t>Making students aware of the evolving technologies by organizing Seminars, Workshops, Contests, Bootcamps</a:t>
            </a:r>
            <a:endParaRPr b="1" i="1" dirty="0">
              <a:latin typeface="Montserrat" panose="00000500000000000000" pitchFamily="2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881422" y="516049"/>
            <a:ext cx="3091890" cy="75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FUNCTION</a:t>
            </a:r>
            <a:endParaRPr sz="44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43380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70712" y="99782"/>
            <a:ext cx="5299556" cy="84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MANAGEMENT HIERARCHY</a:t>
            </a:r>
            <a:endParaRPr sz="3000" dirty="0"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422960" y="1547242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265660" y="755453"/>
            <a:ext cx="2728641" cy="6116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3857323" y="755453"/>
            <a:ext cx="1545314" cy="26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Advisory Panel</a:t>
            </a:r>
            <a:endParaRPr sz="12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267931" y="895179"/>
            <a:ext cx="2670359" cy="61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Consists of Faculty Members, Ex-Executive Panel Members</a:t>
            </a:r>
            <a:endParaRPr sz="10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" name="Google Shape;221;p38">
            <a:extLst>
              <a:ext uri="{FF2B5EF4-FFF2-40B4-BE49-F238E27FC236}">
                <a16:creationId xmlns:a16="http://schemas.microsoft.com/office/drawing/2014/main" id="{8252DAF9-A965-C0AC-3195-3A09A97F1485}"/>
              </a:ext>
            </a:extLst>
          </p:cNvPr>
          <p:cNvSpPr/>
          <p:nvPr/>
        </p:nvSpPr>
        <p:spPr>
          <a:xfrm>
            <a:off x="2909268" y="1713240"/>
            <a:ext cx="3811571" cy="324786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F953F-74CA-34F3-81E6-6DDF66277945}"/>
              </a:ext>
            </a:extLst>
          </p:cNvPr>
          <p:cNvSpPr txBox="1"/>
          <p:nvPr/>
        </p:nvSpPr>
        <p:spPr>
          <a:xfrm>
            <a:off x="3766186" y="1727992"/>
            <a:ext cx="2078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Executive</a:t>
            </a:r>
            <a:r>
              <a:rPr lang="en-US" sz="14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BE5A8-EAAE-9322-4A87-EBE1F267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16" y="2074140"/>
            <a:ext cx="2190047" cy="2831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47040-7224-60F5-ED7B-AE83D29D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144" y="0"/>
            <a:ext cx="5839968" cy="946200"/>
          </a:xfrm>
        </p:spPr>
        <p:txBody>
          <a:bodyPr/>
          <a:lstStyle/>
          <a:p>
            <a:r>
              <a:rPr lang="en" sz="4000" dirty="0"/>
              <a:t>DATA FLOW DIAGRAM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864DB-772E-D53A-B99D-A93340F9D7A7}"/>
              </a:ext>
            </a:extLst>
          </p:cNvPr>
          <p:cNvSpPr txBox="1"/>
          <p:nvPr/>
        </p:nvSpPr>
        <p:spPr>
          <a:xfrm>
            <a:off x="2840736" y="4531910"/>
            <a:ext cx="3252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Montserrat" panose="00000500000000000000" pitchFamily="2" charset="0"/>
              </a:rPr>
              <a:t>Figure: DFD of BCC Website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24" y="738292"/>
            <a:ext cx="3974928" cy="36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741254" y="1741250"/>
            <a:ext cx="8232058" cy="2391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Membership Management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Voter List Generation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Montserrat" panose="00000500000000000000" pitchFamily="2" charset="0"/>
              </a:rPr>
              <a:t>Less Outreach </a:t>
            </a:r>
            <a:endParaRPr sz="1800" b="1" i="1" dirty="0">
              <a:latin typeface="Montserrat" panose="00000500000000000000" pitchFamily="2" charset="0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881422" y="516049"/>
            <a:ext cx="3091890" cy="75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PROBLEM</a:t>
            </a:r>
            <a:endParaRPr sz="44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43380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087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31648" y="1741250"/>
            <a:ext cx="8912352" cy="2562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2" charset="0"/>
              </a:rPr>
              <a:t>Making a Central Membership Database.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2" charset="0"/>
              </a:rPr>
              <a:t>Offering Skill based Courses and Certificates Verification Module for certificates given from Computer Club.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Montserrat" panose="00000500000000000000" pitchFamily="2" charset="0"/>
              </a:rPr>
              <a:t>Voter List automation System.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881422" y="516049"/>
            <a:ext cx="3091890" cy="75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GOAL</a:t>
            </a:r>
            <a:endParaRPr sz="44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43380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79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741254" y="1720405"/>
            <a:ext cx="8232058" cy="2412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Montserrat" panose="00000500000000000000" pitchFamily="2" charset="0"/>
              </a:rPr>
              <a:t>Mobile APP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Montserrat" panose="00000500000000000000" pitchFamily="2" charset="0"/>
              </a:rPr>
              <a:t>Offline Digital Management System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Montserrat" panose="00000500000000000000" pitchFamily="2" charset="0"/>
              </a:rPr>
              <a:t>Dynamic Landing Page with generic info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1621536" y="516049"/>
            <a:ext cx="7351776" cy="752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ALTERNATIVE SOLUTION</a:t>
            </a:r>
            <a:endParaRPr sz="4400"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4433807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68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357</Words>
  <Application>Microsoft Office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Fira Sans Extra Condensed Medium</vt:lpstr>
      <vt:lpstr>Montserrat ExtraBold</vt:lpstr>
      <vt:lpstr>Montserrat Black</vt:lpstr>
      <vt:lpstr>Montserrat</vt:lpstr>
      <vt:lpstr>Exo 2</vt:lpstr>
      <vt:lpstr>Arial</vt:lpstr>
      <vt:lpstr>Roboto Condensed Light</vt:lpstr>
      <vt:lpstr>Tech Newsletter XL by Slidesgo</vt:lpstr>
      <vt:lpstr>BAIUST COMPUTER CLUB WEBSITE</vt:lpstr>
      <vt:lpstr>PowerPoint Presentation</vt:lpstr>
      <vt:lpstr>It’s a co-curricular activities club supervised by  Dept. of CSE,BAIUST </vt:lpstr>
      <vt:lpstr>FUNCTION</vt:lpstr>
      <vt:lpstr>MANAGEMENT HIERARCHY</vt:lpstr>
      <vt:lpstr>DATA FLOW DIAGRAM</vt:lpstr>
      <vt:lpstr>PROBLEM</vt:lpstr>
      <vt:lpstr>GOAL</vt:lpstr>
      <vt:lpstr>ALTERNATIVE SOLUTION</vt:lpstr>
      <vt:lpstr>Feasebility Analysis</vt:lpstr>
      <vt:lpstr>System Requirement Specification</vt:lpstr>
      <vt:lpstr>System Requirement Specification</vt:lpstr>
      <vt:lpstr>Implementation Overview</vt:lpstr>
      <vt:lpstr>Discussion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COMPLEATE REDESIGN OF BAIUST COMPUTER CLUB WEBSITE</dc:title>
  <dc:creator>Tawsif Rahman Shopnil;Syed Ahmed Mottaqin Dhrubo;Ashadul Amin Fahim</dc:creator>
  <cp:lastModifiedBy>Tawsif-PC</cp:lastModifiedBy>
  <cp:revision>10</cp:revision>
  <dcterms:modified xsi:type="dcterms:W3CDTF">2023-02-24T19:13:19Z</dcterms:modified>
</cp:coreProperties>
</file>