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9" r:id="rId4"/>
    <p:sldId id="312" r:id="rId5"/>
    <p:sldId id="313" r:id="rId6"/>
    <p:sldId id="314" r:id="rId7"/>
    <p:sldId id="315" r:id="rId8"/>
    <p:sldId id="316" r:id="rId9"/>
    <p:sldId id="261" r:id="rId10"/>
    <p:sldId id="293" r:id="rId11"/>
    <p:sldId id="317" r:id="rId12"/>
    <p:sldId id="258" r:id="rId13"/>
  </p:sldIdLst>
  <p:sldSz cx="9144000" cy="5143500" type="screen16x9"/>
  <p:notesSz cx="6858000" cy="9144000"/>
  <p:embeddedFontLst>
    <p:embeddedFont>
      <p:font typeface="Inconsolata" panose="020B0604020202020204" charset="0"/>
      <p:regular r:id="rId15"/>
      <p:bold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Bebas Neue" panose="020B0000000000000000" pitchFamily="3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usso One" panose="020B0604020202020204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56C3D-3415-4E5C-BC58-5400269EA73F}">
  <a:tblStyle styleId="{DF056C3D-3415-4E5C-BC58-5400269EA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3f970efa5_7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3f970efa5_7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00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5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87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3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34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8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3300" y="1036963"/>
            <a:ext cx="6469500" cy="19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33300" y="3306875"/>
            <a:ext cx="54738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 sz="1600"/>
            </a:lvl2pPr>
            <a:lvl3pPr lvl="2">
              <a:buNone/>
              <a:defRPr sz="1600"/>
            </a:lvl3pPr>
            <a:lvl4pPr lvl="3">
              <a:buNone/>
              <a:defRPr sz="1600"/>
            </a:lvl4pPr>
            <a:lvl5pPr lvl="4">
              <a:buNone/>
              <a:defRPr sz="1600"/>
            </a:lvl5pPr>
            <a:lvl6pPr lvl="5">
              <a:buNone/>
              <a:defRPr sz="1600"/>
            </a:lvl6pPr>
            <a:lvl7pPr lvl="6">
              <a:buNone/>
              <a:defRPr sz="1600"/>
            </a:lvl7pPr>
            <a:lvl8pPr lvl="7">
              <a:buNone/>
              <a:defRPr sz="1600"/>
            </a:lvl8pPr>
            <a:lvl9pPr lvl="8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801078" y="621971"/>
            <a:ext cx="2125029" cy="403038"/>
            <a:chOff x="6787353" y="621971"/>
            <a:chExt cx="2125029" cy="403038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391900" y="1179450"/>
            <a:ext cx="4360200" cy="13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391900" y="2678250"/>
            <a:ext cx="4360200" cy="12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 rot="10800000" flipH="1"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-5400000">
            <a:off x="-577123" y="764817"/>
            <a:ext cx="1672852" cy="143201"/>
            <a:chOff x="7239530" y="753659"/>
            <a:chExt cx="1672852" cy="143201"/>
          </a:xfrm>
        </p:grpSpPr>
        <p:sp>
          <p:nvSpPr>
            <p:cNvPr id="66" name="Google Shape;66;p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00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925" y="1152475"/>
            <a:ext cx="74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223205" y="230151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47" name="Google Shape;47;p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53050" y="1406900"/>
            <a:ext cx="43029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>
                <a:solidFill>
                  <a:schemeClr val="lt1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>
                <a:solidFill>
                  <a:schemeClr val="lt1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>
                <a:solidFill>
                  <a:schemeClr val="lt1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 rot="5400000">
            <a:off x="8131976" y="4241717"/>
            <a:ext cx="1672852" cy="143201"/>
            <a:chOff x="7239530" y="753659"/>
            <a:chExt cx="1672852" cy="143201"/>
          </a:xfrm>
        </p:grpSpPr>
        <p:sp>
          <p:nvSpPr>
            <p:cNvPr id="54" name="Google Shape;54;p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797416" y="1361775"/>
            <a:ext cx="24690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9694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1797416" y="1891900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/>
          </p:nvPr>
        </p:nvSpPr>
        <p:spPr>
          <a:xfrm>
            <a:off x="1797416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 hasCustomPrompt="1"/>
          </p:nvPr>
        </p:nvSpPr>
        <p:spPr>
          <a:xfrm>
            <a:off x="9694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1797416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6"/>
          </p:nvPr>
        </p:nvSpPr>
        <p:spPr>
          <a:xfrm>
            <a:off x="5768000" y="1359358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7" hasCustomPrompt="1"/>
          </p:nvPr>
        </p:nvSpPr>
        <p:spPr>
          <a:xfrm>
            <a:off x="49318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8"/>
          </p:nvPr>
        </p:nvSpPr>
        <p:spPr>
          <a:xfrm>
            <a:off x="5768000" y="1889487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9"/>
          </p:nvPr>
        </p:nvSpPr>
        <p:spPr>
          <a:xfrm>
            <a:off x="5768000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3" hasCustomPrompt="1"/>
          </p:nvPr>
        </p:nvSpPr>
        <p:spPr>
          <a:xfrm>
            <a:off x="49318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4"/>
          </p:nvPr>
        </p:nvSpPr>
        <p:spPr>
          <a:xfrm>
            <a:off x="5768000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5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 rot="-5400000" flipH="1">
            <a:off x="8094374" y="4241717"/>
            <a:ext cx="1672852" cy="143201"/>
            <a:chOff x="7239530" y="753659"/>
            <a:chExt cx="1672852" cy="143201"/>
          </a:xfrm>
        </p:grpSpPr>
        <p:sp>
          <p:nvSpPr>
            <p:cNvPr id="165" name="Google Shape;165;p2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 rot="10800000"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36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296" name="Google Shape;296;p3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7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301" name="Google Shape;301;p3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4" r:id="rId6"/>
    <p:sldLayoutId id="2147483670" r:id="rId7"/>
    <p:sldLayoutId id="2147483682" r:id="rId8"/>
    <p:sldLayoutId id="2147483683" r:id="rId9"/>
    <p:sldLayoutId id="214748368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ctrTitle"/>
          </p:nvPr>
        </p:nvSpPr>
        <p:spPr>
          <a:xfrm>
            <a:off x="1060906" y="984755"/>
            <a:ext cx="7088744" cy="134989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Expense </a:t>
            </a:r>
            <a:r>
              <a:rPr lang="en-US" dirty="0" smtClean="0">
                <a:solidFill>
                  <a:schemeClr val="lt1"/>
                </a:solidFill>
              </a:rPr>
              <a:t>Tracker Android  </a:t>
            </a:r>
            <a:br>
              <a:rPr lang="en-US" dirty="0" smtClean="0">
                <a:solidFill>
                  <a:schemeClr val="lt1"/>
                </a:solidFill>
              </a:rPr>
            </a:br>
            <a:r>
              <a:rPr lang="en-US" dirty="0" smtClean="0">
                <a:solidFill>
                  <a:schemeClr val="lt1"/>
                </a:solidFill>
              </a:rPr>
              <a:t>App</a:t>
            </a:r>
            <a:r>
              <a:rPr lang="en-US" dirty="0">
                <a:solidFill>
                  <a:schemeClr val="lt1"/>
                </a:solidFill>
              </a:rPr>
              <a:t>:</a:t>
            </a:r>
            <a:endParaRPr i="1" dirty="0">
              <a:solidFill>
                <a:schemeClr val="lt1"/>
              </a:solidFill>
            </a:endParaRPr>
          </a:p>
        </p:txBody>
      </p:sp>
      <p:sp>
        <p:nvSpPr>
          <p:cNvPr id="314" name="Google Shape;314;p41"/>
          <p:cNvSpPr txBox="1">
            <a:spLocks noGrp="1"/>
          </p:cNvSpPr>
          <p:nvPr>
            <p:ph type="subTitle" idx="1"/>
          </p:nvPr>
        </p:nvSpPr>
        <p:spPr>
          <a:xfrm>
            <a:off x="1011300" y="2998121"/>
            <a:ext cx="3805865" cy="152681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>
                <a:latin typeface="Montserrat" panose="00000500000000000000" pitchFamily="2" charset="0"/>
              </a:rPr>
              <a:t>Developer:</a:t>
            </a:r>
            <a:endParaRPr lang="en-US" b="1" i="1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Tawsif Rahman </a:t>
            </a:r>
            <a:r>
              <a:rPr lang="en-US" dirty="0" err="1">
                <a:latin typeface="Montserrat" panose="00000500000000000000" pitchFamily="2" charset="0"/>
              </a:rPr>
              <a:t>Shopnil</a:t>
            </a:r>
            <a:endParaRPr lang="en-US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ontserrat" panose="00000500000000000000" pitchFamily="2" charset="0"/>
              </a:rPr>
              <a:t>ID:1110024</a:t>
            </a:r>
          </a:p>
          <a:p>
            <a:pPr marL="0" lvl="0" indent="0"/>
            <a:r>
              <a:rPr lang="en-US" b="1" i="1" dirty="0">
                <a:latin typeface="Montserrat" panose="00000500000000000000" pitchFamily="2" charset="0"/>
              </a:rPr>
              <a:t>Team </a:t>
            </a:r>
            <a:r>
              <a:rPr lang="en-US" b="1" i="1" dirty="0" smtClean="0">
                <a:latin typeface="Montserrat" panose="00000500000000000000" pitchFamily="2" charset="0"/>
              </a:rPr>
              <a:t>Members:</a:t>
            </a:r>
            <a:endParaRPr lang="en-US" b="1" i="1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 panose="00000500000000000000" pitchFamily="2" charset="0"/>
              </a:rPr>
              <a:t>Sayma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Khorshed</a:t>
            </a:r>
            <a:r>
              <a:rPr lang="en-US" dirty="0">
                <a:latin typeface="Montserrat" panose="00000500000000000000" pitchFamily="2" charset="0"/>
              </a:rPr>
              <a:t> Chowdhury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ID:1110003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Khaled Saifullah Fahad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ID:1110019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15" name="Google Shape;315;p41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B1F72-36DE-BEC4-9884-BA93D7C1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51" y="1707865"/>
            <a:ext cx="2401570" cy="5671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Expenses</a:t>
            </a:r>
            <a:endParaRPr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3 </a:t>
            </a:r>
            <a:r>
              <a:rPr lang="en-US" sz="1200" dirty="0" err="1">
                <a:solidFill>
                  <a:schemeClr val="hlink"/>
                </a:solidFill>
                <a:uFill>
                  <a:noFill/>
                </a:uFill>
              </a:rPr>
              <a:t>textViews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for purpose, amount and date.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Designed in Relative Layout.</a:t>
            </a:r>
            <a:endParaRPr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usso One"/>
                <a:ea typeface="Russo One"/>
                <a:cs typeface="Russo One"/>
                <a:sym typeface="Russo One"/>
              </a:rPr>
              <a:t>Income</a:t>
            </a:r>
            <a:endParaRPr sz="2000" dirty="0"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3 </a:t>
            </a:r>
            <a:r>
              <a:rPr lang="en-US" sz="1200" dirty="0" err="1">
                <a:solidFill>
                  <a:schemeClr val="hlink"/>
                </a:solidFill>
                <a:uFill>
                  <a:noFill/>
                </a:uFill>
              </a:rPr>
              <a:t>textViews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for purpose, amount and date.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Designed in Relative Layout.</a:t>
            </a:r>
            <a:endParaRPr lang="en-US" sz="1200" dirty="0"/>
          </a:p>
        </p:txBody>
      </p:sp>
      <p:sp>
        <p:nvSpPr>
          <p:cNvPr id="1734" name="Google Shape;1734;p78"/>
          <p:cNvSpPr txBox="1">
            <a:spLocks noGrp="1"/>
          </p:cNvSpPr>
          <p:nvPr>
            <p:ph type="title"/>
          </p:nvPr>
        </p:nvSpPr>
        <p:spPr>
          <a:xfrm>
            <a:off x="1019398" y="726091"/>
            <a:ext cx="4988859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Custom Designed Layouts</a:t>
            </a:r>
            <a:endParaRPr sz="2800" dirty="0"/>
          </a:p>
        </p:txBody>
      </p:sp>
      <p:sp>
        <p:nvSpPr>
          <p:cNvPr id="1735" name="Google Shape;1735;p7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7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DBF51-1D87-FA2F-8C85-6E9A4EED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57" y="3014248"/>
            <a:ext cx="2469094" cy="131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3A2A8-BF07-86B6-913A-6DA6B23B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257" y="856138"/>
            <a:ext cx="2339543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Expenses</a:t>
            </a:r>
            <a:endParaRPr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Expenses fragment</a:t>
            </a:r>
            <a:endParaRPr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usso One"/>
                <a:ea typeface="Russo One"/>
                <a:cs typeface="Russo One"/>
                <a:sym typeface="Russo One"/>
              </a:rPr>
              <a:t>Income</a:t>
            </a:r>
            <a:endParaRPr sz="2000" dirty="0"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Income fragment</a:t>
            </a:r>
            <a:endParaRPr lang="en-US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Dashboard</a:t>
            </a:r>
            <a:endParaRPr lang="en-US"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Dashboard</a:t>
            </a:r>
            <a:endParaRPr lang="en-US" sz="1200" dirty="0"/>
          </a:p>
        </p:txBody>
      </p:sp>
      <p:sp>
        <p:nvSpPr>
          <p:cNvPr id="1734" name="Google Shape;1734;p78"/>
          <p:cNvSpPr txBox="1">
            <a:spLocks noGrp="1"/>
          </p:cNvSpPr>
          <p:nvPr>
            <p:ph type="title"/>
          </p:nvPr>
        </p:nvSpPr>
        <p:spPr>
          <a:xfrm>
            <a:off x="720000" y="766537"/>
            <a:ext cx="4666331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Bottom Navigation Bar</a:t>
            </a:r>
            <a:endParaRPr sz="2800" dirty="0"/>
          </a:p>
        </p:txBody>
      </p:sp>
      <p:sp>
        <p:nvSpPr>
          <p:cNvPr id="1735" name="Google Shape;1735;p7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7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95506-E06B-A4ED-3F92-0C2A14AE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6" y="1881197"/>
            <a:ext cx="3906371" cy="5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4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1881479" y="1528121"/>
            <a:ext cx="5360329" cy="1530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282345" y="4447646"/>
            <a:ext cx="6400152" cy="143201"/>
            <a:chOff x="282345" y="4461246"/>
            <a:chExt cx="6400152" cy="143201"/>
          </a:xfrm>
        </p:grpSpPr>
        <p:sp>
          <p:nvSpPr>
            <p:cNvPr id="341" name="Google Shape;341;p43"/>
            <p:cNvSpPr/>
            <p:nvPr/>
          </p:nvSpPr>
          <p:spPr>
            <a:xfrm>
              <a:off x="282345" y="4523702"/>
              <a:ext cx="6272672" cy="18288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6533627" y="4461246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43"/>
          <p:cNvGrpSpPr/>
          <p:nvPr/>
        </p:nvGrpSpPr>
        <p:grpSpPr>
          <a:xfrm>
            <a:off x="6789631" y="890912"/>
            <a:ext cx="2125029" cy="403038"/>
            <a:chOff x="6787353" y="621971"/>
            <a:chExt cx="2125029" cy="403038"/>
          </a:xfrm>
        </p:grpSpPr>
        <p:sp>
          <p:nvSpPr>
            <p:cNvPr id="344" name="Google Shape;344;p43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3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3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43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/>
        </p:nvSpPr>
        <p:spPr>
          <a:xfrm>
            <a:off x="715926" y="1838008"/>
            <a:ext cx="5852961" cy="27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What this App Does?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Tracks Income.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Tracks Expenses.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Shows the overall summery of incomes and expenses according to Day.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grpSp>
        <p:nvGrpSpPr>
          <p:cNvPr id="327" name="Google Shape;327;p42"/>
          <p:cNvGrpSpPr/>
          <p:nvPr/>
        </p:nvGrpSpPr>
        <p:grpSpPr>
          <a:xfrm>
            <a:off x="7060974" y="1403599"/>
            <a:ext cx="1672852" cy="271351"/>
            <a:chOff x="7239530" y="753659"/>
            <a:chExt cx="1672852" cy="271351"/>
          </a:xfrm>
        </p:grpSpPr>
        <p:sp>
          <p:nvSpPr>
            <p:cNvPr id="328" name="Google Shape;328;p4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4BECD3-E4C9-E931-29C3-DC0072E0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42" y="393723"/>
            <a:ext cx="1871476" cy="15087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4" y="1136438"/>
            <a:ext cx="5072213" cy="2709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income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Expense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Income Card view(Recycler View)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Expense Card View(Recycler View)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Floating action button for adding income and Expenses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457450" y="539998"/>
            <a:ext cx="280896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3513B4-437F-32E1-16E6-4FAB4FF2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25" y="342457"/>
            <a:ext cx="2006363" cy="4458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income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 button for Pie chart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List view of Incomes Summery in details</a:t>
            </a:r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457449" y="539998"/>
            <a:ext cx="4210485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Fragment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01CA22-DEFF-64EA-E643-7C0FFE40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25" y="281301"/>
            <a:ext cx="2061404" cy="45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Logo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34375" y="529821"/>
            <a:ext cx="455458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Pie chart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520ECE-20DA-B887-CC1B-DB7F96A7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31" y="387156"/>
            <a:ext cx="1940269" cy="43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3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expense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 button for Pie chart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List view of expense Summery in details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89310" y="529821"/>
            <a:ext cx="448519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Expense Fragment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B3F7B4-D8D4-EBAC-D54A-F1252E39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18" y="350051"/>
            <a:ext cx="1999529" cy="44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Logo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34375" y="529821"/>
            <a:ext cx="455458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Expenses Pie chart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A05056-273A-4694-0E73-88413BE9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706" y="539988"/>
            <a:ext cx="1883429" cy="41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3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Amount, Type and Note as edit 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Cancel and Save buttons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89310" y="539998"/>
            <a:ext cx="2723030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Item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E2D1CC0-1468-5C0B-8111-7A97A4EE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84" y="381921"/>
            <a:ext cx="2017316" cy="44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1053050" y="1406900"/>
            <a:ext cx="43029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It has 2 SQLite Databases: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b="1" dirty="0">
              <a:solidFill>
                <a:schemeClr val="lt1"/>
              </a:solidFill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1. </a:t>
            </a:r>
            <a:r>
              <a:rPr lang="en-US" b="1" dirty="0" err="1">
                <a:latin typeface="Consolas" panose="020B0609020204030204" pitchFamily="49" charset="0"/>
              </a:rPr>
              <a:t>DatabaseHandler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dirty="0"/>
              <a:t>   Manages and stores income information</a:t>
            </a:r>
          </a:p>
          <a:p>
            <a:pPr marL="342900" indent="-342900">
              <a:buClr>
                <a:schemeClr val="bg1"/>
              </a:buClr>
              <a:buSzPts val="600"/>
              <a:buFont typeface="+mj-lt"/>
              <a:buAutoNum type="arabicPeriod"/>
            </a:pPr>
            <a:endParaRPr lang="en-US" dirty="0"/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2. </a:t>
            </a:r>
            <a:r>
              <a:rPr lang="en-US" b="1" dirty="0" err="1">
                <a:latin typeface="Consolas" panose="020B0609020204030204" pitchFamily="49" charset="0"/>
              </a:rPr>
              <a:t>DatabaseHandlerExpense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   </a:t>
            </a:r>
            <a:r>
              <a:rPr lang="en-US" dirty="0"/>
              <a:t>Manages and stores expense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1190064" y="539998"/>
            <a:ext cx="4165885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Database</a:t>
            </a:r>
            <a:endParaRPr dirty="0"/>
          </a:p>
        </p:txBody>
      </p:sp>
      <p:grpSp>
        <p:nvGrpSpPr>
          <p:cNvPr id="412" name="Google Shape;412;p46"/>
          <p:cNvGrpSpPr/>
          <p:nvPr/>
        </p:nvGrpSpPr>
        <p:grpSpPr>
          <a:xfrm flipH="1">
            <a:off x="243549" y="3925412"/>
            <a:ext cx="2125029" cy="403038"/>
            <a:chOff x="6787353" y="621971"/>
            <a:chExt cx="2125029" cy="403038"/>
          </a:xfrm>
        </p:grpSpPr>
        <p:sp>
          <p:nvSpPr>
            <p:cNvPr id="413" name="Google Shape;413;p46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6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6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46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F4211-3FFF-73E2-466C-2C519FDB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541" y="1473931"/>
            <a:ext cx="3022401" cy="1598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Major for College: Computer Engineering by Slidesgo">
  <a:themeElements>
    <a:clrScheme name="Simple Light">
      <a:dk1>
        <a:srgbClr val="1C1C1C"/>
      </a:dk1>
      <a:lt1>
        <a:srgbClr val="F3F3F3"/>
      </a:lt1>
      <a:dk2>
        <a:srgbClr val="426B6A"/>
      </a:dk2>
      <a:lt2>
        <a:srgbClr val="00FF00"/>
      </a:lt2>
      <a:accent1>
        <a:srgbClr val="F81616"/>
      </a:accent1>
      <a:accent2>
        <a:srgbClr val="A3B7B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Inconsolata</vt:lpstr>
      <vt:lpstr>Open Sans</vt:lpstr>
      <vt:lpstr>Bebas Neue</vt:lpstr>
      <vt:lpstr>Montserrat</vt:lpstr>
      <vt:lpstr>Russo One</vt:lpstr>
      <vt:lpstr>Consolas</vt:lpstr>
      <vt:lpstr>Arial</vt:lpstr>
      <vt:lpstr>Engineering Major for College: Computer Engineering by Slidesgo</vt:lpstr>
      <vt:lpstr>Expense Tracker Android   App:</vt:lpstr>
      <vt:lpstr>PowerPoint Presentation</vt:lpstr>
      <vt:lpstr>Dashboard</vt:lpstr>
      <vt:lpstr>Income Fragment</vt:lpstr>
      <vt:lpstr>Income Pie chart</vt:lpstr>
      <vt:lpstr>Expense Fragment</vt:lpstr>
      <vt:lpstr>Expenses Pie chart</vt:lpstr>
      <vt:lpstr>Add Item</vt:lpstr>
      <vt:lpstr>About Database</vt:lpstr>
      <vt:lpstr>Custom Designed Layouts</vt:lpstr>
      <vt:lpstr>Bottom Navigation Bar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App: c‡KU wnmve</dc:title>
  <dc:creator>Tawsif-PC</dc:creator>
  <cp:lastModifiedBy>Tawsif-PC</cp:lastModifiedBy>
  <cp:revision>4</cp:revision>
  <dcterms:modified xsi:type="dcterms:W3CDTF">2023-03-27T13:41:36Z</dcterms:modified>
</cp:coreProperties>
</file>