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7A42-D1B1-DDEB-66CF-47C6C6E9B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B4E22-98C6-B3BE-6683-6149E7428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5D98D-5033-0E0B-1358-0EE85144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FFB3-D99E-043D-B669-C61BC5B2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98CF0-C53D-11A3-B45F-A338B2F1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115A-71AD-4602-1829-74B19832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7D24F-17E1-E527-EB28-A7E6C5F26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D8C6C-0811-75EF-B469-C68BCECE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EE727-B0F8-0C3F-9BC1-39F99D85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396B-EC01-FB07-FE15-34A513A1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C5B09-074C-9083-5D57-9EC144036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6F996-9B55-58A9-DB9D-8E3D4B81B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E85C-FBF2-12CE-5AE4-DD4D40BB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C07D-A504-CCA1-14AD-C7AC3611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0F41-40E7-F310-2E31-BB4635B2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6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A39A-EA8D-7C73-1C7C-D1D41B9C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B58D-28CD-A90D-7E9D-DE203E9CA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6A287-44A3-6615-EEAB-35640E9B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0DD8-367D-AA28-7B9B-39F0071A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3D5F-62B2-3DE5-48F4-6CAE09E9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DB4D-9120-9F89-E922-4F013781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14AF6-9308-F99B-B0F1-EB04E274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AE2F-AE52-AEA9-FBA2-8BF4882D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A693-17B7-EF01-E7EA-12CADB7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737D-0702-B858-7C30-BD50DD9B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3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8C7D-F3FA-1129-49FD-98EA73D2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FF1C-2327-4806-181F-EA595A62C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742B4-94FF-D81E-4EA8-D18E2FC8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DB8CE-DB12-0CD0-DE38-B97737DF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381C4-E905-07E9-F602-3E91BC41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7A83D-3B54-6EDB-B2C4-6CCCBCEF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9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1896-8AB7-8867-69FC-CB4A6996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69B3-1D4F-FD95-860D-98D8FD00C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592B1-530D-0D64-5025-8A0BF8F95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56692-7E1D-05AE-5DCB-FC3BCDCFB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5E74B-880B-1536-D4D2-80D803CF7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05DE9-C5D4-047E-B2A4-33723B8B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B054A-47F3-E489-27CA-9D537ADC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E2C9D-87CD-91A4-9953-995CC06D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F39C-89CB-38E0-6489-662C1EB0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A0FAB-8F1D-BF84-78F1-F11D7CB8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FDC00-F11F-02D7-8928-B629F056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1F272-6770-967C-BB2C-3BC5449D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0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8AB6D-FCB8-E9BE-70EC-FF0F3109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994E0-6C36-5852-DC18-52BC9678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5841C-9FC2-327A-8913-77E2347D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4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16D3-CB96-D60A-AE21-C12130C8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CE30-B6C5-8E2A-5FCB-A7209ACEE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EF8D9-2C35-10C2-5EF8-4B1DF78C4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55926-CC3F-84AD-285D-84C0B355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370DB-F053-40F0-39CE-8E9A0EFA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D38C6-C4D6-1CBD-4FE6-3F5D638A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3C2D-C80F-162F-68A5-F8F9AB04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BBDC0-9F95-3422-41C2-5B96F3BEE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9F932-4022-E980-522E-57DA7289E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B98B6-7D4B-3286-BC78-8CCCC5C1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6BCD-C424-613A-CB7C-1872803F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A5BF8-B9F3-7AE3-ACE6-41775B91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1392E-A085-1047-784E-ED976383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D5D8F-2E19-6809-EC03-01770ECFD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A0EF-10EF-D445-A0DC-80E41FF7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B864-5692-48F2-8413-6483870CA194}" type="datetimeFigureOut">
              <a:rPr lang="en-US" smtClean="0"/>
              <a:t>06-Jun-23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5C626-6359-2059-1652-C05D00B83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7DA3-DAA6-EFE9-F41E-F84843C1C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00A6-03F3-43F6-B69C-A007FF75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0678A55-EAFB-882B-5AEF-A3B34CAB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93" y="3130480"/>
            <a:ext cx="878449" cy="88027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173C18-2DDF-581D-F0F0-3F17891D7F5C}"/>
              </a:ext>
            </a:extLst>
          </p:cNvPr>
          <p:cNvSpPr/>
          <p:nvPr/>
        </p:nvSpPr>
        <p:spPr>
          <a:xfrm>
            <a:off x="3636784" y="2328071"/>
            <a:ext cx="4401454" cy="246610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4E73FA-739A-0650-A134-46683C6152DA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175642" y="3561126"/>
            <a:ext cx="461142" cy="9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49E68EB-CB12-C0FD-5F12-A3731BA9D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251" y="2244645"/>
            <a:ext cx="846186" cy="8479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7D459C-6B2F-7967-B347-E1B18252A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196" y="3143049"/>
            <a:ext cx="846186" cy="8479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0F1ED00-82BA-8E20-A20E-6F0F6FC52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7197" y="4054704"/>
            <a:ext cx="846186" cy="8479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99F3254-4B65-2DE0-DA94-B209463C8958}"/>
              </a:ext>
            </a:extLst>
          </p:cNvPr>
          <p:cNvSpPr txBox="1"/>
          <p:nvPr/>
        </p:nvSpPr>
        <p:spPr>
          <a:xfrm flipH="1">
            <a:off x="4676621" y="4216018"/>
            <a:ext cx="232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Cross Attention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4F77DF6-BC09-F0F2-6448-7730D3828370}"/>
              </a:ext>
            </a:extLst>
          </p:cNvPr>
          <p:cNvGrpSpPr/>
          <p:nvPr/>
        </p:nvGrpSpPr>
        <p:grpSpPr>
          <a:xfrm>
            <a:off x="3636784" y="2328072"/>
            <a:ext cx="4401454" cy="2466109"/>
            <a:chOff x="3092225" y="1191815"/>
            <a:chExt cx="4401454" cy="246610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43F4F2-393A-468F-A143-68631A930CB7}"/>
                </a:ext>
              </a:extLst>
            </p:cNvPr>
            <p:cNvGrpSpPr/>
            <p:nvPr/>
          </p:nvGrpSpPr>
          <p:grpSpPr>
            <a:xfrm>
              <a:off x="3713534" y="1777434"/>
              <a:ext cx="3158836" cy="1302328"/>
              <a:chOff x="4516582" y="2348345"/>
              <a:chExt cx="3158836" cy="1302328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34A9526-16EA-ACD4-3C6F-FC3502224A0E}"/>
                  </a:ext>
                </a:extLst>
              </p:cNvPr>
              <p:cNvSpPr/>
              <p:nvPr/>
            </p:nvSpPr>
            <p:spPr>
              <a:xfrm rot="16200000">
                <a:off x="5444836" y="1420091"/>
                <a:ext cx="1302328" cy="3158836"/>
              </a:xfrm>
              <a:custGeom>
                <a:avLst/>
                <a:gdLst>
                  <a:gd name="connsiteX0" fmla="*/ 1302328 w 1302328"/>
                  <a:gd name="connsiteY0" fmla="*/ 3158836 h 3158836"/>
                  <a:gd name="connsiteX1" fmla="*/ 1 w 1302328"/>
                  <a:gd name="connsiteY1" fmla="*/ 3158836 h 3158836"/>
                  <a:gd name="connsiteX2" fmla="*/ 325583 w 1302328"/>
                  <a:gd name="connsiteY2" fmla="*/ 1579418 h 3158836"/>
                  <a:gd name="connsiteX3" fmla="*/ 325582 w 1302328"/>
                  <a:gd name="connsiteY3" fmla="*/ 1579418 h 3158836"/>
                  <a:gd name="connsiteX4" fmla="*/ 0 w 1302328"/>
                  <a:gd name="connsiteY4" fmla="*/ 0 h 3158836"/>
                  <a:gd name="connsiteX5" fmla="*/ 1302327 w 1302328"/>
                  <a:gd name="connsiteY5" fmla="*/ 0 h 3158836"/>
                  <a:gd name="connsiteX6" fmla="*/ 976745 w 1302328"/>
                  <a:gd name="connsiteY6" fmla="*/ 1579418 h 3158836"/>
                  <a:gd name="connsiteX7" fmla="*/ 976746 w 1302328"/>
                  <a:gd name="connsiteY7" fmla="*/ 1579418 h 3158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2328" h="3158836">
                    <a:moveTo>
                      <a:pt x="1302328" y="3158836"/>
                    </a:moveTo>
                    <a:lnTo>
                      <a:pt x="1" y="3158836"/>
                    </a:lnTo>
                    <a:lnTo>
                      <a:pt x="325583" y="1579418"/>
                    </a:lnTo>
                    <a:lnTo>
                      <a:pt x="325582" y="1579418"/>
                    </a:lnTo>
                    <a:lnTo>
                      <a:pt x="0" y="0"/>
                    </a:lnTo>
                    <a:lnTo>
                      <a:pt x="1302327" y="0"/>
                    </a:lnTo>
                    <a:lnTo>
                      <a:pt x="976745" y="1579418"/>
                    </a:lnTo>
                    <a:lnTo>
                      <a:pt x="976746" y="1579418"/>
                    </a:lnTo>
                    <a:close/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1E9E32-D512-D5C5-1671-6C1907B92F5C}"/>
                  </a:ext>
                </a:extLst>
              </p:cNvPr>
              <p:cNvSpPr txBox="1"/>
              <p:nvPr/>
            </p:nvSpPr>
            <p:spPr>
              <a:xfrm flipH="1">
                <a:off x="5275810" y="2737898"/>
                <a:ext cx="16403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Unet</a:t>
                </a:r>
                <a:endParaRPr lang="en-US" sz="2800" b="1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F92C94-15DB-C362-BFD9-8F9A624DF5FB}"/>
                </a:ext>
              </a:extLst>
            </p:cNvPr>
            <p:cNvSpPr txBox="1"/>
            <p:nvPr/>
          </p:nvSpPr>
          <p:spPr>
            <a:xfrm flipH="1">
              <a:off x="4132062" y="1277038"/>
              <a:ext cx="2321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Latent Space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4B7202A-5A59-67CD-8954-BC27562BDF2B}"/>
                </a:ext>
              </a:extLst>
            </p:cNvPr>
            <p:cNvSpPr/>
            <p:nvPr/>
          </p:nvSpPr>
          <p:spPr>
            <a:xfrm>
              <a:off x="3092225" y="1191815"/>
              <a:ext cx="4401454" cy="2466109"/>
            </a:xfrm>
            <a:prstGeom prst="round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B303912-541F-E0F2-40F4-73EB06C55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"/>
                    </a14:imgEffect>
                    <a14:imgEffect>
                      <a14:brightnessContrast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64" y="3259010"/>
            <a:ext cx="599152" cy="604230"/>
          </a:xfrm>
          <a:prstGeom prst="rect">
            <a:avLst/>
          </a:prstGeom>
          <a:blipFill dpi="0" rotWithShape="1">
            <a:blip r:embed="rId8">
              <a:alphaModFix amt="98000"/>
            </a:blip>
            <a:srcRect/>
            <a:stretch>
              <a:fillRect/>
            </a:stretch>
          </a:blipFill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CFCAD1-73E9-D97F-DC1B-B2D22D7C8E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"/>
                    </a14:imgEffect>
                    <a14:imgEffect>
                      <a14:brightnessContrast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701" y="3266758"/>
            <a:ext cx="599152" cy="604230"/>
          </a:xfrm>
          <a:prstGeom prst="rect">
            <a:avLst/>
          </a:prstGeom>
          <a:blipFill dpi="0" rotWithShape="1">
            <a:blip r:embed="rId8">
              <a:alphaModFix amt="98000"/>
            </a:blip>
            <a:srcRect/>
            <a:stretch>
              <a:fillRect/>
            </a:stretch>
          </a:blipFill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9130BA-4CD4-99FB-A75B-948F38321057}"/>
              </a:ext>
            </a:extLst>
          </p:cNvPr>
          <p:cNvCxnSpPr>
            <a:stCxn id="37" idx="3"/>
            <a:endCxn id="37" idx="3"/>
          </p:cNvCxnSpPr>
          <p:nvPr/>
        </p:nvCxnSpPr>
        <p:spPr>
          <a:xfrm>
            <a:off x="8038238" y="35611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7EA57B9-BAC8-2F6A-3DDA-0D7850AD18D1}"/>
              </a:ext>
            </a:extLst>
          </p:cNvPr>
          <p:cNvCxnSpPr>
            <a:cxnSpLocks/>
            <a:stCxn id="37" idx="3"/>
            <a:endCxn id="24" idx="1"/>
          </p:cNvCxnSpPr>
          <p:nvPr/>
        </p:nvCxnSpPr>
        <p:spPr>
          <a:xfrm flipV="1">
            <a:off x="8038238" y="2668618"/>
            <a:ext cx="553013" cy="892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06FF40-4130-DD93-A22F-577DBECF1A73}"/>
              </a:ext>
            </a:extLst>
          </p:cNvPr>
          <p:cNvCxnSpPr>
            <a:cxnSpLocks/>
            <a:stCxn id="37" idx="3"/>
            <a:endCxn id="25" idx="1"/>
          </p:cNvCxnSpPr>
          <p:nvPr/>
        </p:nvCxnSpPr>
        <p:spPr>
          <a:xfrm>
            <a:off x="8038238" y="3561127"/>
            <a:ext cx="548958" cy="5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25D1C8-E103-4FE9-C353-EDACF653F9E4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>
            <a:off x="8038238" y="3561127"/>
            <a:ext cx="548959" cy="917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044CF335-ABC9-F7B7-FCA1-CF48DCA918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2979" y="3119914"/>
            <a:ext cx="894541" cy="8964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B24323-621F-CC0F-0312-F5F1B4D1B6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7523" y="2212386"/>
            <a:ext cx="795717" cy="8496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9F7D417-3885-AB79-7619-98B1A4EC26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7522" y="4031277"/>
            <a:ext cx="794253" cy="84803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7899307-27DE-4154-31EE-363F69A728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87523" y="3139358"/>
            <a:ext cx="794253" cy="8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173C18-2DDF-581D-F0F0-3F17891D7F5C}"/>
              </a:ext>
            </a:extLst>
          </p:cNvPr>
          <p:cNvSpPr/>
          <p:nvPr/>
        </p:nvSpPr>
        <p:spPr>
          <a:xfrm>
            <a:off x="3817939" y="2190049"/>
            <a:ext cx="4401454" cy="246610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4E73FA-739A-0650-A134-46683C6152DA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356797" y="3423104"/>
            <a:ext cx="461142" cy="9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49E68EB-CB12-C0FD-5F12-A3731BA9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406" y="2106623"/>
            <a:ext cx="846186" cy="8479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7D459C-6B2F-7967-B347-E1B18252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51" y="3005027"/>
            <a:ext cx="846186" cy="8479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0F1ED00-82BA-8E20-A20E-6F0F6FC52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352" y="3916682"/>
            <a:ext cx="846186" cy="8479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99F3254-4B65-2DE0-DA94-B209463C8958}"/>
              </a:ext>
            </a:extLst>
          </p:cNvPr>
          <p:cNvSpPr txBox="1"/>
          <p:nvPr/>
        </p:nvSpPr>
        <p:spPr>
          <a:xfrm flipH="1">
            <a:off x="4857776" y="4077996"/>
            <a:ext cx="232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Cross Attention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34A9526-16EA-ACD4-3C6F-FC3502224A0E}"/>
              </a:ext>
            </a:extLst>
          </p:cNvPr>
          <p:cNvSpPr/>
          <p:nvPr/>
        </p:nvSpPr>
        <p:spPr>
          <a:xfrm rot="16200000">
            <a:off x="5367502" y="1847415"/>
            <a:ext cx="1302328" cy="3158836"/>
          </a:xfrm>
          <a:custGeom>
            <a:avLst/>
            <a:gdLst>
              <a:gd name="connsiteX0" fmla="*/ 1302328 w 1302328"/>
              <a:gd name="connsiteY0" fmla="*/ 3158836 h 3158836"/>
              <a:gd name="connsiteX1" fmla="*/ 1 w 1302328"/>
              <a:gd name="connsiteY1" fmla="*/ 3158836 h 3158836"/>
              <a:gd name="connsiteX2" fmla="*/ 325583 w 1302328"/>
              <a:gd name="connsiteY2" fmla="*/ 1579418 h 3158836"/>
              <a:gd name="connsiteX3" fmla="*/ 325582 w 1302328"/>
              <a:gd name="connsiteY3" fmla="*/ 1579418 h 3158836"/>
              <a:gd name="connsiteX4" fmla="*/ 0 w 1302328"/>
              <a:gd name="connsiteY4" fmla="*/ 0 h 3158836"/>
              <a:gd name="connsiteX5" fmla="*/ 1302327 w 1302328"/>
              <a:gd name="connsiteY5" fmla="*/ 0 h 3158836"/>
              <a:gd name="connsiteX6" fmla="*/ 976745 w 1302328"/>
              <a:gd name="connsiteY6" fmla="*/ 1579418 h 3158836"/>
              <a:gd name="connsiteX7" fmla="*/ 976746 w 1302328"/>
              <a:gd name="connsiteY7" fmla="*/ 1579418 h 315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2328" h="3158836">
                <a:moveTo>
                  <a:pt x="1302328" y="3158836"/>
                </a:moveTo>
                <a:lnTo>
                  <a:pt x="1" y="3158836"/>
                </a:lnTo>
                <a:lnTo>
                  <a:pt x="325583" y="1579418"/>
                </a:lnTo>
                <a:lnTo>
                  <a:pt x="325582" y="1579418"/>
                </a:lnTo>
                <a:lnTo>
                  <a:pt x="0" y="0"/>
                </a:lnTo>
                <a:lnTo>
                  <a:pt x="1302327" y="0"/>
                </a:lnTo>
                <a:lnTo>
                  <a:pt x="976745" y="1579418"/>
                </a:lnTo>
                <a:lnTo>
                  <a:pt x="976746" y="1579418"/>
                </a:lnTo>
                <a:close/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E9E32-D512-D5C5-1671-6C1907B92F5C}"/>
              </a:ext>
            </a:extLst>
          </p:cNvPr>
          <p:cNvSpPr txBox="1"/>
          <p:nvPr/>
        </p:nvSpPr>
        <p:spPr>
          <a:xfrm flipH="1">
            <a:off x="5198476" y="3165222"/>
            <a:ext cx="164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Unet</a:t>
            </a:r>
            <a:endParaRPr lang="en-US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92C94-15DB-C362-BFD9-8F9A624DF5FB}"/>
              </a:ext>
            </a:extLst>
          </p:cNvPr>
          <p:cNvSpPr txBox="1"/>
          <p:nvPr/>
        </p:nvSpPr>
        <p:spPr>
          <a:xfrm flipH="1">
            <a:off x="4857776" y="2275273"/>
            <a:ext cx="232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Latent Space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4B7202A-5A59-67CD-8954-BC27562BDF2B}"/>
              </a:ext>
            </a:extLst>
          </p:cNvPr>
          <p:cNvSpPr/>
          <p:nvPr/>
        </p:nvSpPr>
        <p:spPr>
          <a:xfrm>
            <a:off x="3817939" y="2190050"/>
            <a:ext cx="4401454" cy="246610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303912-541F-E0F2-40F4-73EB06C55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19" y="3120988"/>
            <a:ext cx="599152" cy="604230"/>
          </a:xfrm>
          <a:prstGeom prst="rect">
            <a:avLst/>
          </a:prstGeom>
          <a:blipFill dpi="0" rotWithShape="1">
            <a:blip r:embed="rId7">
              <a:alphaModFix amt="98000"/>
            </a:blip>
            <a:srcRect/>
            <a:stretch>
              <a:fillRect/>
            </a:stretch>
          </a:blipFill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CFCAD1-73E9-D97F-DC1B-B2D22D7C8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856" y="3128736"/>
            <a:ext cx="599152" cy="604230"/>
          </a:xfrm>
          <a:prstGeom prst="rect">
            <a:avLst/>
          </a:prstGeom>
          <a:blipFill dpi="0" rotWithShape="1">
            <a:blip r:embed="rId7">
              <a:alphaModFix amt="98000"/>
            </a:blip>
            <a:srcRect/>
            <a:stretch>
              <a:fillRect/>
            </a:stretch>
          </a:blipFill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9130BA-4CD4-99FB-A75B-948F38321057}"/>
              </a:ext>
            </a:extLst>
          </p:cNvPr>
          <p:cNvCxnSpPr>
            <a:stCxn id="37" idx="3"/>
            <a:endCxn id="37" idx="3"/>
          </p:cNvCxnSpPr>
          <p:nvPr/>
        </p:nvCxnSpPr>
        <p:spPr>
          <a:xfrm>
            <a:off x="8219393" y="34231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7EA57B9-BAC8-2F6A-3DDA-0D7850AD18D1}"/>
              </a:ext>
            </a:extLst>
          </p:cNvPr>
          <p:cNvCxnSpPr>
            <a:cxnSpLocks/>
            <a:stCxn id="37" idx="3"/>
            <a:endCxn id="24" idx="1"/>
          </p:cNvCxnSpPr>
          <p:nvPr/>
        </p:nvCxnSpPr>
        <p:spPr>
          <a:xfrm flipV="1">
            <a:off x="8219393" y="2530596"/>
            <a:ext cx="553013" cy="892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06FF40-4130-DD93-A22F-577DBECF1A73}"/>
              </a:ext>
            </a:extLst>
          </p:cNvPr>
          <p:cNvCxnSpPr>
            <a:cxnSpLocks/>
            <a:stCxn id="37" idx="3"/>
            <a:endCxn id="25" idx="1"/>
          </p:cNvCxnSpPr>
          <p:nvPr/>
        </p:nvCxnSpPr>
        <p:spPr>
          <a:xfrm>
            <a:off x="8219393" y="3423105"/>
            <a:ext cx="548958" cy="5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25D1C8-E103-4FE9-C353-EDACF653F9E4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>
            <a:off x="8219393" y="3423105"/>
            <a:ext cx="548959" cy="917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044CF335-ABC9-F7B7-FCA1-CF48DCA91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4134" y="2981892"/>
            <a:ext cx="894541" cy="8964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B24323-621F-CC0F-0312-F5F1B4D1B6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8678" y="2074364"/>
            <a:ext cx="795717" cy="8496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9F7D417-3885-AB79-7619-98B1A4EC26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68677" y="3893255"/>
            <a:ext cx="794253" cy="84803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7899307-27DE-4154-31EE-363F69A728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8678" y="3001336"/>
            <a:ext cx="794253" cy="8480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678A55-EAFB-882B-5AEF-A3B34CAB96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8348" y="2992458"/>
            <a:ext cx="878449" cy="88027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33F646-5BE8-3705-37A4-C551BB9C3DC6}"/>
              </a:ext>
            </a:extLst>
          </p:cNvPr>
          <p:cNvSpPr/>
          <p:nvPr/>
        </p:nvSpPr>
        <p:spPr>
          <a:xfrm>
            <a:off x="5345785" y="1016486"/>
            <a:ext cx="1345760" cy="383380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B86D24-7D8A-4305-4BE4-F7F98FECBF55}"/>
              </a:ext>
            </a:extLst>
          </p:cNvPr>
          <p:cNvSpPr/>
          <p:nvPr/>
        </p:nvSpPr>
        <p:spPr>
          <a:xfrm>
            <a:off x="5839371" y="3238402"/>
            <a:ext cx="358588" cy="383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E233C2-3BD0-D700-5B26-6FF99150E1D8}"/>
              </a:ext>
            </a:extLst>
          </p:cNvPr>
          <p:cNvSpPr/>
          <p:nvPr/>
        </p:nvSpPr>
        <p:spPr>
          <a:xfrm>
            <a:off x="5841236" y="3238402"/>
            <a:ext cx="358588" cy="383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52FF8-65B6-13E8-09AD-70E73BC76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856" y="3128736"/>
            <a:ext cx="599152" cy="604230"/>
          </a:xfrm>
          <a:prstGeom prst="rect">
            <a:avLst/>
          </a:prstGeom>
          <a:blipFill dpi="0" rotWithShape="1">
            <a:blip r:embed="rId7">
              <a:alphaModFix amt="98000"/>
            </a:blip>
            <a:srcRect/>
            <a:stretch>
              <a:fillRect/>
            </a:stretch>
          </a:blipFill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BF798E-7478-CACE-E832-DCAC2795FBE2}"/>
              </a:ext>
            </a:extLst>
          </p:cNvPr>
          <p:cNvSpPr/>
          <p:nvPr/>
        </p:nvSpPr>
        <p:spPr>
          <a:xfrm>
            <a:off x="5835317" y="3238402"/>
            <a:ext cx="358588" cy="383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642231-3973-D1ED-AEAA-3764364867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24" y="3136152"/>
            <a:ext cx="599152" cy="604230"/>
          </a:xfrm>
          <a:prstGeom prst="rect">
            <a:avLst/>
          </a:prstGeom>
          <a:blipFill dpi="0" rotWithShape="1">
            <a:blip r:embed="rId7">
              <a:alphaModFix amt="98000"/>
            </a:blip>
            <a:srcRect/>
            <a:stretch>
              <a:fillRect/>
            </a:stretch>
          </a:blipFill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4535D2-A8AB-24EB-A578-08BD0F9D8E12}"/>
              </a:ext>
            </a:extLst>
          </p:cNvPr>
          <p:cNvSpPr/>
          <p:nvPr/>
        </p:nvSpPr>
        <p:spPr>
          <a:xfrm>
            <a:off x="5345785" y="1034874"/>
            <a:ext cx="1345760" cy="383380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1665C6-6051-32F8-6EE7-B5E6F59FDB25}"/>
              </a:ext>
            </a:extLst>
          </p:cNvPr>
          <p:cNvSpPr/>
          <p:nvPr/>
        </p:nvSpPr>
        <p:spPr>
          <a:xfrm>
            <a:off x="5462243" y="3231413"/>
            <a:ext cx="1122472" cy="383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Trouser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4F4977-02E3-A215-2A85-131B8A635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92" y="3115702"/>
            <a:ext cx="599152" cy="604230"/>
          </a:xfrm>
          <a:prstGeom prst="rect">
            <a:avLst/>
          </a:prstGeom>
          <a:blipFill dpi="0" rotWithShape="1">
            <a:blip r:embed="rId7">
              <a:alphaModFix amt="98000"/>
            </a:blip>
            <a:srcRect/>
            <a:stretch>
              <a:fillRect/>
            </a:stretch>
          </a:blipFill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720F6E-490D-8F2B-17C0-4656D85672F9}"/>
              </a:ext>
            </a:extLst>
          </p:cNvPr>
          <p:cNvSpPr/>
          <p:nvPr/>
        </p:nvSpPr>
        <p:spPr>
          <a:xfrm>
            <a:off x="5468611" y="3231413"/>
            <a:ext cx="1122472" cy="383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Coat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75CAF1A-431E-1E31-05FF-B82B54238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92" y="3115702"/>
            <a:ext cx="599152" cy="604230"/>
          </a:xfrm>
          <a:prstGeom prst="rect">
            <a:avLst/>
          </a:prstGeom>
          <a:blipFill dpi="0" rotWithShape="1">
            <a:blip r:embed="rId7">
              <a:alphaModFix amt="98000"/>
            </a:blip>
            <a:srcRect/>
            <a:stretch>
              <a:fillRect/>
            </a:stretch>
          </a:blipFill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7868635-310F-5C6F-E3AA-08AFE281BD6B}"/>
              </a:ext>
            </a:extLst>
          </p:cNvPr>
          <p:cNvSpPr/>
          <p:nvPr/>
        </p:nvSpPr>
        <p:spPr>
          <a:xfrm>
            <a:off x="5468611" y="3219717"/>
            <a:ext cx="1122472" cy="383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Ankel</a:t>
            </a:r>
            <a:r>
              <a:rPr lang="en-US" sz="1400" b="1" dirty="0">
                <a:solidFill>
                  <a:schemeClr val="tx1"/>
                </a:solidFill>
              </a:rPr>
              <a:t> Boot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B228BC6-EC92-C90F-F1A9-186F7408B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65" y="3115702"/>
            <a:ext cx="599152" cy="604230"/>
          </a:xfrm>
          <a:prstGeom prst="rect">
            <a:avLst/>
          </a:prstGeom>
          <a:blipFill dpi="0" rotWithShape="1">
            <a:blip r:embed="rId7">
              <a:alphaModFix amt="98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7008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0.16628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00208 0.3229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613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3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09023 0.00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4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9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16823 -0.1282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-641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4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9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4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0.09023 0.0004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2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16823 0.0027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13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9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9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84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890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09023 0.0004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2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1500"/>
                            </p:stCondLst>
                            <p:childTnLst>
                              <p:par>
                                <p:cTn id="9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15573 0.116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6" y="581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2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700"/>
                            </p:stCondLst>
                            <p:childTnLst>
                              <p:par>
                                <p:cTn id="1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0.24636 -0.00093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18" y="-4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-0.00208 0.32292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613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3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80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09023 0.0004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23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29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3400"/>
                            </p:stCondLst>
                            <p:childTnLst>
                              <p:par>
                                <p:cTn id="1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25911 -0.13218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6" y="-662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6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6500"/>
                            </p:stCondLst>
                            <p:childTnLst>
                              <p:par>
                                <p:cTn id="15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09024 0.00047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2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86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9100"/>
                            </p:stCondLst>
                            <p:childTnLst>
                              <p:par>
                                <p:cTn id="1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25338 0.00532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69" y="255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12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17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2200"/>
                            </p:stCondLst>
                            <p:childTnLst>
                              <p:par>
                                <p:cTn id="1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9024 0.00047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23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43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4800"/>
                            </p:stCondLst>
                            <p:childTnLst>
                              <p:par>
                                <p:cTn id="19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0.25911 0.1338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6" y="669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15" grpId="0" animBg="1"/>
      <p:bldP spid="15" grpId="1" animBg="1"/>
      <p:bldP spid="15" grpId="2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31" grpId="0" animBg="1"/>
      <p:bldP spid="31" grpId="1" animBg="1"/>
      <p:bldP spid="31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Tawsif Mahmud</dc:creator>
  <cp:lastModifiedBy>Tawsif Mahmud</cp:lastModifiedBy>
  <cp:revision>6</cp:revision>
  <dcterms:created xsi:type="dcterms:W3CDTF">2023-06-06T05:22:51Z</dcterms:created>
  <dcterms:modified xsi:type="dcterms:W3CDTF">2023-06-06T18:22:01Z</dcterms:modified>
</cp:coreProperties>
</file>