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7A42-D1B1-DDEB-66CF-47C6C6E9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B4E22-98C6-B3BE-6683-6149E742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D98D-5033-0E0B-1358-0EE85144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FFB3-D99E-043D-B669-C61BC5B2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98CF0-C53D-11A3-B45F-A338B2F1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15A-71AD-4602-1829-74B19832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D24F-17E1-E527-EB28-A7E6C5F2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D8C6C-0811-75EF-B469-C68BCECE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E727-B0F8-0C3F-9BC1-39F99D85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396B-EC01-FB07-FE15-34A513A1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C5B09-074C-9083-5D57-9EC144036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6F996-9B55-58A9-DB9D-8E3D4B81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E85C-FBF2-12CE-5AE4-DD4D40BB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C07D-A504-CCA1-14AD-C7AC3611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0F41-40E7-F310-2E31-BB4635B2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A39A-EA8D-7C73-1C7C-D1D41B9C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B58D-28CD-A90D-7E9D-DE203E9C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6A287-44A3-6615-EEAB-35640E9B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0DD8-367D-AA28-7B9B-39F0071A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3D5F-62B2-3DE5-48F4-6CAE09E9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B4D-9120-9F89-E922-4F013781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4AF6-9308-F99B-B0F1-EB04E274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AE2F-AE52-AEA9-FBA2-8BF4882D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A693-17B7-EF01-E7EA-12CADB7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737D-0702-B858-7C30-BD50DD9B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8C7D-F3FA-1129-49FD-98EA73D2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FF1C-2327-4806-181F-EA595A62C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42B4-94FF-D81E-4EA8-D18E2FC8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DB8CE-DB12-0CD0-DE38-B97737DF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381C4-E905-07E9-F602-3E91BC41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7A83D-3B54-6EDB-B2C4-6CCCBCEF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1896-8AB7-8867-69FC-CB4A6996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69B3-1D4F-FD95-860D-98D8FD00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592B1-530D-0D64-5025-8A0BF8F95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56692-7E1D-05AE-5DCB-FC3BCDCFB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5E74B-880B-1536-D4D2-80D803CF7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05DE9-C5D4-047E-B2A4-33723B8B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B054A-47F3-E489-27CA-9D537ADC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E2C9D-87CD-91A4-9953-995CC06D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F39C-89CB-38E0-6489-662C1EB0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A0FAB-8F1D-BF84-78F1-F11D7CB8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FDC00-F11F-02D7-8928-B629F056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1F272-6770-967C-BB2C-3BC5449D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8AB6D-FCB8-E9BE-70EC-FF0F3109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994E0-6C36-5852-DC18-52BC9678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5841C-9FC2-327A-8913-77E2347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16D3-CB96-D60A-AE21-C12130C8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CE30-B6C5-8E2A-5FCB-A7209ACE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EF8D9-2C35-10C2-5EF8-4B1DF78C4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55926-CC3F-84AD-285D-84C0B355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370DB-F053-40F0-39CE-8E9A0EFA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D38C6-C4D6-1CBD-4FE6-3F5D638A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3C2D-C80F-162F-68A5-F8F9AB04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BBDC0-9F95-3422-41C2-5B96F3BEE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9F932-4022-E980-522E-57DA7289E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98B6-7D4B-3286-BC78-8CCCC5C1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6BCD-C424-613A-CB7C-1872803F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5BF8-B9F3-7AE3-ACE6-41775B91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1392E-A085-1047-784E-ED976383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D5D8F-2E19-6809-EC03-01770ECFD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A0EF-10EF-D445-A0DC-80E41FF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C626-6359-2059-1652-C05D00B83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7DA3-DAA6-EFE9-F41E-F84843C1C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173C18-2DDF-581D-F0F0-3F17891D7F5C}"/>
              </a:ext>
            </a:extLst>
          </p:cNvPr>
          <p:cNvSpPr/>
          <p:nvPr/>
        </p:nvSpPr>
        <p:spPr>
          <a:xfrm>
            <a:off x="3817939" y="2190049"/>
            <a:ext cx="4401454" cy="246610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4E73FA-739A-0650-A134-46683C6152DA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356797" y="3423104"/>
            <a:ext cx="461142" cy="9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49E68EB-CB12-C0FD-5F12-A3731BA9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406" y="2106623"/>
            <a:ext cx="846186" cy="8479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7D459C-6B2F-7967-B347-E1B18252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51" y="3005027"/>
            <a:ext cx="846186" cy="8479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F1ED00-82BA-8E20-A20E-6F0F6FC5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352" y="3916682"/>
            <a:ext cx="846186" cy="8479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99F3254-4B65-2DE0-DA94-B209463C8958}"/>
              </a:ext>
            </a:extLst>
          </p:cNvPr>
          <p:cNvSpPr txBox="1"/>
          <p:nvPr/>
        </p:nvSpPr>
        <p:spPr>
          <a:xfrm flipH="1">
            <a:off x="4857776" y="4077996"/>
            <a:ext cx="23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Cross Attention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4A9526-16EA-ACD4-3C6F-FC3502224A0E}"/>
              </a:ext>
            </a:extLst>
          </p:cNvPr>
          <p:cNvSpPr/>
          <p:nvPr/>
        </p:nvSpPr>
        <p:spPr>
          <a:xfrm rot="16200000">
            <a:off x="5367502" y="1847415"/>
            <a:ext cx="1302328" cy="3158836"/>
          </a:xfrm>
          <a:custGeom>
            <a:avLst/>
            <a:gdLst>
              <a:gd name="connsiteX0" fmla="*/ 1302328 w 1302328"/>
              <a:gd name="connsiteY0" fmla="*/ 3158836 h 3158836"/>
              <a:gd name="connsiteX1" fmla="*/ 1 w 1302328"/>
              <a:gd name="connsiteY1" fmla="*/ 3158836 h 3158836"/>
              <a:gd name="connsiteX2" fmla="*/ 325583 w 1302328"/>
              <a:gd name="connsiteY2" fmla="*/ 1579418 h 3158836"/>
              <a:gd name="connsiteX3" fmla="*/ 325582 w 1302328"/>
              <a:gd name="connsiteY3" fmla="*/ 1579418 h 3158836"/>
              <a:gd name="connsiteX4" fmla="*/ 0 w 1302328"/>
              <a:gd name="connsiteY4" fmla="*/ 0 h 3158836"/>
              <a:gd name="connsiteX5" fmla="*/ 1302327 w 1302328"/>
              <a:gd name="connsiteY5" fmla="*/ 0 h 3158836"/>
              <a:gd name="connsiteX6" fmla="*/ 976745 w 1302328"/>
              <a:gd name="connsiteY6" fmla="*/ 1579418 h 3158836"/>
              <a:gd name="connsiteX7" fmla="*/ 976746 w 1302328"/>
              <a:gd name="connsiteY7" fmla="*/ 1579418 h 315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2328" h="3158836">
                <a:moveTo>
                  <a:pt x="1302328" y="3158836"/>
                </a:moveTo>
                <a:lnTo>
                  <a:pt x="1" y="3158836"/>
                </a:lnTo>
                <a:lnTo>
                  <a:pt x="325583" y="1579418"/>
                </a:lnTo>
                <a:lnTo>
                  <a:pt x="325582" y="1579418"/>
                </a:lnTo>
                <a:lnTo>
                  <a:pt x="0" y="0"/>
                </a:lnTo>
                <a:lnTo>
                  <a:pt x="1302327" y="0"/>
                </a:lnTo>
                <a:lnTo>
                  <a:pt x="976745" y="1579418"/>
                </a:lnTo>
                <a:lnTo>
                  <a:pt x="976746" y="1579418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E9E32-D512-D5C5-1671-6C1907B92F5C}"/>
              </a:ext>
            </a:extLst>
          </p:cNvPr>
          <p:cNvSpPr txBox="1"/>
          <p:nvPr/>
        </p:nvSpPr>
        <p:spPr>
          <a:xfrm flipH="1">
            <a:off x="5198476" y="3165222"/>
            <a:ext cx="164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Unet</a:t>
            </a:r>
            <a:endParaRPr lang="en-US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92C94-15DB-C362-BFD9-8F9A624DF5FB}"/>
              </a:ext>
            </a:extLst>
          </p:cNvPr>
          <p:cNvSpPr txBox="1"/>
          <p:nvPr/>
        </p:nvSpPr>
        <p:spPr>
          <a:xfrm flipH="1">
            <a:off x="4857776" y="2275273"/>
            <a:ext cx="23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Latent Space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4B7202A-5A59-67CD-8954-BC27562BDF2B}"/>
              </a:ext>
            </a:extLst>
          </p:cNvPr>
          <p:cNvSpPr/>
          <p:nvPr/>
        </p:nvSpPr>
        <p:spPr>
          <a:xfrm>
            <a:off x="3817939" y="2190050"/>
            <a:ext cx="4401454" cy="246610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03912-541F-E0F2-40F4-73EB06C55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19" y="3120988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CFCAD1-73E9-D97F-DC1B-B2D22D7C8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56" y="3128736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9130BA-4CD4-99FB-A75B-948F38321057}"/>
              </a:ext>
            </a:extLst>
          </p:cNvPr>
          <p:cNvCxnSpPr>
            <a:stCxn id="37" idx="3"/>
            <a:endCxn id="37" idx="3"/>
          </p:cNvCxnSpPr>
          <p:nvPr/>
        </p:nvCxnSpPr>
        <p:spPr>
          <a:xfrm>
            <a:off x="8219393" y="34231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EA57B9-BAC8-2F6A-3DDA-0D7850AD18D1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 flipV="1">
            <a:off x="8219393" y="2530596"/>
            <a:ext cx="553013" cy="89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06FF40-4130-DD93-A22F-577DBECF1A73}"/>
              </a:ext>
            </a:extLst>
          </p:cNvPr>
          <p:cNvCxnSpPr>
            <a:cxnSpLocks/>
            <a:stCxn id="37" idx="3"/>
            <a:endCxn id="25" idx="1"/>
          </p:cNvCxnSpPr>
          <p:nvPr/>
        </p:nvCxnSpPr>
        <p:spPr>
          <a:xfrm>
            <a:off x="8219393" y="3423105"/>
            <a:ext cx="548958" cy="5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25D1C8-E103-4FE9-C353-EDACF653F9E4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8219393" y="3423105"/>
            <a:ext cx="548959" cy="917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044CF335-ABC9-F7B7-FCA1-CF48DCA91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4134" y="2981892"/>
            <a:ext cx="894541" cy="8964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B24323-621F-CC0F-0312-F5F1B4D1B6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8678" y="2074364"/>
            <a:ext cx="795717" cy="8496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9F7D417-3885-AB79-7619-98B1A4EC26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8677" y="3893255"/>
            <a:ext cx="794253" cy="84803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7899307-27DE-4154-31EE-363F69A728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8678" y="3001336"/>
            <a:ext cx="794253" cy="8480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78A55-EAFB-882B-5AEF-A3B34CAB9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8348" y="2992458"/>
            <a:ext cx="878449" cy="88027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3F646-5BE8-3705-37A4-C551BB9C3DC6}"/>
              </a:ext>
            </a:extLst>
          </p:cNvPr>
          <p:cNvSpPr/>
          <p:nvPr/>
        </p:nvSpPr>
        <p:spPr>
          <a:xfrm>
            <a:off x="5345785" y="1016486"/>
            <a:ext cx="1345760" cy="38338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B86D24-7D8A-4305-4BE4-F7F98FECBF55}"/>
              </a:ext>
            </a:extLst>
          </p:cNvPr>
          <p:cNvSpPr/>
          <p:nvPr/>
        </p:nvSpPr>
        <p:spPr>
          <a:xfrm>
            <a:off x="5839371" y="3238402"/>
            <a:ext cx="358588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E233C2-3BD0-D700-5B26-6FF99150E1D8}"/>
              </a:ext>
            </a:extLst>
          </p:cNvPr>
          <p:cNvSpPr/>
          <p:nvPr/>
        </p:nvSpPr>
        <p:spPr>
          <a:xfrm>
            <a:off x="5841236" y="3238402"/>
            <a:ext cx="358588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52FF8-65B6-13E8-09AD-70E73BC7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56" y="3128736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BF798E-7478-CACE-E832-DCAC2795FBE2}"/>
              </a:ext>
            </a:extLst>
          </p:cNvPr>
          <p:cNvSpPr/>
          <p:nvPr/>
        </p:nvSpPr>
        <p:spPr>
          <a:xfrm>
            <a:off x="5835317" y="3238402"/>
            <a:ext cx="358588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642231-3973-D1ED-AEAA-3764364867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24" y="3136152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4535D2-A8AB-24EB-A578-08BD0F9D8E12}"/>
              </a:ext>
            </a:extLst>
          </p:cNvPr>
          <p:cNvSpPr/>
          <p:nvPr/>
        </p:nvSpPr>
        <p:spPr>
          <a:xfrm>
            <a:off x="5345785" y="1034874"/>
            <a:ext cx="1345760" cy="38338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1665C6-6051-32F8-6EE7-B5E6F59FDB25}"/>
              </a:ext>
            </a:extLst>
          </p:cNvPr>
          <p:cNvSpPr/>
          <p:nvPr/>
        </p:nvSpPr>
        <p:spPr>
          <a:xfrm>
            <a:off x="5462243" y="3231413"/>
            <a:ext cx="1122472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Trouser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4F4977-02E3-A215-2A85-131B8A635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92" y="3115702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720F6E-490D-8F2B-17C0-4656D85672F9}"/>
              </a:ext>
            </a:extLst>
          </p:cNvPr>
          <p:cNvSpPr/>
          <p:nvPr/>
        </p:nvSpPr>
        <p:spPr>
          <a:xfrm>
            <a:off x="5468611" y="3231413"/>
            <a:ext cx="1122472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Coat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75CAF1A-431E-1E31-05FF-B82B54238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92" y="3115702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7868635-310F-5C6F-E3AA-08AFE281BD6B}"/>
              </a:ext>
            </a:extLst>
          </p:cNvPr>
          <p:cNvSpPr/>
          <p:nvPr/>
        </p:nvSpPr>
        <p:spPr>
          <a:xfrm>
            <a:off x="5468611" y="3219717"/>
            <a:ext cx="1122472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Ankle Boot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B228BC6-EC92-C90F-F1A9-186F7408B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65" y="3115702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70084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0.16628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00208 0.3229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613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3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09023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4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9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16823 -0.128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641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4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9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4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09023 0.0004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16823 0.0027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13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9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4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9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09023 0.0004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15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15573 0.116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581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2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700"/>
                            </p:stCondLst>
                            <p:childTnLst>
                              <p:par>
                                <p:cTn id="1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24636 -0.00093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18" y="-4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-0.00208 0.32292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613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3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80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9023 0.0004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29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3400"/>
                            </p:stCondLst>
                            <p:childTnLst>
                              <p:par>
                                <p:cTn id="1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25911 -0.13218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-662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6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650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09024 0.0004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86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9100"/>
                            </p:stCondLst>
                            <p:childTnLst>
                              <p:par>
                                <p:cTn id="1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25338 0.0053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255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12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17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2200"/>
                            </p:stCondLst>
                            <p:childTnLst>
                              <p:par>
                                <p:cTn id="1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9024 0.00047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43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4800"/>
                            </p:stCondLst>
                            <p:childTnLst>
                              <p:par>
                                <p:cTn id="19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25911 0.1338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669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15" grpId="0" animBg="1"/>
      <p:bldP spid="15" grpId="1" animBg="1"/>
      <p:bldP spid="15" grpId="2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31" grpId="0" animBg="1"/>
      <p:bldP spid="31" grpId="1" animBg="1"/>
      <p:bldP spid="31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Tawsif Mahmud</dc:creator>
  <cp:lastModifiedBy>Tawsif Mahmud</cp:lastModifiedBy>
  <cp:revision>6</cp:revision>
  <dcterms:created xsi:type="dcterms:W3CDTF">2023-06-06T05:22:51Z</dcterms:created>
  <dcterms:modified xsi:type="dcterms:W3CDTF">2023-06-06T15:16:48Z</dcterms:modified>
</cp:coreProperties>
</file>