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59" r:id="rId3"/>
    <p:sldId id="260" r:id="rId4"/>
    <p:sldId id="263" r:id="rId5"/>
    <p:sldId id="308" r:id="rId6"/>
    <p:sldId id="309" r:id="rId7"/>
  </p:sldIdLst>
  <p:sldSz cx="9144000" cy="5143500" type="screen16x9"/>
  <p:notesSz cx="6858000" cy="9144000"/>
  <p:embeddedFontLst>
    <p:embeddedFont>
      <p:font typeface="Assistant" pitchFamily="2" charset="-79"/>
      <p:regular r:id="rId9"/>
      <p:bold r:id="rId10"/>
    </p:embeddedFont>
    <p:embeddedFont>
      <p:font typeface="Manrope"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180ED0-1873-4C1B-93CD-8FDAABFC68A6}">
  <a:tblStyle styleId="{1D180ED0-1873-4C1B-93CD-8FDAABFC68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17" d="100"/>
          <a:sy n="117" d="100"/>
        </p:scale>
        <p:origin x="184" y="7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3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706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70"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20" name="Google Shape;220;p34"/>
          <p:cNvCxnSpPr/>
          <p:nvPr/>
        </p:nvCxnSpPr>
        <p:spPr>
          <a:xfrm>
            <a:off x="815458" y="257175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713099" y="1016250"/>
            <a:ext cx="7775808" cy="243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Distill Diffusion model</a:t>
            </a:r>
            <a:endParaRPr sz="4800" dirty="0">
              <a:solidFill>
                <a:schemeClr val="accent6"/>
              </a:solidFill>
            </a:endParaRPr>
          </a:p>
        </p:txBody>
      </p:sp>
      <p:sp>
        <p:nvSpPr>
          <p:cNvPr id="222" name="Google Shape;222;p34"/>
          <p:cNvSpPr txBox="1">
            <a:spLocks noGrp="1"/>
          </p:cNvSpPr>
          <p:nvPr>
            <p:ph type="subTitle" idx="1"/>
          </p:nvPr>
        </p:nvSpPr>
        <p:spPr>
          <a:xfrm>
            <a:off x="810825" y="2774470"/>
            <a:ext cx="3521700" cy="2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Tawsif Mahmud-1912411042</a:t>
            </a:r>
          </a:p>
          <a:p>
            <a:pPr marL="0" lvl="0" indent="0" algn="l" rtl="0">
              <a:spcBef>
                <a:spcPts val="0"/>
              </a:spcBef>
              <a:spcAft>
                <a:spcPts val="0"/>
              </a:spcAft>
              <a:buNone/>
            </a:pPr>
            <a:r>
              <a:rPr lang="en" dirty="0"/>
              <a:t>Jiaul Haque Saboj-1912065042</a:t>
            </a:r>
          </a:p>
          <a:p>
            <a:pPr marL="0" lvl="0" indent="0" algn="l" rtl="0">
              <a:spcBef>
                <a:spcPts val="0"/>
              </a:spcBef>
              <a:spcAft>
                <a:spcPts val="0"/>
              </a:spcAft>
              <a:buNone/>
            </a:pPr>
            <a:r>
              <a:rPr lang="en" dirty="0"/>
              <a:t>Sadia Sifati Shammee-1912304042</a:t>
            </a:r>
            <a:endParaRPr dirty="0"/>
          </a:p>
        </p:txBody>
      </p:sp>
      <p:sp>
        <p:nvSpPr>
          <p:cNvPr id="3" name="TextBox 2">
            <a:extLst>
              <a:ext uri="{FF2B5EF4-FFF2-40B4-BE49-F238E27FC236}">
                <a16:creationId xmlns:a16="http://schemas.microsoft.com/office/drawing/2014/main" id="{0E13FE1F-DDE9-3A41-9139-FC65D2B13FE8}"/>
              </a:ext>
            </a:extLst>
          </p:cNvPr>
          <p:cNvSpPr txBox="1"/>
          <p:nvPr/>
        </p:nvSpPr>
        <p:spPr>
          <a:xfrm>
            <a:off x="4147794" y="4637988"/>
            <a:ext cx="184731" cy="307777"/>
          </a:xfrm>
          <a:prstGeom prst="rect">
            <a:avLst/>
          </a:prstGeom>
          <a:noFill/>
        </p:spPr>
        <p:txBody>
          <a:bodyPr wrap="none" rtlCol="0">
            <a:spAutoFit/>
          </a:bodyPr>
          <a:lstStyle/>
          <a:p>
            <a:endParaRPr lang="en-B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1070856" y="1473391"/>
            <a:ext cx="3687600" cy="694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2800" dirty="0"/>
              <a:t>Introduction</a:t>
            </a:r>
            <a:endParaRPr sz="2800" dirty="0"/>
          </a:p>
        </p:txBody>
      </p:sp>
      <p:sp>
        <p:nvSpPr>
          <p:cNvPr id="358" name="Google Shape;358;p37"/>
          <p:cNvSpPr txBox="1">
            <a:spLocks noGrp="1"/>
          </p:cNvSpPr>
          <p:nvPr>
            <p:ph type="subTitle" idx="1"/>
          </p:nvPr>
        </p:nvSpPr>
        <p:spPr>
          <a:xfrm>
            <a:off x="1070856" y="2167566"/>
            <a:ext cx="5437648" cy="146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Recent times, Diffusion model gained a lot of popularity for its its image generative capability. Yet it is still too large to be used in smaller devices. For this reason, working with distilling the model can be helpful for the usability.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713125" y="1441338"/>
            <a:ext cx="7111122"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Previous work</a:t>
            </a:r>
            <a:endParaRPr sz="3200" dirty="0">
              <a:solidFill>
                <a:schemeClr val="accent6"/>
              </a:solidFill>
            </a:endParaRPr>
          </a:p>
        </p:txBody>
      </p:sp>
      <p:sp>
        <p:nvSpPr>
          <p:cNvPr id="555" name="Google Shape;555;p38"/>
          <p:cNvSpPr txBox="1">
            <a:spLocks noGrp="1"/>
          </p:cNvSpPr>
          <p:nvPr>
            <p:ph type="subTitle" idx="1"/>
          </p:nvPr>
        </p:nvSpPr>
        <p:spPr>
          <a:xfrm>
            <a:off x="713099" y="2229762"/>
            <a:ext cx="7111121" cy="14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499A, we have explored various generative models to see which model will be better for our work. Stable diffusion, </a:t>
            </a:r>
            <a:r>
              <a:rPr lang="en-US" dirty="0" err="1"/>
              <a:t>SimMIM</a:t>
            </a:r>
            <a:r>
              <a:rPr lang="en-US" dirty="0"/>
              <a:t> are two models that we have been working on. But successful distilling this model can lead to working more with these model.</a:t>
            </a:r>
          </a:p>
          <a:p>
            <a:pPr marL="0" lvl="0" indent="0" algn="l" rtl="0">
              <a:spcBef>
                <a:spcPts val="0"/>
              </a:spcBef>
              <a:spcAft>
                <a:spcPts val="0"/>
              </a:spcAft>
              <a:buNone/>
            </a:pPr>
            <a:endParaRPr dirty="0"/>
          </a:p>
        </p:txBody>
      </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13100" y="1222665"/>
            <a:ext cx="5706554"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Specification</a:t>
            </a:r>
            <a:endParaRPr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0F66A19-7E37-79D0-D1B0-E1C167AA4501}"/>
              </a:ext>
            </a:extLst>
          </p:cNvPr>
          <p:cNvPicPr>
            <a:picLocks noChangeAspect="1"/>
          </p:cNvPicPr>
          <p:nvPr/>
        </p:nvPicPr>
        <p:blipFill>
          <a:blip r:embed="rId3"/>
          <a:stretch>
            <a:fillRect/>
          </a:stretch>
        </p:blipFill>
        <p:spPr>
          <a:xfrm>
            <a:off x="4334958" y="3013337"/>
            <a:ext cx="4169391" cy="833878"/>
          </a:xfrm>
          <a:prstGeom prst="rect">
            <a:avLst/>
          </a:prstGeom>
        </p:spPr>
      </p:pic>
      <p:pic>
        <p:nvPicPr>
          <p:cNvPr id="1026" name="Picture 2" descr="drawing">
            <a:extLst>
              <a:ext uri="{FF2B5EF4-FFF2-40B4-BE49-F238E27FC236}">
                <a16:creationId xmlns:a16="http://schemas.microsoft.com/office/drawing/2014/main" id="{4D88B8AA-3F13-F0E5-A956-32876A8A1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24" y="2875867"/>
            <a:ext cx="1094096" cy="109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wing">
            <a:extLst>
              <a:ext uri="{FF2B5EF4-FFF2-40B4-BE49-F238E27FC236}">
                <a16:creationId xmlns:a16="http://schemas.microsoft.com/office/drawing/2014/main" id="{A0967E20-FFA9-4A24-D5AE-95379CF33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8192" y="2875867"/>
            <a:ext cx="1094096" cy="1094096"/>
          </a:xfrm>
          <a:prstGeom prst="rect">
            <a:avLst/>
          </a:prstGeom>
          <a:noFill/>
          <a:extLst>
            <a:ext uri="{909E8E84-426E-40DD-AFC4-6F175D3DCCD1}">
              <a14:hiddenFill xmlns:a14="http://schemas.microsoft.com/office/drawing/2010/main">
                <a:solidFill>
                  <a:srgbClr val="FFFFFF"/>
                </a:solidFill>
              </a14:hiddenFill>
            </a:ext>
          </a:extLst>
        </p:spPr>
      </p:pic>
      <p:sp>
        <p:nvSpPr>
          <p:cNvPr id="4" name="Plus Sign 3">
            <a:extLst>
              <a:ext uri="{FF2B5EF4-FFF2-40B4-BE49-F238E27FC236}">
                <a16:creationId xmlns:a16="http://schemas.microsoft.com/office/drawing/2014/main" id="{6CA4CE53-DC34-6540-E316-97A8BBC2AD06}"/>
              </a:ext>
            </a:extLst>
          </p:cNvPr>
          <p:cNvSpPr/>
          <p:nvPr/>
        </p:nvSpPr>
        <p:spPr>
          <a:xfrm>
            <a:off x="1912962" y="3317145"/>
            <a:ext cx="225187" cy="21154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s 4">
            <a:extLst>
              <a:ext uri="{FF2B5EF4-FFF2-40B4-BE49-F238E27FC236}">
                <a16:creationId xmlns:a16="http://schemas.microsoft.com/office/drawing/2014/main" id="{F3EBCAA3-E703-7DDD-76A8-240135A55DAB}"/>
              </a:ext>
            </a:extLst>
          </p:cNvPr>
          <p:cNvSpPr/>
          <p:nvPr/>
        </p:nvSpPr>
        <p:spPr>
          <a:xfrm>
            <a:off x="3566377" y="3324506"/>
            <a:ext cx="477672" cy="211540"/>
          </a:xfrm>
          <a:prstGeom prst="mathEqual">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555;p38">
            <a:extLst>
              <a:ext uri="{FF2B5EF4-FFF2-40B4-BE49-F238E27FC236}">
                <a16:creationId xmlns:a16="http://schemas.microsoft.com/office/drawing/2014/main" id="{7C29F39A-3182-6123-4390-C03A30FF4F1E}"/>
              </a:ext>
            </a:extLst>
          </p:cNvPr>
          <p:cNvSpPr txBox="1">
            <a:spLocks noGrp="1"/>
          </p:cNvSpPr>
          <p:nvPr>
            <p:ph type="subTitle" idx="1"/>
          </p:nvPr>
        </p:nvSpPr>
        <p:spPr>
          <a:xfrm>
            <a:off x="779397" y="1921365"/>
            <a:ext cx="7111121" cy="8838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Resource efficient Inpainting</a:t>
            </a: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13098" y="949709"/>
            <a:ext cx="7469367"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Working Plan</a:t>
            </a:r>
            <a:endParaRPr sz="2800"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3D33CC7-150C-4C69-8C88-432C309AEDBF}"/>
              </a:ext>
            </a:extLst>
          </p:cNvPr>
          <p:cNvPicPr>
            <a:picLocks noChangeAspect="1"/>
          </p:cNvPicPr>
          <p:nvPr/>
        </p:nvPicPr>
        <p:blipFill>
          <a:blip r:embed="rId3"/>
          <a:stretch>
            <a:fillRect/>
          </a:stretch>
        </p:blipFill>
        <p:spPr>
          <a:xfrm>
            <a:off x="881515" y="2052763"/>
            <a:ext cx="3370436" cy="2225323"/>
          </a:xfrm>
          <a:prstGeom prst="rect">
            <a:avLst/>
          </a:prstGeom>
        </p:spPr>
      </p:pic>
      <p:sp>
        <p:nvSpPr>
          <p:cNvPr id="4" name="TextBox 3">
            <a:extLst>
              <a:ext uri="{FF2B5EF4-FFF2-40B4-BE49-F238E27FC236}">
                <a16:creationId xmlns:a16="http://schemas.microsoft.com/office/drawing/2014/main" id="{7A508D8F-8836-7147-BBF7-0E429D1C8D71}"/>
              </a:ext>
            </a:extLst>
          </p:cNvPr>
          <p:cNvSpPr txBox="1"/>
          <p:nvPr/>
        </p:nvSpPr>
        <p:spPr>
          <a:xfrm>
            <a:off x="809875" y="1648409"/>
            <a:ext cx="3278462" cy="307777"/>
          </a:xfrm>
          <a:prstGeom prst="rect">
            <a:avLst/>
          </a:prstGeom>
          <a:noFill/>
        </p:spPr>
        <p:txBody>
          <a:bodyPr wrap="none" rtlCol="0">
            <a:spAutoFit/>
          </a:bodyPr>
          <a:lstStyle/>
          <a:p>
            <a:r>
              <a:rPr lang="en-GB" dirty="0">
                <a:solidFill>
                  <a:schemeClr val="bg1"/>
                </a:solidFill>
              </a:rPr>
              <a:t>We can take a look at the graph below:</a:t>
            </a:r>
            <a:endParaRPr lang="en-BD" dirty="0">
              <a:solidFill>
                <a:schemeClr val="bg1"/>
              </a:solidFill>
            </a:endParaRPr>
          </a:p>
        </p:txBody>
      </p:sp>
      <p:sp>
        <p:nvSpPr>
          <p:cNvPr id="6" name="TextBox 5">
            <a:extLst>
              <a:ext uri="{FF2B5EF4-FFF2-40B4-BE49-F238E27FC236}">
                <a16:creationId xmlns:a16="http://schemas.microsoft.com/office/drawing/2014/main" id="{49352040-7F89-E24B-8149-566250CEA495}"/>
              </a:ext>
            </a:extLst>
          </p:cNvPr>
          <p:cNvSpPr txBox="1"/>
          <p:nvPr/>
        </p:nvSpPr>
        <p:spPr>
          <a:xfrm>
            <a:off x="4343400" y="2472926"/>
            <a:ext cx="4702629" cy="1384995"/>
          </a:xfrm>
          <a:prstGeom prst="rect">
            <a:avLst/>
          </a:prstGeom>
          <a:noFill/>
        </p:spPr>
        <p:txBody>
          <a:bodyPr wrap="square" rtlCol="0">
            <a:spAutoFit/>
          </a:bodyPr>
          <a:lstStyle/>
          <a:p>
            <a:pPr algn="just"/>
            <a:r>
              <a:rPr lang="en-GB" dirty="0">
                <a:solidFill>
                  <a:schemeClr val="bg1"/>
                </a:solidFill>
              </a:rPr>
              <a:t>We need to create the student model, with the same architecture as the teacher but half the number of hidden layers. To do this, we simply need to use the configuration of the teacher model, which is a dictionary-like object that describes a Hugging Face model’s architecture</a:t>
            </a:r>
            <a:endParaRPr lang="en-BD" dirty="0">
              <a:solidFill>
                <a:schemeClr val="bg1"/>
              </a:solidFill>
            </a:endParaRPr>
          </a:p>
        </p:txBody>
      </p:sp>
    </p:spTree>
    <p:extLst>
      <p:ext uri="{BB962C8B-B14F-4D97-AF65-F5344CB8AC3E}">
        <p14:creationId xmlns:p14="http://schemas.microsoft.com/office/powerpoint/2010/main" val="258923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06275" y="2222400"/>
            <a:ext cx="7469367" cy="6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Thank You</a:t>
            </a:r>
            <a:endParaRPr sz="2800"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262951"/>
      </p:ext>
    </p:extLst>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178</Words>
  <Application>Microsoft Macintosh PowerPoint</Application>
  <PresentationFormat>On-screen Show (16:9)</PresentationFormat>
  <Paragraphs>15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Manrope</vt:lpstr>
      <vt:lpstr>Arial</vt:lpstr>
      <vt:lpstr>Assistant</vt:lpstr>
      <vt:lpstr>Humanoid Robot Pitch Deck by Slidesgo</vt:lpstr>
      <vt:lpstr>Distill Diffusion model</vt:lpstr>
      <vt:lpstr>Introduction</vt:lpstr>
      <vt:lpstr>Previous work</vt:lpstr>
      <vt:lpstr>Specification</vt:lpstr>
      <vt:lpstr>Working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PRESENTSTIONCSE-499A</dc:title>
  <cp:lastModifiedBy>Jiaul Haque Saboj</cp:lastModifiedBy>
  <cp:revision>9</cp:revision>
  <dcterms:modified xsi:type="dcterms:W3CDTF">2023-02-07T16:48:14Z</dcterms:modified>
</cp:coreProperties>
</file>