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8"/>
  </p:notesMasterIdLst>
  <p:sldIdLst>
    <p:sldId id="256" r:id="rId2"/>
    <p:sldId id="259" r:id="rId3"/>
    <p:sldId id="260" r:id="rId4"/>
    <p:sldId id="263" r:id="rId5"/>
    <p:sldId id="308" r:id="rId6"/>
    <p:sldId id="309" r:id="rId7"/>
  </p:sldIdLst>
  <p:sldSz cx="9144000" cy="5143500" type="screen16x9"/>
  <p:notesSz cx="6858000" cy="9144000"/>
  <p:embeddedFontLst>
    <p:embeddedFont>
      <p:font typeface="Assistant" pitchFamily="2" charset="-79"/>
      <p:regular r:id="rId9"/>
      <p:bold r:id="rId10"/>
    </p:embeddedFont>
    <p:embeddedFont>
      <p:font typeface="Manrope" panose="020B0604020202020204" charset="0"/>
      <p:regular r:id="rId11"/>
      <p:bold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180ED0-1873-4C1B-93CD-8FDAABFC68A6}">
  <a:tblStyle styleId="{1D180ED0-1873-4C1B-93CD-8FDAABFC68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32"/>
  </p:normalViewPr>
  <p:slideViewPr>
    <p:cSldViewPr snapToGrid="0">
      <p:cViewPr varScale="1">
        <p:scale>
          <a:sx n="140" d="100"/>
          <a:sy n="140" d="100"/>
        </p:scale>
        <p:origin x="756"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3db5bf7c37_1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3db5bf7c37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13db5bf7c37_1_175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13db5bf7c37_1_17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13db5bf7c37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3db5bf7c37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13db5bf7c37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3db5bf7c37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2436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13db5bf7c37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3db5bf7c37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67062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1016250"/>
            <a:ext cx="4263000" cy="2437800"/>
          </a:xfrm>
          <a:prstGeom prst="rect">
            <a:avLst/>
          </a:prstGeom>
        </p:spPr>
        <p:txBody>
          <a:bodyPr spcFirstLastPara="1" wrap="square" lIns="91425" tIns="91425" rIns="91425" bIns="91425" anchor="ctr" anchorCtr="0">
            <a:noAutofit/>
          </a:bodyPr>
          <a:lstStyle>
            <a:lvl1pPr lvl="0">
              <a:lnSpc>
                <a:spcPct val="85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982800" y="3797875"/>
            <a:ext cx="3521700" cy="25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800"/>
              <a:buNone/>
              <a:defRPr sz="1600">
                <a:latin typeface="Assistant"/>
                <a:ea typeface="Assistant"/>
                <a:cs typeface="Assistant"/>
                <a:sym typeface="Assistant"/>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1" name="Google Shape;11;p2"/>
          <p:cNvSpPr/>
          <p:nvPr/>
        </p:nvSpPr>
        <p:spPr>
          <a:xfrm>
            <a:off x="7606450" y="-816750"/>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41300" y="325200"/>
            <a:ext cx="1306800" cy="1306800"/>
          </a:xfrm>
          <a:prstGeom prst="donut">
            <a:avLst>
              <a:gd name="adj" fmla="val 1206"/>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717925" y="4403425"/>
            <a:ext cx="1708200" cy="17082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sp>
        <p:nvSpPr>
          <p:cNvPr id="40" name="Google Shape;40;p7"/>
          <p:cNvSpPr txBox="1">
            <a:spLocks noGrp="1"/>
          </p:cNvSpPr>
          <p:nvPr>
            <p:ph type="subTitle" idx="1"/>
          </p:nvPr>
        </p:nvSpPr>
        <p:spPr>
          <a:xfrm>
            <a:off x="713100" y="1996335"/>
            <a:ext cx="3994500" cy="192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41" name="Google Shape;41;p7"/>
          <p:cNvSpPr txBox="1">
            <a:spLocks noGrp="1"/>
          </p:cNvSpPr>
          <p:nvPr>
            <p:ph type="title"/>
          </p:nvPr>
        </p:nvSpPr>
        <p:spPr>
          <a:xfrm>
            <a:off x="713100" y="1222665"/>
            <a:ext cx="3994500" cy="6987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42" name="Google Shape;42;p7"/>
          <p:cNvSpPr/>
          <p:nvPr/>
        </p:nvSpPr>
        <p:spPr>
          <a:xfrm>
            <a:off x="-722050" y="-664150"/>
            <a:ext cx="1708200" cy="17082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3317550" y="4162275"/>
            <a:ext cx="1924500" cy="1924500"/>
          </a:xfrm>
          <a:prstGeom prst="donut">
            <a:avLst>
              <a:gd name="adj" fmla="val 1115"/>
            </a:avLst>
          </a:pr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txBox="1">
            <a:spLocks noGrp="1"/>
          </p:cNvSpPr>
          <p:nvPr>
            <p:ph type="subTitle" idx="1"/>
          </p:nvPr>
        </p:nvSpPr>
        <p:spPr>
          <a:xfrm>
            <a:off x="4743300" y="2188038"/>
            <a:ext cx="3687600" cy="1461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50" name="Google Shape;50;p9"/>
          <p:cNvSpPr txBox="1">
            <a:spLocks noGrp="1"/>
          </p:cNvSpPr>
          <p:nvPr>
            <p:ph type="title"/>
          </p:nvPr>
        </p:nvSpPr>
        <p:spPr>
          <a:xfrm>
            <a:off x="4743300" y="1493863"/>
            <a:ext cx="3687600" cy="6942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sz="36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51" name="Google Shape;51;p9"/>
          <p:cNvSpPr/>
          <p:nvPr/>
        </p:nvSpPr>
        <p:spPr>
          <a:xfrm>
            <a:off x="7208775" y="3839550"/>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9"/>
          <p:cNvSpPr/>
          <p:nvPr/>
        </p:nvSpPr>
        <p:spPr>
          <a:xfrm>
            <a:off x="3636625" y="-905100"/>
            <a:ext cx="1708200" cy="17082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9"/>
          <p:cNvSpPr/>
          <p:nvPr/>
        </p:nvSpPr>
        <p:spPr>
          <a:xfrm>
            <a:off x="-770475" y="1753700"/>
            <a:ext cx="1306800" cy="13068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BLANK_5">
    <p:spTree>
      <p:nvGrpSpPr>
        <p:cNvPr id="1" name="Shape 174"/>
        <p:cNvGrpSpPr/>
        <p:nvPr/>
      </p:nvGrpSpPr>
      <p:grpSpPr>
        <a:xfrm>
          <a:off x="0" y="0"/>
          <a:ext cx="0" cy="0"/>
          <a:chOff x="0" y="0"/>
          <a:chExt cx="0" cy="0"/>
        </a:xfrm>
      </p:grpSpPr>
      <p:sp>
        <p:nvSpPr>
          <p:cNvPr id="175" name="Google Shape;175;p24"/>
          <p:cNvSpPr txBox="1">
            <a:spLocks noGrp="1"/>
          </p:cNvSpPr>
          <p:nvPr>
            <p:ph type="title"/>
          </p:nvPr>
        </p:nvSpPr>
        <p:spPr>
          <a:xfrm>
            <a:off x="713125" y="1441338"/>
            <a:ext cx="3279300" cy="6798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76" name="Google Shape;176;p24"/>
          <p:cNvSpPr txBox="1">
            <a:spLocks noGrp="1"/>
          </p:cNvSpPr>
          <p:nvPr>
            <p:ph type="subTitle" idx="1"/>
          </p:nvPr>
        </p:nvSpPr>
        <p:spPr>
          <a:xfrm>
            <a:off x="713100" y="2229762"/>
            <a:ext cx="3279300" cy="14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24"/>
          <p:cNvSpPr/>
          <p:nvPr/>
        </p:nvSpPr>
        <p:spPr>
          <a:xfrm>
            <a:off x="-520150" y="-554697"/>
            <a:ext cx="1656900" cy="16569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4"/>
          <p:cNvSpPr/>
          <p:nvPr/>
        </p:nvSpPr>
        <p:spPr>
          <a:xfrm>
            <a:off x="3060700" y="4029525"/>
            <a:ext cx="1872600" cy="18726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3">
    <p:spTree>
      <p:nvGrpSpPr>
        <p:cNvPr id="1" name="Shape 200"/>
        <p:cNvGrpSpPr/>
        <p:nvPr/>
      </p:nvGrpSpPr>
      <p:grpSpPr>
        <a:xfrm>
          <a:off x="0" y="0"/>
          <a:ext cx="0" cy="0"/>
          <a:chOff x="0" y="0"/>
          <a:chExt cx="0" cy="0"/>
        </a:xfrm>
      </p:grpSpPr>
      <p:sp>
        <p:nvSpPr>
          <p:cNvPr id="201" name="Google Shape;201;p29"/>
          <p:cNvSpPr/>
          <p:nvPr/>
        </p:nvSpPr>
        <p:spPr>
          <a:xfrm>
            <a:off x="-921525" y="-984975"/>
            <a:ext cx="2140800" cy="21408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7870425" y="4003425"/>
            <a:ext cx="1601100" cy="16011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1549350" y="4498350"/>
            <a:ext cx="1531500" cy="15312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6656650" y="-540375"/>
            <a:ext cx="1115700" cy="11157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2">
    <p:spTree>
      <p:nvGrpSpPr>
        <p:cNvPr id="1" name="Shape 205"/>
        <p:cNvGrpSpPr/>
        <p:nvPr/>
      </p:nvGrpSpPr>
      <p:grpSpPr>
        <a:xfrm>
          <a:off x="0" y="0"/>
          <a:ext cx="0" cy="0"/>
          <a:chOff x="0" y="0"/>
          <a:chExt cx="0" cy="0"/>
        </a:xfrm>
      </p:grpSpPr>
      <p:sp>
        <p:nvSpPr>
          <p:cNvPr id="206" name="Google Shape;206;p30"/>
          <p:cNvSpPr/>
          <p:nvPr/>
        </p:nvSpPr>
        <p:spPr>
          <a:xfrm>
            <a:off x="7460475" y="-880025"/>
            <a:ext cx="2415900" cy="2415900"/>
          </a:xfrm>
          <a:prstGeom prst="donut">
            <a:avLst>
              <a:gd name="adj" fmla="val 772"/>
            </a:avLst>
          </a:pr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0"/>
          <p:cNvSpPr/>
          <p:nvPr/>
        </p:nvSpPr>
        <p:spPr>
          <a:xfrm>
            <a:off x="-607200" y="2174050"/>
            <a:ext cx="1601100" cy="16011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6589975" y="4498350"/>
            <a:ext cx="1115700" cy="1115700"/>
          </a:xfrm>
          <a:prstGeom prst="donut">
            <a:avLst>
              <a:gd name="adj" fmla="val 1115"/>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1pPr>
            <a:lvl2pPr lvl="1">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2pPr>
            <a:lvl3pPr lvl="2">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3pPr>
            <a:lvl4pPr lvl="3">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4pPr>
            <a:lvl5pPr lvl="4">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5pPr>
            <a:lvl6pPr lvl="5">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6pPr>
            <a:lvl7pPr lvl="6">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7pPr>
            <a:lvl8pPr lvl="7">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8pPr>
            <a:lvl9pPr lvl="8">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1pPr>
            <a:lvl2pPr marL="914400" lvl="1"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2pPr>
            <a:lvl3pPr marL="1371600" lvl="2"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3pPr>
            <a:lvl4pPr marL="1828800" lvl="3"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4pPr>
            <a:lvl5pPr marL="2286000" lvl="4"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5pPr>
            <a:lvl6pPr marL="2743200" lvl="5"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6pPr>
            <a:lvl7pPr marL="3200400" lvl="6"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7pPr>
            <a:lvl8pPr marL="3657600" lvl="7"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8pPr>
            <a:lvl9pPr marL="4114800" lvl="8"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58" r:id="rId4"/>
    <p:sldLayoutId id="2147483670" r:id="rId5"/>
    <p:sldLayoutId id="2147483675" r:id="rId6"/>
    <p:sldLayoutId id="214748367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cxnSp>
        <p:nvCxnSpPr>
          <p:cNvPr id="220" name="Google Shape;220;p34"/>
          <p:cNvCxnSpPr/>
          <p:nvPr/>
        </p:nvCxnSpPr>
        <p:spPr>
          <a:xfrm>
            <a:off x="815458" y="2571750"/>
            <a:ext cx="4061100" cy="0"/>
          </a:xfrm>
          <a:prstGeom prst="straightConnector1">
            <a:avLst/>
          </a:prstGeom>
          <a:noFill/>
          <a:ln w="19050" cap="flat" cmpd="sng">
            <a:solidFill>
              <a:schemeClr val="lt1"/>
            </a:solidFill>
            <a:prstDash val="solid"/>
            <a:round/>
            <a:headEnd type="none" w="med" len="med"/>
            <a:tailEnd type="none" w="med" len="med"/>
          </a:ln>
        </p:spPr>
      </p:cxnSp>
      <p:sp>
        <p:nvSpPr>
          <p:cNvPr id="221" name="Google Shape;221;p34"/>
          <p:cNvSpPr txBox="1">
            <a:spLocks noGrp="1"/>
          </p:cNvSpPr>
          <p:nvPr>
            <p:ph type="ctrTitle"/>
          </p:nvPr>
        </p:nvSpPr>
        <p:spPr>
          <a:xfrm>
            <a:off x="713099" y="1016250"/>
            <a:ext cx="7775808" cy="243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dirty="0"/>
              <a:t>Distill Diffusion model</a:t>
            </a:r>
            <a:endParaRPr sz="4800" dirty="0">
              <a:solidFill>
                <a:schemeClr val="accent6"/>
              </a:solidFill>
            </a:endParaRPr>
          </a:p>
        </p:txBody>
      </p:sp>
      <p:sp>
        <p:nvSpPr>
          <p:cNvPr id="222" name="Google Shape;222;p34"/>
          <p:cNvSpPr txBox="1">
            <a:spLocks noGrp="1"/>
          </p:cNvSpPr>
          <p:nvPr>
            <p:ph type="subTitle" idx="1"/>
          </p:nvPr>
        </p:nvSpPr>
        <p:spPr>
          <a:xfrm>
            <a:off x="810825" y="2774470"/>
            <a:ext cx="3521700" cy="25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 dirty="0"/>
          </a:p>
          <a:p>
            <a:pPr marL="0" lvl="0" indent="0" algn="l" rtl="0">
              <a:spcBef>
                <a:spcPts val="0"/>
              </a:spcBef>
              <a:spcAft>
                <a:spcPts val="0"/>
              </a:spcAft>
              <a:buNone/>
            </a:pPr>
            <a:r>
              <a:rPr lang="en" dirty="0"/>
              <a:t>Tawsif Mahmud-1912411042</a:t>
            </a:r>
          </a:p>
          <a:p>
            <a:pPr marL="0" lvl="0" indent="0" algn="l" rtl="0">
              <a:spcBef>
                <a:spcPts val="0"/>
              </a:spcBef>
              <a:spcAft>
                <a:spcPts val="0"/>
              </a:spcAft>
              <a:buNone/>
            </a:pPr>
            <a:r>
              <a:rPr lang="en" dirty="0"/>
              <a:t>Jiaul Haque Saboj-1912065042</a:t>
            </a:r>
          </a:p>
          <a:p>
            <a:pPr marL="0" lvl="0" indent="0" algn="l" rtl="0">
              <a:spcBef>
                <a:spcPts val="0"/>
              </a:spcBef>
              <a:spcAft>
                <a:spcPts val="0"/>
              </a:spcAft>
              <a:buNone/>
            </a:pPr>
            <a:r>
              <a:rPr lang="en" dirty="0"/>
              <a:t>Sadia Sifati Shammee-1912304042</a:t>
            </a:r>
            <a:endParaRPr dirty="0"/>
          </a:p>
        </p:txBody>
      </p:sp>
      <p:sp>
        <p:nvSpPr>
          <p:cNvPr id="3" name="TextBox 2">
            <a:extLst>
              <a:ext uri="{FF2B5EF4-FFF2-40B4-BE49-F238E27FC236}">
                <a16:creationId xmlns:a16="http://schemas.microsoft.com/office/drawing/2014/main" id="{0E13FE1F-DDE9-3A41-9139-FC65D2B13FE8}"/>
              </a:ext>
            </a:extLst>
          </p:cNvPr>
          <p:cNvSpPr txBox="1"/>
          <p:nvPr/>
        </p:nvSpPr>
        <p:spPr>
          <a:xfrm>
            <a:off x="4147794" y="4637988"/>
            <a:ext cx="184731" cy="307777"/>
          </a:xfrm>
          <a:prstGeom prst="rect">
            <a:avLst/>
          </a:prstGeom>
          <a:noFill/>
        </p:spPr>
        <p:txBody>
          <a:bodyPr wrap="none" rtlCol="0">
            <a:spAutoFit/>
          </a:bodyPr>
          <a:lstStyle/>
          <a:p>
            <a:endParaRPr lang="en-BD"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7"/>
          <p:cNvSpPr txBox="1">
            <a:spLocks noGrp="1"/>
          </p:cNvSpPr>
          <p:nvPr>
            <p:ph type="title"/>
          </p:nvPr>
        </p:nvSpPr>
        <p:spPr>
          <a:xfrm>
            <a:off x="1070856" y="1473391"/>
            <a:ext cx="3687600" cy="6942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 sz="2800" dirty="0"/>
              <a:t>Introduction</a:t>
            </a:r>
            <a:endParaRPr sz="2800" dirty="0"/>
          </a:p>
        </p:txBody>
      </p:sp>
      <p:sp>
        <p:nvSpPr>
          <p:cNvPr id="358" name="Google Shape;358;p37"/>
          <p:cNvSpPr txBox="1">
            <a:spLocks noGrp="1"/>
          </p:cNvSpPr>
          <p:nvPr>
            <p:ph type="subTitle" idx="1"/>
          </p:nvPr>
        </p:nvSpPr>
        <p:spPr>
          <a:xfrm>
            <a:off x="1070856" y="2167566"/>
            <a:ext cx="5437648" cy="1461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In Recent times, Diffusion model gained a lot of popularity for its its image generative capability. Yet it is still too large to be used in smaller devices. For this reason, working with distilling the model can be helpful for the usability.</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38"/>
          <p:cNvSpPr txBox="1">
            <a:spLocks noGrp="1"/>
          </p:cNvSpPr>
          <p:nvPr>
            <p:ph type="title"/>
          </p:nvPr>
        </p:nvSpPr>
        <p:spPr>
          <a:xfrm>
            <a:off x="713125" y="1441338"/>
            <a:ext cx="7111122"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Previous work</a:t>
            </a:r>
            <a:endParaRPr sz="3200" dirty="0">
              <a:solidFill>
                <a:schemeClr val="accent6"/>
              </a:solidFill>
            </a:endParaRPr>
          </a:p>
        </p:txBody>
      </p:sp>
      <p:sp>
        <p:nvSpPr>
          <p:cNvPr id="555" name="Google Shape;555;p38"/>
          <p:cNvSpPr txBox="1">
            <a:spLocks noGrp="1"/>
          </p:cNvSpPr>
          <p:nvPr>
            <p:ph type="subTitle" idx="1"/>
          </p:nvPr>
        </p:nvSpPr>
        <p:spPr>
          <a:xfrm>
            <a:off x="713099" y="2229762"/>
            <a:ext cx="7111121" cy="14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499A, we have explored various generative models to see which model will be better for our work. Stable diffusion, </a:t>
            </a:r>
            <a:r>
              <a:rPr lang="en-US" dirty="0" err="1"/>
              <a:t>SimMIM</a:t>
            </a:r>
            <a:r>
              <a:rPr lang="en-US" dirty="0"/>
              <a:t> are two models that we have been working on. But successful distilling this model can lead to working more with these model.</a:t>
            </a:r>
          </a:p>
          <a:p>
            <a:pPr marL="0" lvl="0" indent="0" algn="l" rtl="0">
              <a:spcBef>
                <a:spcPts val="0"/>
              </a:spcBef>
              <a:spcAft>
                <a:spcPts val="0"/>
              </a:spcAft>
              <a:buNone/>
            </a:pPr>
            <a:endParaRPr dirty="0"/>
          </a:p>
        </p:txBody>
      </p:sp>
      <p:sp>
        <p:nvSpPr>
          <p:cNvPr id="591" name="Google Shape;591;p38"/>
          <p:cNvSpPr/>
          <p:nvPr/>
        </p:nvSpPr>
        <p:spPr>
          <a:xfrm>
            <a:off x="7400925" y="-1091250"/>
            <a:ext cx="2752800" cy="27528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41"/>
          <p:cNvSpPr txBox="1">
            <a:spLocks noGrp="1"/>
          </p:cNvSpPr>
          <p:nvPr>
            <p:ph type="title"/>
          </p:nvPr>
        </p:nvSpPr>
        <p:spPr>
          <a:xfrm>
            <a:off x="713100" y="1222665"/>
            <a:ext cx="5706554" cy="69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Specification</a:t>
            </a:r>
            <a:endParaRPr dirty="0"/>
          </a:p>
        </p:txBody>
      </p:sp>
      <p:sp>
        <p:nvSpPr>
          <p:cNvPr id="1106" name="Google Shape;1106;p41"/>
          <p:cNvSpPr/>
          <p:nvPr/>
        </p:nvSpPr>
        <p:spPr>
          <a:xfrm>
            <a:off x="7463575" y="-864375"/>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10F66A19-7E37-79D0-D1B0-E1C167AA4501}"/>
              </a:ext>
            </a:extLst>
          </p:cNvPr>
          <p:cNvPicPr>
            <a:picLocks noChangeAspect="1"/>
          </p:cNvPicPr>
          <p:nvPr/>
        </p:nvPicPr>
        <p:blipFill>
          <a:blip r:embed="rId3"/>
          <a:stretch>
            <a:fillRect/>
          </a:stretch>
        </p:blipFill>
        <p:spPr>
          <a:xfrm>
            <a:off x="4334958" y="3013337"/>
            <a:ext cx="4169391" cy="833878"/>
          </a:xfrm>
          <a:prstGeom prst="rect">
            <a:avLst/>
          </a:prstGeom>
        </p:spPr>
      </p:pic>
      <p:pic>
        <p:nvPicPr>
          <p:cNvPr id="1026" name="Picture 2" descr="drawing">
            <a:extLst>
              <a:ext uri="{FF2B5EF4-FFF2-40B4-BE49-F238E27FC236}">
                <a16:creationId xmlns:a16="http://schemas.microsoft.com/office/drawing/2014/main" id="{4D88B8AA-3F13-F0E5-A956-32876A8A11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824" y="2875867"/>
            <a:ext cx="1094096" cy="10940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rawing">
            <a:extLst>
              <a:ext uri="{FF2B5EF4-FFF2-40B4-BE49-F238E27FC236}">
                <a16:creationId xmlns:a16="http://schemas.microsoft.com/office/drawing/2014/main" id="{A0967E20-FFA9-4A24-D5AE-95379CF336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8192" y="2875867"/>
            <a:ext cx="1094096" cy="1094096"/>
          </a:xfrm>
          <a:prstGeom prst="rect">
            <a:avLst/>
          </a:prstGeom>
          <a:noFill/>
          <a:extLst>
            <a:ext uri="{909E8E84-426E-40DD-AFC4-6F175D3DCCD1}">
              <a14:hiddenFill xmlns:a14="http://schemas.microsoft.com/office/drawing/2010/main">
                <a:solidFill>
                  <a:srgbClr val="FFFFFF"/>
                </a:solidFill>
              </a14:hiddenFill>
            </a:ext>
          </a:extLst>
        </p:spPr>
      </p:pic>
      <p:sp>
        <p:nvSpPr>
          <p:cNvPr id="4" name="Plus Sign 3">
            <a:extLst>
              <a:ext uri="{FF2B5EF4-FFF2-40B4-BE49-F238E27FC236}">
                <a16:creationId xmlns:a16="http://schemas.microsoft.com/office/drawing/2014/main" id="{6CA4CE53-DC34-6540-E316-97A8BBC2AD06}"/>
              </a:ext>
            </a:extLst>
          </p:cNvPr>
          <p:cNvSpPr/>
          <p:nvPr/>
        </p:nvSpPr>
        <p:spPr>
          <a:xfrm>
            <a:off x="1912962" y="3317145"/>
            <a:ext cx="225187" cy="211540"/>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quals 4">
            <a:extLst>
              <a:ext uri="{FF2B5EF4-FFF2-40B4-BE49-F238E27FC236}">
                <a16:creationId xmlns:a16="http://schemas.microsoft.com/office/drawing/2014/main" id="{F3EBCAA3-E703-7DDD-76A8-240135A55DAB}"/>
              </a:ext>
            </a:extLst>
          </p:cNvPr>
          <p:cNvSpPr/>
          <p:nvPr/>
        </p:nvSpPr>
        <p:spPr>
          <a:xfrm>
            <a:off x="3566377" y="3324506"/>
            <a:ext cx="477672" cy="211540"/>
          </a:xfrm>
          <a:prstGeom prst="mathEqual">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Google Shape;555;p38">
            <a:extLst>
              <a:ext uri="{FF2B5EF4-FFF2-40B4-BE49-F238E27FC236}">
                <a16:creationId xmlns:a16="http://schemas.microsoft.com/office/drawing/2014/main" id="{7C29F39A-3182-6123-4390-C03A30FF4F1E}"/>
              </a:ext>
            </a:extLst>
          </p:cNvPr>
          <p:cNvSpPr txBox="1">
            <a:spLocks noGrp="1"/>
          </p:cNvSpPr>
          <p:nvPr>
            <p:ph type="subTitle" idx="1"/>
          </p:nvPr>
        </p:nvSpPr>
        <p:spPr>
          <a:xfrm>
            <a:off x="779397" y="1921365"/>
            <a:ext cx="7111121" cy="88383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Resource efficient Inpainting</a:t>
            </a:r>
          </a:p>
          <a:p>
            <a:pPr marL="0" lvl="0" indent="0" algn="l" rtl="0">
              <a:spcBef>
                <a:spcPts val="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41"/>
          <p:cNvSpPr txBox="1">
            <a:spLocks noGrp="1"/>
          </p:cNvSpPr>
          <p:nvPr>
            <p:ph type="title"/>
          </p:nvPr>
        </p:nvSpPr>
        <p:spPr>
          <a:xfrm>
            <a:off x="713098" y="949709"/>
            <a:ext cx="7469367" cy="69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Working Plan</a:t>
            </a:r>
            <a:endParaRPr sz="2800" dirty="0"/>
          </a:p>
        </p:txBody>
      </p:sp>
      <p:sp>
        <p:nvSpPr>
          <p:cNvPr id="1106" name="Google Shape;1106;p41"/>
          <p:cNvSpPr/>
          <p:nvPr/>
        </p:nvSpPr>
        <p:spPr>
          <a:xfrm>
            <a:off x="7463575" y="-864375"/>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33D33CC7-150C-4C69-8C88-432C309AEDBF}"/>
              </a:ext>
            </a:extLst>
          </p:cNvPr>
          <p:cNvPicPr>
            <a:picLocks noChangeAspect="1"/>
          </p:cNvPicPr>
          <p:nvPr/>
        </p:nvPicPr>
        <p:blipFill>
          <a:blip r:embed="rId3"/>
          <a:stretch>
            <a:fillRect/>
          </a:stretch>
        </p:blipFill>
        <p:spPr>
          <a:xfrm>
            <a:off x="1890427" y="1648409"/>
            <a:ext cx="4395820" cy="2902330"/>
          </a:xfrm>
          <a:prstGeom prst="rect">
            <a:avLst/>
          </a:prstGeom>
        </p:spPr>
      </p:pic>
    </p:spTree>
    <p:extLst>
      <p:ext uri="{BB962C8B-B14F-4D97-AF65-F5344CB8AC3E}">
        <p14:creationId xmlns:p14="http://schemas.microsoft.com/office/powerpoint/2010/main" val="2589232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41"/>
          <p:cNvSpPr txBox="1">
            <a:spLocks noGrp="1"/>
          </p:cNvSpPr>
          <p:nvPr>
            <p:ph type="title"/>
          </p:nvPr>
        </p:nvSpPr>
        <p:spPr>
          <a:xfrm>
            <a:off x="706275" y="2222400"/>
            <a:ext cx="7469367" cy="69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t>Thank you</a:t>
            </a:r>
            <a:endParaRPr sz="2800" dirty="0"/>
          </a:p>
        </p:txBody>
      </p:sp>
      <p:sp>
        <p:nvSpPr>
          <p:cNvPr id="1106" name="Google Shape;1106;p41"/>
          <p:cNvSpPr/>
          <p:nvPr/>
        </p:nvSpPr>
        <p:spPr>
          <a:xfrm>
            <a:off x="7463575" y="-864375"/>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7262951"/>
      </p:ext>
    </p:extLst>
  </p:cSld>
  <p:clrMapOvr>
    <a:masterClrMapping/>
  </p:clrMapOvr>
</p:sld>
</file>

<file path=ppt/theme/theme1.xml><?xml version="1.0" encoding="utf-8"?>
<a:theme xmlns:a="http://schemas.openxmlformats.org/drawingml/2006/main" name="Humanoid Robot Pitch Deck by Slidesgo">
  <a:themeElements>
    <a:clrScheme name="Simple Light">
      <a:dk1>
        <a:srgbClr val="000000"/>
      </a:dk1>
      <a:lt1>
        <a:srgbClr val="FFFFFF"/>
      </a:lt1>
      <a:dk2>
        <a:srgbClr val="09152A"/>
      </a:dk2>
      <a:lt2>
        <a:srgbClr val="CCCCCC"/>
      </a:lt2>
      <a:accent1>
        <a:srgbClr val="767676"/>
      </a:accent1>
      <a:accent2>
        <a:srgbClr val="9CFFFF"/>
      </a:accent2>
      <a:accent3>
        <a:srgbClr val="EA5E64"/>
      </a:accent3>
      <a:accent4>
        <a:srgbClr val="FFE366"/>
      </a:accent4>
      <a:accent5>
        <a:srgbClr val="FF9966"/>
      </a:accent5>
      <a:accent6>
        <a:srgbClr val="3C78D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117</Words>
  <Application>Microsoft Office PowerPoint</Application>
  <PresentationFormat>On-screen Show (16:9)</PresentationFormat>
  <Paragraphs>13</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Manrope</vt:lpstr>
      <vt:lpstr>Assistant</vt:lpstr>
      <vt:lpstr>arial</vt:lpstr>
      <vt:lpstr>Humanoid Robot Pitch Deck by Slidesgo</vt:lpstr>
      <vt:lpstr>Distill Diffusion model</vt:lpstr>
      <vt:lpstr>Introduction</vt:lpstr>
      <vt:lpstr>Previous work</vt:lpstr>
      <vt:lpstr>Specification</vt:lpstr>
      <vt:lpstr>Working Plan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PRESENTSTIONCSE-499A</dc:title>
  <cp:lastModifiedBy>Tawsif Mahmud</cp:lastModifiedBy>
  <cp:revision>8</cp:revision>
  <dcterms:modified xsi:type="dcterms:W3CDTF">2023-02-07T15:32:56Z</dcterms:modified>
</cp:coreProperties>
</file>