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Mol" userId="3184df8ecd641b88" providerId="LiveId" clId="{3F92364E-B00F-4B1C-B129-85B4F1C3487C}"/>
    <pc:docChg chg="undo redo custSel modSld">
      <pc:chgData name="Maarten Mol" userId="3184df8ecd641b88" providerId="LiveId" clId="{3F92364E-B00F-4B1C-B129-85B4F1C3487C}" dt="2017-10-19T13:12:46.624" v="647" actId="20577"/>
      <pc:docMkLst>
        <pc:docMk/>
      </pc:docMkLst>
      <pc:sldChg chg="modSp">
        <pc:chgData name="Maarten Mol" userId="3184df8ecd641b88" providerId="LiveId" clId="{3F92364E-B00F-4B1C-B129-85B4F1C3487C}" dt="2017-10-19T13:12:46.624" v="647" actId="20577"/>
        <pc:sldMkLst>
          <pc:docMk/>
          <pc:sldMk cId="980268921" sldId="256"/>
        </pc:sldMkLst>
        <pc:spChg chg="mod">
          <ac:chgData name="Maarten Mol" userId="3184df8ecd641b88" providerId="LiveId" clId="{3F92364E-B00F-4B1C-B129-85B4F1C3487C}" dt="2017-10-19T13:12:46.624" v="647" actId="20577"/>
          <ac:spMkLst>
            <pc:docMk/>
            <pc:sldMk cId="980268921" sldId="256"/>
            <ac:spMk id="3" creationId="{DD03F111-8A4A-44DF-B2EC-B88C8D005D43}"/>
          </ac:spMkLst>
        </pc:spChg>
      </pc:sldChg>
      <pc:sldChg chg="addSp delSp modSp">
        <pc:chgData name="Maarten Mol" userId="3184df8ecd641b88" providerId="LiveId" clId="{3F92364E-B00F-4B1C-B129-85B4F1C3487C}" dt="2017-10-19T13:02:49.463" v="251" actId="1076"/>
        <pc:sldMkLst>
          <pc:docMk/>
          <pc:sldMk cId="3282244591" sldId="257"/>
        </pc:sldMkLst>
        <pc:spChg chg="mod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2" creationId="{7B6A0CE5-4A5A-4392-8566-A95333AA40B9}"/>
          </ac:spMkLst>
        </pc:spChg>
        <pc:spChg chg="mod">
          <ac:chgData name="Maarten Mol" userId="3184df8ecd641b88" providerId="LiveId" clId="{3F92364E-B00F-4B1C-B129-85B4F1C3487C}" dt="2017-10-19T12:48:51.307" v="185" actId="1076"/>
          <ac:spMkLst>
            <pc:docMk/>
            <pc:sldMk cId="3282244591" sldId="257"/>
            <ac:spMk id="3" creationId="{E41F894F-3898-4D86-95EF-B929F67CAA46}"/>
          </ac:spMkLst>
        </pc:spChg>
        <pc:spChg chg="add del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10" creationId="{A5CF2FC8-D184-4B10-83A5-61FC2148BE2B}"/>
          </ac:spMkLst>
        </pc:spChg>
        <pc:spChg chg="add del">
          <ac:chgData name="Maarten Mol" userId="3184df8ecd641b88" providerId="LiveId" clId="{3F92364E-B00F-4B1C-B129-85B4F1C3487C}" dt="2017-10-19T12:40:29.504" v="7" actId="26606"/>
          <ac:spMkLst>
            <pc:docMk/>
            <pc:sldMk cId="3282244591" sldId="257"/>
            <ac:spMk id="15" creationId="{681577AD-DA5F-48B3-8FB9-5199BA9EE681}"/>
          </ac:spMkLst>
        </pc:spChg>
        <pc:spChg chg="add del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17" creationId="{A5CF2FC8-D184-4B10-83A5-61FC2148BE2B}"/>
          </ac:spMkLst>
        </pc:spChg>
        <pc:picChg chg="add del mod">
          <ac:chgData name="Maarten Mol" userId="3184df8ecd641b88" providerId="LiveId" clId="{3F92364E-B00F-4B1C-B129-85B4F1C3487C}" dt="2017-10-19T13:02:28.583" v="246" actId="478"/>
          <ac:picMkLst>
            <pc:docMk/>
            <pc:sldMk cId="3282244591" sldId="257"/>
            <ac:picMk id="5" creationId="{D2B4F3F2-2C8E-493C-ADC3-A38603017B99}"/>
          </ac:picMkLst>
        </pc:picChg>
        <pc:picChg chg="del">
          <ac:chgData name="Maarten Mol" userId="3184df8ecd641b88" providerId="LiveId" clId="{3F92364E-B00F-4B1C-B129-85B4F1C3487C}" dt="2017-10-19T12:40:22.322" v="3" actId="478"/>
          <ac:picMkLst>
            <pc:docMk/>
            <pc:sldMk cId="3282244591" sldId="257"/>
            <ac:picMk id="5" creationId="{EA0559B9-F0D7-4FA4-9D1D-123E1C88F18A}"/>
          </ac:picMkLst>
        </pc:picChg>
        <pc:picChg chg="add del mod ord">
          <ac:chgData name="Maarten Mol" userId="3184df8ecd641b88" providerId="LiveId" clId="{3F92364E-B00F-4B1C-B129-85B4F1C3487C}" dt="2017-10-19T12:49:30.837" v="187" actId="478"/>
          <ac:picMkLst>
            <pc:docMk/>
            <pc:sldMk cId="3282244591" sldId="257"/>
            <ac:picMk id="7" creationId="{3BB7C4E2-590A-43EA-81B3-B8DC6D566FFC}"/>
          </ac:picMkLst>
        </pc:picChg>
        <pc:picChg chg="add mod">
          <ac:chgData name="Maarten Mol" userId="3184df8ecd641b88" providerId="LiveId" clId="{3F92364E-B00F-4B1C-B129-85B4F1C3487C}" dt="2017-10-19T13:02:49.463" v="251" actId="1076"/>
          <ac:picMkLst>
            <pc:docMk/>
            <pc:sldMk cId="3282244591" sldId="257"/>
            <ac:picMk id="8" creationId="{C86F982C-A085-4558-B0C0-D4E575660E06}"/>
          </ac:picMkLst>
        </pc:picChg>
      </pc:sldChg>
      <pc:sldChg chg="modSp">
        <pc:chgData name="Maarten Mol" userId="3184df8ecd641b88" providerId="LiveId" clId="{3F92364E-B00F-4B1C-B129-85B4F1C3487C}" dt="2017-10-19T13:04:45.132" v="415" actId="20577"/>
        <pc:sldMkLst>
          <pc:docMk/>
          <pc:sldMk cId="2060968390" sldId="258"/>
        </pc:sldMkLst>
        <pc:spChg chg="mod">
          <ac:chgData name="Maarten Mol" userId="3184df8ecd641b88" providerId="LiveId" clId="{3F92364E-B00F-4B1C-B129-85B4F1C3487C}" dt="2017-10-19T12:43:37.095" v="29" actId="20577"/>
          <ac:spMkLst>
            <pc:docMk/>
            <pc:sldMk cId="2060968390" sldId="258"/>
            <ac:spMk id="2" creationId="{29FCDDAB-B713-464B-939A-77A35753DA26}"/>
          </ac:spMkLst>
        </pc:spChg>
        <pc:spChg chg="mod">
          <ac:chgData name="Maarten Mol" userId="3184df8ecd641b88" providerId="LiveId" clId="{3F92364E-B00F-4B1C-B129-85B4F1C3487C}" dt="2017-10-19T13:04:45.132" v="415" actId="20577"/>
          <ac:spMkLst>
            <pc:docMk/>
            <pc:sldMk cId="2060968390" sldId="258"/>
            <ac:spMk id="3" creationId="{E0754D4A-CD59-4259-9220-B16BDACE9B5E}"/>
          </ac:spMkLst>
        </pc:spChg>
      </pc:sldChg>
      <pc:sldChg chg="modSp">
        <pc:chgData name="Maarten Mol" userId="3184df8ecd641b88" providerId="LiveId" clId="{3F92364E-B00F-4B1C-B129-85B4F1C3487C}" dt="2017-10-19T13:06:21.707" v="499" actId="27636"/>
        <pc:sldMkLst>
          <pc:docMk/>
          <pc:sldMk cId="1849490347" sldId="259"/>
        </pc:sldMkLst>
        <pc:spChg chg="mod">
          <ac:chgData name="Maarten Mol" userId="3184df8ecd641b88" providerId="LiveId" clId="{3F92364E-B00F-4B1C-B129-85B4F1C3487C}" dt="2017-10-19T13:00:47.475" v="244" actId="20577"/>
          <ac:spMkLst>
            <pc:docMk/>
            <pc:sldMk cId="1849490347" sldId="259"/>
            <ac:spMk id="2" creationId="{BAC286EF-F92B-4DF2-B4D8-2D24DB303005}"/>
          </ac:spMkLst>
        </pc:spChg>
        <pc:spChg chg="mod">
          <ac:chgData name="Maarten Mol" userId="3184df8ecd641b88" providerId="LiveId" clId="{3F92364E-B00F-4B1C-B129-85B4F1C3487C}" dt="2017-10-19T13:06:21.707" v="499" actId="27636"/>
          <ac:spMkLst>
            <pc:docMk/>
            <pc:sldMk cId="1849490347" sldId="259"/>
            <ac:spMk id="10" creationId="{00000000-0000-0000-0000-000000000000}"/>
          </ac:spMkLst>
        </pc:spChg>
      </pc:sldChg>
    </pc:docChg>
  </pc:docChgLst>
  <pc:docChgLst>
    <pc:chgData name="Aswathy Arun" userId="4f051d0ce0c47672" providerId="LiveId" clId="{6774F38D-E119-4300-933A-37DF443FA5BD}"/>
    <pc:docChg chg="undo custSel addSld delSld modSld sldOrd">
      <pc:chgData name="Aswathy Arun" userId="4f051d0ce0c47672" providerId="LiveId" clId="{6774F38D-E119-4300-933A-37DF443FA5BD}" dt="2017-10-19T17:13:15.188" v="185" actId="20577"/>
      <pc:docMkLst>
        <pc:docMk/>
      </pc:docMkLst>
      <pc:sldChg chg="addSp modSp">
        <pc:chgData name="Aswathy Arun" userId="4f051d0ce0c47672" providerId="LiveId" clId="{6774F38D-E119-4300-933A-37DF443FA5BD}" dt="2017-10-19T17:11:30.708" v="162" actId="255"/>
        <pc:sldMkLst>
          <pc:docMk/>
          <pc:sldMk cId="980268921" sldId="256"/>
        </pc:sldMkLst>
        <pc:spChg chg="mod">
          <ac:chgData name="Aswathy Arun" userId="4f051d0ce0c47672" providerId="LiveId" clId="{6774F38D-E119-4300-933A-37DF443FA5BD}" dt="2017-10-19T17:07:16.404" v="34" actId="14100"/>
          <ac:spMkLst>
            <pc:docMk/>
            <pc:sldMk cId="980268921" sldId="256"/>
            <ac:spMk id="2" creationId="{50214148-1CB4-4047-9399-16C10ABD2D43}"/>
          </ac:spMkLst>
        </pc:spChg>
        <pc:spChg chg="mod">
          <ac:chgData name="Aswathy Arun" userId="4f051d0ce0c47672" providerId="LiveId" clId="{6774F38D-E119-4300-933A-37DF443FA5BD}" dt="2017-10-19T17:07:27.711" v="83" actId="1035"/>
          <ac:spMkLst>
            <pc:docMk/>
            <pc:sldMk cId="980268921" sldId="256"/>
            <ac:spMk id="3" creationId="{DD03F111-8A4A-44DF-B2EC-B88C8D005D43}"/>
          </ac:spMkLst>
        </pc:spChg>
        <pc:spChg chg="add mod">
          <ac:chgData name="Aswathy Arun" userId="4f051d0ce0c47672" providerId="LiveId" clId="{6774F38D-E119-4300-933A-37DF443FA5BD}" dt="2017-10-19T17:11:30.708" v="162" actId="255"/>
          <ac:spMkLst>
            <pc:docMk/>
            <pc:sldMk cId="980268921" sldId="256"/>
            <ac:spMk id="6" creationId="{9787F23F-D26F-4AE4-A6C4-3E7031AA7490}"/>
          </ac:spMkLst>
        </pc:spChg>
        <pc:picChg chg="add mod">
          <ac:chgData name="Aswathy Arun" userId="4f051d0ce0c47672" providerId="LiveId" clId="{6774F38D-E119-4300-933A-37DF443FA5BD}" dt="2017-10-19T17:07:02.655" v="28" actId="1036"/>
          <ac:picMkLst>
            <pc:docMk/>
            <pc:sldMk cId="980268921" sldId="256"/>
            <ac:picMk id="5" creationId="{BC17259C-14B9-4A5A-90A9-0E7E09992ED2}"/>
          </ac:picMkLst>
        </pc:picChg>
      </pc:sldChg>
      <pc:sldChg chg="addSp delSp modSp">
        <pc:chgData name="Aswathy Arun" userId="4f051d0ce0c47672" providerId="LiveId" clId="{6774F38D-E119-4300-933A-37DF443FA5BD}" dt="2017-10-19T17:02:39.254" v="13" actId="1076"/>
        <pc:sldMkLst>
          <pc:docMk/>
          <pc:sldMk cId="3282244591" sldId="257"/>
        </pc:sldMkLst>
        <pc:picChg chg="add mod">
          <ac:chgData name="Aswathy Arun" userId="4f051d0ce0c47672" providerId="LiveId" clId="{6774F38D-E119-4300-933A-37DF443FA5BD}" dt="2017-10-19T17:02:39.254" v="13" actId="1076"/>
          <ac:picMkLst>
            <pc:docMk/>
            <pc:sldMk cId="3282244591" sldId="257"/>
            <ac:picMk id="5" creationId="{F2A477B0-F793-410B-B47A-57B59BB12A19}"/>
          </ac:picMkLst>
        </pc:picChg>
        <pc:picChg chg="del">
          <ac:chgData name="Aswathy Arun" userId="4f051d0ce0c47672" providerId="LiveId" clId="{6774F38D-E119-4300-933A-37DF443FA5BD}" dt="2017-10-19T17:01:41.956" v="0" actId="478"/>
          <ac:picMkLst>
            <pc:docMk/>
            <pc:sldMk cId="3282244591" sldId="257"/>
            <ac:picMk id="8" creationId="{C86F982C-A085-4558-B0C0-D4E575660E06}"/>
          </ac:picMkLst>
        </pc:picChg>
      </pc:sldChg>
      <pc:sldChg chg="addSp delSp modSp add del">
        <pc:chgData name="Aswathy Arun" userId="4f051d0ce0c47672" providerId="LiveId" clId="{6774F38D-E119-4300-933A-37DF443FA5BD}" dt="2017-10-19T17:12:31.354" v="167" actId="2696"/>
        <pc:sldMkLst>
          <pc:docMk/>
          <pc:sldMk cId="726494335" sldId="260"/>
        </pc:sldMkLst>
        <pc:spChg chg="mod">
          <ac:chgData name="Aswathy Arun" userId="4f051d0ce0c47672" providerId="LiveId" clId="{6774F38D-E119-4300-933A-37DF443FA5BD}" dt="2017-10-19T17:11:52.716" v="166" actId="14100"/>
          <ac:spMkLst>
            <pc:docMk/>
            <pc:sldMk cId="726494335" sldId="260"/>
            <ac:spMk id="2" creationId="{29FCDDAB-B713-464B-939A-77A35753DA26}"/>
          </ac:spMkLst>
        </pc:spChg>
        <pc:spChg chg="del">
          <ac:chgData name="Aswathy Arun" userId="4f051d0ce0c47672" providerId="LiveId" clId="{6774F38D-E119-4300-933A-37DF443FA5BD}" dt="2017-10-19T17:11:47.149" v="164" actId="478"/>
          <ac:spMkLst>
            <pc:docMk/>
            <pc:sldMk cId="726494335" sldId="260"/>
            <ac:spMk id="3" creationId="{E0754D4A-CD59-4259-9220-B16BDACE9B5E}"/>
          </ac:spMkLst>
        </pc:spChg>
        <pc:spChg chg="add del mod">
          <ac:chgData name="Aswathy Arun" userId="4f051d0ce0c47672" providerId="LiveId" clId="{6774F38D-E119-4300-933A-37DF443FA5BD}" dt="2017-10-19T17:11:49.726" v="165" actId="478"/>
          <ac:spMkLst>
            <pc:docMk/>
            <pc:sldMk cId="726494335" sldId="260"/>
            <ac:spMk id="5" creationId="{61FCA936-37B7-4966-B1CA-E942C53D5CC4}"/>
          </ac:spMkLst>
        </pc:spChg>
      </pc:sldChg>
      <pc:sldChg chg="delSp modSp add ord">
        <pc:chgData name="Aswathy Arun" userId="4f051d0ce0c47672" providerId="LiveId" clId="{6774F38D-E119-4300-933A-37DF443FA5BD}" dt="2017-10-19T17:13:15.188" v="185" actId="20577"/>
        <pc:sldMkLst>
          <pc:docMk/>
          <pc:sldMk cId="3527343244" sldId="260"/>
        </pc:sldMkLst>
        <pc:spChg chg="mod">
          <ac:chgData name="Aswathy Arun" userId="4f051d0ce0c47672" providerId="LiveId" clId="{6774F38D-E119-4300-933A-37DF443FA5BD}" dt="2017-10-19T17:13:15.188" v="185" actId="20577"/>
          <ac:spMkLst>
            <pc:docMk/>
            <pc:sldMk cId="3527343244" sldId="260"/>
            <ac:spMk id="2" creationId="{23EC3086-428F-4853-81A5-CE2F623528C2}"/>
          </ac:spMkLst>
        </pc:spChg>
        <pc:spChg chg="del">
          <ac:chgData name="Aswathy Arun" userId="4f051d0ce0c47672" providerId="LiveId" clId="{6774F38D-E119-4300-933A-37DF443FA5BD}" dt="2017-10-19T17:12:46.357" v="170" actId="478"/>
          <ac:spMkLst>
            <pc:docMk/>
            <pc:sldMk cId="3527343244" sldId="260"/>
            <ac:spMk id="3" creationId="{7E74447E-5FAC-43AC-8BA5-A264DD5C62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14148-1CB4-4047-9399-16C10ABD2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000175"/>
          </a:xfrm>
        </p:spPr>
        <p:txBody>
          <a:bodyPr>
            <a:normAutofit/>
          </a:bodyPr>
          <a:lstStyle/>
          <a:p>
            <a:r>
              <a:rPr lang="nl-NL" sz="5000" dirty="0"/>
              <a:t>Instagram and happy faces</a:t>
            </a:r>
            <a:br>
              <a:rPr lang="nl-NL" sz="5000" dirty="0"/>
            </a:br>
            <a:endParaRPr lang="nl-NL" sz="5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D03F111-8A4A-44DF-B2EC-B88C8D005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52144"/>
            <a:ext cx="7315200" cy="9144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analyzing</a:t>
            </a:r>
            <a:r>
              <a:rPr lang="nl-NL" dirty="0"/>
              <a:t> a </a:t>
            </a:r>
            <a:r>
              <a:rPr lang="nl-NL" dirty="0" err="1"/>
              <a:t>person’s</a:t>
            </a:r>
            <a:r>
              <a:rPr lang="nl-NL" dirty="0"/>
              <a:t> face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happiness</a:t>
            </a:r>
            <a:r>
              <a:rPr lang="nl-NL" dirty="0"/>
              <a:t> on </a:t>
            </a:r>
            <a:r>
              <a:rPr lang="nl-NL" dirty="0" err="1"/>
              <a:t>instagram</a:t>
            </a:r>
            <a:r>
              <a:rPr lang="nl-NL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7259C-14B9-4A5A-90A9-0E7E0999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" y="942847"/>
            <a:ext cx="845313" cy="845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7F23F-D26F-4AE4-A6C4-3E7031AA7490}"/>
              </a:ext>
            </a:extLst>
          </p:cNvPr>
          <p:cNvSpPr txBox="1"/>
          <p:nvPr/>
        </p:nvSpPr>
        <p:spPr>
          <a:xfrm>
            <a:off x="5978266" y="4654224"/>
            <a:ext cx="29023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Aswathy George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Antonios</a:t>
            </a:r>
            <a:r>
              <a:rPr lang="en-US" sz="1600" dirty="0">
                <a:solidFill>
                  <a:schemeClr val="bg1"/>
                </a:solidFill>
              </a:rPr>
              <a:t>-Minas </a:t>
            </a:r>
            <a:r>
              <a:rPr lang="en-US" sz="1600" dirty="0" err="1">
                <a:solidFill>
                  <a:schemeClr val="bg1"/>
                </a:solidFill>
              </a:rPr>
              <a:t>Krasakis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Taxiarchis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Papakostas</a:t>
            </a:r>
            <a:r>
              <a:rPr lang="en-US" sz="1600" dirty="0">
                <a:solidFill>
                  <a:schemeClr val="bg1"/>
                </a:solidFill>
              </a:rPr>
              <a:t>-Ioannidis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Maarten Mol</a:t>
            </a:r>
          </a:p>
        </p:txBody>
      </p:sp>
    </p:spTree>
    <p:extLst>
      <p:ext uri="{BB962C8B-B14F-4D97-AF65-F5344CB8AC3E}">
        <p14:creationId xmlns:p14="http://schemas.microsoft.com/office/powerpoint/2010/main" val="9802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110E2C11-C4B7-431F-BCAD-1BFC2F80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38" y="753848"/>
            <a:ext cx="4966444" cy="53306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C286EF-F92B-4DF2-B4D8-2D24DB30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nl-NL" dirty="0"/>
              <a:t>Feature engineering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- ANP scores </a:t>
            </a:r>
          </a:p>
          <a:p>
            <a:r>
              <a:rPr lang="en-US" sz="3000" dirty="0">
                <a:solidFill>
                  <a:srgbClr val="FFFFFF"/>
                </a:solidFill>
              </a:rPr>
              <a:t>- Link modal face id to user</a:t>
            </a:r>
          </a:p>
          <a:p>
            <a:r>
              <a:rPr lang="en-US" sz="3000" dirty="0">
                <a:solidFill>
                  <a:srgbClr val="FFFFFF"/>
                </a:solidFill>
              </a:rPr>
              <a:t>- Metrics</a:t>
            </a:r>
          </a:p>
          <a:p>
            <a:pPr marL="0" indent="0">
              <a:buNone/>
            </a:pPr>
            <a:endParaRPr lang="en-US" sz="3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FF"/>
                </a:solidFill>
              </a:rPr>
              <a:t>From image to user…</a:t>
            </a:r>
          </a:p>
        </p:txBody>
      </p:sp>
    </p:spTree>
    <p:extLst>
      <p:ext uri="{BB962C8B-B14F-4D97-AF65-F5344CB8AC3E}">
        <p14:creationId xmlns:p14="http://schemas.microsoft.com/office/powerpoint/2010/main" val="184949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6A0CE5-4A5A-4392-8566-A95333AA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5183297" cy="1386558"/>
          </a:xfrm>
        </p:spPr>
        <p:txBody>
          <a:bodyPr>
            <a:normAutofit/>
          </a:bodyPr>
          <a:lstStyle/>
          <a:p>
            <a:r>
              <a:rPr lang="nl-NL" sz="3300" u="sng"/>
              <a:t>Images to user and P.E.R.M.A.</a:t>
            </a:r>
            <a:endParaRPr lang="nl-NL" sz="33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41F894F-3898-4D86-95EF-B929F67CA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249" y="2510395"/>
                <a:ext cx="4998962" cy="3274586"/>
              </a:xfrm>
            </p:spPr>
            <p:txBody>
              <a:bodyPr anchor="t">
                <a:normAutofit/>
              </a:bodyPr>
              <a:lstStyle/>
              <a:p>
                <a:r>
                  <a:rPr lang="nl-NL" sz="2500" dirty="0">
                    <a:solidFill>
                      <a:srgbClr val="FFFFFF"/>
                    </a:solidFill>
                  </a:rPr>
                  <a:t>- </a:t>
                </a:r>
                <a:r>
                  <a:rPr lang="nl-NL" sz="2500" dirty="0" err="1">
                    <a:solidFill>
                      <a:srgbClr val="FFFFFF"/>
                    </a:solidFill>
                  </a:rPr>
                  <a:t>Aggregate</a:t>
                </a:r>
                <a:r>
                  <a:rPr lang="nl-NL" sz="2500" dirty="0">
                    <a:solidFill>
                      <a:srgbClr val="FFFFFF"/>
                    </a:solidFill>
                  </a:rPr>
                  <a:t> </a:t>
                </a:r>
                <a:r>
                  <a:rPr lang="nl-NL" sz="2500" dirty="0" err="1">
                    <a:solidFill>
                      <a:srgbClr val="FFFFFF"/>
                    </a:solidFill>
                  </a:rPr>
                  <a:t>happiness</a:t>
                </a:r>
                <a:r>
                  <a:rPr lang="nl-NL" sz="2500" dirty="0">
                    <a:solidFill>
                      <a:srgbClr val="FFFFFF"/>
                    </a:solidFill>
                  </a:rPr>
                  <a:t> </a:t>
                </a:r>
                <a:r>
                  <a:rPr lang="nl-NL" sz="2500" dirty="0" err="1">
                    <a:solidFill>
                      <a:srgbClr val="FFFFFF"/>
                    </a:solidFill>
                  </a:rPr>
                  <a:t>to</a:t>
                </a:r>
                <a:r>
                  <a:rPr lang="nl-NL" sz="2500" dirty="0">
                    <a:solidFill>
                      <a:srgbClr val="FFFFFF"/>
                    </a:solidFill>
                  </a:rPr>
                  <a:t> user level</a:t>
                </a:r>
              </a:p>
              <a:p>
                <a:pPr marL="0" indent="0">
                  <a:buNone/>
                </a:pPr>
                <a:endParaRPr lang="nl-NL" sz="3000" dirty="0">
                  <a:solidFill>
                    <a:srgbClr val="FFFFFF"/>
                  </a:solidFill>
                </a:endParaRPr>
              </a:p>
              <a:p>
                <a:r>
                  <a:rPr lang="nl-NL" sz="3000" dirty="0">
                    <a:solidFill>
                      <a:srgbClr val="FFFFFF"/>
                    </a:solidFill>
                  </a:rPr>
                  <a:t>- Inverse time </a:t>
                </a:r>
                <a:r>
                  <a:rPr lang="nl-NL" sz="3000" dirty="0" err="1">
                    <a:solidFill>
                      <a:srgbClr val="FFFFFF"/>
                    </a:solidFill>
                  </a:rPr>
                  <a:t>weighting</a:t>
                </a:r>
                <a:endParaRPr lang="nl-NL" sz="3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nl-NL" sz="3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nl-NL" sz="3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3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𝑒𝑚𝑜𝑡𝑖𝑜𝑛</m:t>
                        </m:r>
                      </m:sub>
                    </m:sSub>
                    <m:r>
                      <a:rPr lang="nl-NL" sz="3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nl-NL" sz="3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𝑒𝑚𝑜𝑡𝑖𝑜𝑛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𝑠𝑡𝑟𝑒𝑛𝑔𝑡h</m:t>
                            </m:r>
                          </m:num>
                          <m:den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sz="3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𝑠𝑢𝑟𝑣𝑒𝑦</m:t>
                            </m:r>
                          </m:den>
                        </m:f>
                      </m:e>
                    </m:nary>
                  </m:oMath>
                </a14:m>
                <a:endParaRPr lang="nl-NL" sz="3000" b="0" dirty="0">
                  <a:solidFill>
                    <a:srgbClr val="FFFFFF"/>
                  </a:solidFill>
                </a:endParaRPr>
              </a:p>
              <a:p>
                <a:endParaRPr lang="nl-NL" sz="3000" b="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41F894F-3898-4D86-95EF-B929F67CA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249" y="2510395"/>
                <a:ext cx="4998962" cy="3274586"/>
              </a:xfrm>
              <a:blipFill>
                <a:blip r:embed="rId2"/>
                <a:stretch>
                  <a:fillRect l="-2195" t="-2607" r="-8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2A477B0-F793-410B-B47A-57B59BB1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93" y="1574277"/>
            <a:ext cx="5861539" cy="39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CDDAB-B713-464B-939A-77A3575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54D4A-CD59-4259-9220-B16BDACE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/>
              <a:t>Regression</a:t>
            </a:r>
            <a:r>
              <a:rPr lang="nl-NL" sz="3000" dirty="0"/>
              <a:t> model:</a:t>
            </a:r>
          </a:p>
          <a:p>
            <a:pPr lvl="1"/>
            <a:r>
              <a:rPr lang="nl-NL" sz="2800" dirty="0"/>
              <a:t>Relevant features</a:t>
            </a:r>
          </a:p>
          <a:p>
            <a:endParaRPr lang="nl-NL" sz="3000" dirty="0"/>
          </a:p>
          <a:p>
            <a:r>
              <a:rPr lang="nl-NL" sz="3000" dirty="0" err="1"/>
              <a:t>Predict</a:t>
            </a:r>
            <a:r>
              <a:rPr lang="nl-NL" sz="3000" dirty="0"/>
              <a:t> P.E.R.M.A. score</a:t>
            </a:r>
          </a:p>
        </p:txBody>
      </p:sp>
    </p:spTree>
    <p:extLst>
      <p:ext uri="{BB962C8B-B14F-4D97-AF65-F5344CB8AC3E}">
        <p14:creationId xmlns:p14="http://schemas.microsoft.com/office/powerpoint/2010/main" val="206096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086-428F-4853-81A5-CE2F62352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027696"/>
          </a:xfrm>
        </p:spPr>
        <p:txBody>
          <a:bodyPr anchor="ctr"/>
          <a:lstStyle/>
          <a:p>
            <a:pPr algn="ctr"/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432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auw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</TotalTime>
  <Words>99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Corbel</vt:lpstr>
      <vt:lpstr>Wingdings 2</vt:lpstr>
      <vt:lpstr>Frame</vt:lpstr>
      <vt:lpstr>Instagram and happy faces </vt:lpstr>
      <vt:lpstr>Feature engineering</vt:lpstr>
      <vt:lpstr>Images to user and P.E.R.M.A.</vt:lpstr>
      <vt:lpstr>Expected results: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and happy faces</dc:title>
  <dc:creator>Maarten Mol</dc:creator>
  <cp:lastModifiedBy>Aswathy Arun</cp:lastModifiedBy>
  <cp:revision>4</cp:revision>
  <dcterms:created xsi:type="dcterms:W3CDTF">2017-10-19T12:09:48Z</dcterms:created>
  <dcterms:modified xsi:type="dcterms:W3CDTF">2017-10-19T17:13:22Z</dcterms:modified>
</cp:coreProperties>
</file>