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6" r:id="rId1"/>
  </p:sldMasterIdLst>
  <p:notesMasterIdLst>
    <p:notesMasterId r:id="rId17"/>
  </p:notesMasterIdLst>
  <p:sldIdLst>
    <p:sldId id="256" r:id="rId2"/>
    <p:sldId id="257" r:id="rId3"/>
    <p:sldId id="327" r:id="rId4"/>
    <p:sldId id="339" r:id="rId5"/>
    <p:sldId id="340" r:id="rId6"/>
    <p:sldId id="341" r:id="rId7"/>
    <p:sldId id="342" r:id="rId8"/>
    <p:sldId id="343" r:id="rId9"/>
    <p:sldId id="344" r:id="rId10"/>
    <p:sldId id="332" r:id="rId11"/>
    <p:sldId id="334" r:id="rId12"/>
    <p:sldId id="259" r:id="rId13"/>
    <p:sldId id="260" r:id="rId14"/>
    <p:sldId id="304" r:id="rId15"/>
    <p:sldId id="337" r:id="rId16"/>
  </p:sldIdLst>
  <p:sldSz cx="9144000" cy="5143500" type="screen16x9"/>
  <p:notesSz cx="6858000" cy="9144000"/>
  <p:embeddedFontLst>
    <p:embeddedFont>
      <p:font typeface="Dosis" pitchFamily="2" charset="0"/>
      <p:regular r:id="rId18"/>
      <p:bold r:id="rId19"/>
    </p:embeddedFont>
    <p:embeddedFont>
      <p:font typeface="Space Grotesk" panose="020B0604020202020204" charset="0"/>
      <p:regular r:id="rId20"/>
      <p:bold r:id="rId21"/>
    </p:embeddedFont>
    <p:embeddedFont>
      <p:font typeface="Space Grotesk Medium" panose="020B060402020202020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B81E4EF1-1B58-452F-B5B2-F6C58723A5D2}">
          <p14:sldIdLst>
            <p14:sldId id="256"/>
            <p14:sldId id="257"/>
            <p14:sldId id="327"/>
            <p14:sldId id="339"/>
            <p14:sldId id="340"/>
            <p14:sldId id="341"/>
            <p14:sldId id="342"/>
            <p14:sldId id="343"/>
            <p14:sldId id="344"/>
            <p14:sldId id="332"/>
            <p14:sldId id="334"/>
            <p14:sldId id="259"/>
            <p14:sldId id="260"/>
            <p14:sldId id="304"/>
            <p14:sldId id="33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1FFEEFE-F4A5-45F0-BA38-06451B079D43}">
  <a:tblStyle styleId="{B1FFEEFE-F4A5-45F0-BA38-06451B079D4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564" y="10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2"/>
        <p:cNvGrpSpPr/>
        <p:nvPr/>
      </p:nvGrpSpPr>
      <p:grpSpPr>
        <a:xfrm>
          <a:off x="0" y="0"/>
          <a:ext cx="0" cy="0"/>
          <a:chOff x="0" y="0"/>
          <a:chExt cx="0" cy="0"/>
        </a:xfrm>
      </p:grpSpPr>
      <p:sp>
        <p:nvSpPr>
          <p:cNvPr id="3643" name="Google Shape;3643;g111aa7c6b26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4" name="Google Shape;3644;g111aa7c6b26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7"/>
        <p:cNvGrpSpPr/>
        <p:nvPr/>
      </p:nvGrpSpPr>
      <p:grpSpPr>
        <a:xfrm>
          <a:off x="0" y="0"/>
          <a:ext cx="0" cy="0"/>
          <a:chOff x="0" y="0"/>
          <a:chExt cx="0" cy="0"/>
        </a:xfrm>
      </p:grpSpPr>
      <p:sp>
        <p:nvSpPr>
          <p:cNvPr id="4598" name="Google Shape;4598;g111aeaaf00e_2_1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9" name="Google Shape;4599;g111aeaaf00e_2_1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4107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7"/>
        <p:cNvGrpSpPr/>
        <p:nvPr/>
      </p:nvGrpSpPr>
      <p:grpSpPr>
        <a:xfrm>
          <a:off x="0" y="0"/>
          <a:ext cx="0" cy="0"/>
          <a:chOff x="0" y="0"/>
          <a:chExt cx="0" cy="0"/>
        </a:xfrm>
      </p:grpSpPr>
      <p:sp>
        <p:nvSpPr>
          <p:cNvPr id="4598" name="Google Shape;4598;g111aeaaf00e_2_1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9" name="Google Shape;4599;g111aeaaf00e_2_1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9329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3"/>
        <p:cNvGrpSpPr/>
        <p:nvPr/>
      </p:nvGrpSpPr>
      <p:grpSpPr>
        <a:xfrm>
          <a:off x="0" y="0"/>
          <a:ext cx="0" cy="0"/>
          <a:chOff x="0" y="0"/>
          <a:chExt cx="0" cy="0"/>
        </a:xfrm>
      </p:grpSpPr>
      <p:sp>
        <p:nvSpPr>
          <p:cNvPr id="3724" name="Google Shape;3724;g111784267d7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5" name="Google Shape;3725;g111784267d7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9"/>
        <p:cNvGrpSpPr/>
        <p:nvPr/>
      </p:nvGrpSpPr>
      <p:grpSpPr>
        <a:xfrm>
          <a:off x="0" y="0"/>
          <a:ext cx="0" cy="0"/>
          <a:chOff x="0" y="0"/>
          <a:chExt cx="0" cy="0"/>
        </a:xfrm>
      </p:grpSpPr>
      <p:sp>
        <p:nvSpPr>
          <p:cNvPr id="3730" name="Google Shape;3730;g11282d5271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1" name="Google Shape;3731;g11282d5271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6"/>
        <p:cNvGrpSpPr/>
        <p:nvPr/>
      </p:nvGrpSpPr>
      <p:grpSpPr>
        <a:xfrm>
          <a:off x="0" y="0"/>
          <a:ext cx="0" cy="0"/>
          <a:chOff x="0" y="0"/>
          <a:chExt cx="0" cy="0"/>
        </a:xfrm>
      </p:grpSpPr>
      <p:sp>
        <p:nvSpPr>
          <p:cNvPr id="4967" name="Google Shape;4967;g111bafaaea1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8" name="Google Shape;4968;g111bafaaea1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6"/>
        <p:cNvGrpSpPr/>
        <p:nvPr/>
      </p:nvGrpSpPr>
      <p:grpSpPr>
        <a:xfrm>
          <a:off x="0" y="0"/>
          <a:ext cx="0" cy="0"/>
          <a:chOff x="0" y="0"/>
          <a:chExt cx="0" cy="0"/>
        </a:xfrm>
      </p:grpSpPr>
      <p:sp>
        <p:nvSpPr>
          <p:cNvPr id="4967" name="Google Shape;4967;g111bafaaea1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8" name="Google Shape;4968;g111bafaaea1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478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7"/>
        <p:cNvGrpSpPr/>
        <p:nvPr/>
      </p:nvGrpSpPr>
      <p:grpSpPr>
        <a:xfrm>
          <a:off x="0" y="0"/>
          <a:ext cx="0" cy="0"/>
          <a:chOff x="0" y="0"/>
          <a:chExt cx="0" cy="0"/>
        </a:xfrm>
      </p:grpSpPr>
      <p:sp>
        <p:nvSpPr>
          <p:cNvPr id="3698" name="Google Shape;3698;g154777a622a_7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9" name="Google Shape;3699;g154777a622a_7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6"/>
        <p:cNvGrpSpPr/>
        <p:nvPr/>
      </p:nvGrpSpPr>
      <p:grpSpPr>
        <a:xfrm>
          <a:off x="0" y="0"/>
          <a:ext cx="0" cy="0"/>
          <a:chOff x="0" y="0"/>
          <a:chExt cx="0" cy="0"/>
        </a:xfrm>
      </p:grpSpPr>
      <p:sp>
        <p:nvSpPr>
          <p:cNvPr id="3707" name="Google Shape;3707;g13973a12802_0_7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8" name="Google Shape;3708;g13973a12802_0_7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5161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6"/>
        <p:cNvGrpSpPr/>
        <p:nvPr/>
      </p:nvGrpSpPr>
      <p:grpSpPr>
        <a:xfrm>
          <a:off x="0" y="0"/>
          <a:ext cx="0" cy="0"/>
          <a:chOff x="0" y="0"/>
          <a:chExt cx="0" cy="0"/>
        </a:xfrm>
      </p:grpSpPr>
      <p:sp>
        <p:nvSpPr>
          <p:cNvPr id="3707" name="Google Shape;3707;g13973a12802_0_7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8" name="Google Shape;3708;g13973a12802_0_7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0456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6"/>
        <p:cNvGrpSpPr/>
        <p:nvPr/>
      </p:nvGrpSpPr>
      <p:grpSpPr>
        <a:xfrm>
          <a:off x="0" y="0"/>
          <a:ext cx="0" cy="0"/>
          <a:chOff x="0" y="0"/>
          <a:chExt cx="0" cy="0"/>
        </a:xfrm>
      </p:grpSpPr>
      <p:sp>
        <p:nvSpPr>
          <p:cNvPr id="3707" name="Google Shape;3707;g13973a12802_0_7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8" name="Google Shape;3708;g13973a12802_0_7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6194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6"/>
        <p:cNvGrpSpPr/>
        <p:nvPr/>
      </p:nvGrpSpPr>
      <p:grpSpPr>
        <a:xfrm>
          <a:off x="0" y="0"/>
          <a:ext cx="0" cy="0"/>
          <a:chOff x="0" y="0"/>
          <a:chExt cx="0" cy="0"/>
        </a:xfrm>
      </p:grpSpPr>
      <p:sp>
        <p:nvSpPr>
          <p:cNvPr id="3707" name="Google Shape;3707;g13973a12802_0_7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8" name="Google Shape;3708;g13973a12802_0_7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784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6"/>
        <p:cNvGrpSpPr/>
        <p:nvPr/>
      </p:nvGrpSpPr>
      <p:grpSpPr>
        <a:xfrm>
          <a:off x="0" y="0"/>
          <a:ext cx="0" cy="0"/>
          <a:chOff x="0" y="0"/>
          <a:chExt cx="0" cy="0"/>
        </a:xfrm>
      </p:grpSpPr>
      <p:sp>
        <p:nvSpPr>
          <p:cNvPr id="3707" name="Google Shape;3707;g13973a12802_0_7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8" name="Google Shape;3708;g13973a12802_0_7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4841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6"/>
        <p:cNvGrpSpPr/>
        <p:nvPr/>
      </p:nvGrpSpPr>
      <p:grpSpPr>
        <a:xfrm>
          <a:off x="0" y="0"/>
          <a:ext cx="0" cy="0"/>
          <a:chOff x="0" y="0"/>
          <a:chExt cx="0" cy="0"/>
        </a:xfrm>
      </p:grpSpPr>
      <p:sp>
        <p:nvSpPr>
          <p:cNvPr id="3707" name="Google Shape;3707;g13973a12802_0_7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8" name="Google Shape;3708;g13973a12802_0_7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3562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6"/>
        <p:cNvGrpSpPr/>
        <p:nvPr/>
      </p:nvGrpSpPr>
      <p:grpSpPr>
        <a:xfrm>
          <a:off x="0" y="0"/>
          <a:ext cx="0" cy="0"/>
          <a:chOff x="0" y="0"/>
          <a:chExt cx="0" cy="0"/>
        </a:xfrm>
      </p:grpSpPr>
      <p:sp>
        <p:nvSpPr>
          <p:cNvPr id="3707" name="Google Shape;3707;g13973a12802_0_7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8" name="Google Shape;3708;g13973a12802_0_7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7024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82500" y="614500"/>
            <a:ext cx="5200800" cy="30783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5200"/>
              <a:buNone/>
              <a:defRPr sz="4900">
                <a:solidFill>
                  <a:schemeClr val="l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82500" y="3886250"/>
            <a:ext cx="3808500" cy="442200"/>
          </a:xfrm>
          <a:prstGeom prst="rect">
            <a:avLst/>
          </a:prstGeom>
          <a:solidFill>
            <a:srgbClr val="00FFFF"/>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b="1">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5993880" y="9148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667336" y="2762105"/>
            <a:ext cx="849376" cy="851911"/>
          </a:xfrm>
          <a:custGeom>
            <a:avLst/>
            <a:gdLst/>
            <a:ahLst/>
            <a:cxnLst/>
            <a:rect l="l" t="t" r="r" b="b"/>
            <a:pathLst>
              <a:path w="6031" h="6049" extrusionOk="0">
                <a:moveTo>
                  <a:pt x="3015" y="0"/>
                </a:moveTo>
                <a:lnTo>
                  <a:pt x="0" y="3034"/>
                </a:lnTo>
                <a:lnTo>
                  <a:pt x="3015" y="6049"/>
                </a:lnTo>
                <a:lnTo>
                  <a:pt x="6030" y="3034"/>
                </a:lnTo>
                <a:lnTo>
                  <a:pt x="3015"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928114" y="1582609"/>
            <a:ext cx="912329" cy="912329"/>
          </a:xfrm>
          <a:custGeom>
            <a:avLst/>
            <a:gdLst/>
            <a:ahLst/>
            <a:cxnLst/>
            <a:rect l="l" t="t" r="r" b="b"/>
            <a:pathLst>
              <a:path w="6478" h="6478" extrusionOk="0">
                <a:moveTo>
                  <a:pt x="447" y="3239"/>
                </a:moveTo>
                <a:lnTo>
                  <a:pt x="3239" y="6031"/>
                </a:lnTo>
                <a:lnTo>
                  <a:pt x="6031" y="3239"/>
                </a:lnTo>
                <a:lnTo>
                  <a:pt x="3239" y="429"/>
                </a:lnTo>
                <a:close/>
                <a:moveTo>
                  <a:pt x="3239" y="6477"/>
                </a:moveTo>
                <a:lnTo>
                  <a:pt x="1" y="3239"/>
                </a:lnTo>
                <a:lnTo>
                  <a:pt x="3239" y="1"/>
                </a:lnTo>
                <a:lnTo>
                  <a:pt x="6477" y="3239"/>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795777" y="2890545"/>
            <a:ext cx="592493" cy="595169"/>
          </a:xfrm>
          <a:custGeom>
            <a:avLst/>
            <a:gdLst/>
            <a:ahLst/>
            <a:cxnLst/>
            <a:rect l="l" t="t" r="r" b="b"/>
            <a:pathLst>
              <a:path w="4207" h="4226" extrusionOk="0">
                <a:moveTo>
                  <a:pt x="428" y="2122"/>
                </a:moveTo>
                <a:lnTo>
                  <a:pt x="2103" y="3778"/>
                </a:lnTo>
                <a:lnTo>
                  <a:pt x="3778" y="2122"/>
                </a:lnTo>
                <a:lnTo>
                  <a:pt x="2103" y="447"/>
                </a:lnTo>
                <a:close/>
                <a:moveTo>
                  <a:pt x="2103" y="4225"/>
                </a:moveTo>
                <a:lnTo>
                  <a:pt x="0" y="2122"/>
                </a:lnTo>
                <a:lnTo>
                  <a:pt x="2103" y="0"/>
                </a:lnTo>
                <a:lnTo>
                  <a:pt x="4206" y="2122"/>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109071" y="2397768"/>
            <a:ext cx="2676" cy="91824"/>
          </a:xfrm>
          <a:custGeom>
            <a:avLst/>
            <a:gdLst/>
            <a:ahLst/>
            <a:cxnLst/>
            <a:rect l="l" t="t" r="r" b="b"/>
            <a:pathLst>
              <a:path w="19" h="652" extrusionOk="0">
                <a:moveTo>
                  <a:pt x="19" y="1"/>
                </a:moveTo>
                <a:lnTo>
                  <a:pt x="0" y="19"/>
                </a:lnTo>
                <a:lnTo>
                  <a:pt x="0" y="633"/>
                </a:lnTo>
                <a:lnTo>
                  <a:pt x="19" y="652"/>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111606" y="2395092"/>
            <a:ext cx="2817" cy="97176"/>
          </a:xfrm>
          <a:custGeom>
            <a:avLst/>
            <a:gdLst/>
            <a:ahLst/>
            <a:cxnLst/>
            <a:rect l="l" t="t" r="r" b="b"/>
            <a:pathLst>
              <a:path w="20" h="690" extrusionOk="0">
                <a:moveTo>
                  <a:pt x="19" y="1"/>
                </a:moveTo>
                <a:lnTo>
                  <a:pt x="1" y="20"/>
                </a:lnTo>
                <a:lnTo>
                  <a:pt x="1" y="671"/>
                </a:lnTo>
                <a:lnTo>
                  <a:pt x="19" y="690"/>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114282" y="2392557"/>
            <a:ext cx="2676" cy="102387"/>
          </a:xfrm>
          <a:custGeom>
            <a:avLst/>
            <a:gdLst/>
            <a:ahLst/>
            <a:cxnLst/>
            <a:rect l="l" t="t" r="r" b="b"/>
            <a:pathLst>
              <a:path w="19" h="727" extrusionOk="0">
                <a:moveTo>
                  <a:pt x="19" y="0"/>
                </a:moveTo>
                <a:lnTo>
                  <a:pt x="0" y="19"/>
                </a:lnTo>
                <a:lnTo>
                  <a:pt x="0" y="708"/>
                </a:lnTo>
                <a:lnTo>
                  <a:pt x="19" y="726"/>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116817" y="2387346"/>
            <a:ext cx="2817" cy="110133"/>
          </a:xfrm>
          <a:custGeom>
            <a:avLst/>
            <a:gdLst/>
            <a:ahLst/>
            <a:cxnLst/>
            <a:rect l="l" t="t" r="r" b="b"/>
            <a:pathLst>
              <a:path w="20" h="782" extrusionOk="0">
                <a:moveTo>
                  <a:pt x="20" y="0"/>
                </a:moveTo>
                <a:lnTo>
                  <a:pt x="1" y="37"/>
                </a:lnTo>
                <a:lnTo>
                  <a:pt x="1" y="763"/>
                </a:lnTo>
                <a:lnTo>
                  <a:pt x="20" y="782"/>
                </a:lnTo>
                <a:lnTo>
                  <a:pt x="2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119493" y="2384671"/>
            <a:ext cx="2817" cy="118020"/>
          </a:xfrm>
          <a:custGeom>
            <a:avLst/>
            <a:gdLst/>
            <a:ahLst/>
            <a:cxnLst/>
            <a:rect l="l" t="t" r="r" b="b"/>
            <a:pathLst>
              <a:path w="20" h="838" extrusionOk="0">
                <a:moveTo>
                  <a:pt x="19" y="1"/>
                </a:moveTo>
                <a:lnTo>
                  <a:pt x="1" y="19"/>
                </a:lnTo>
                <a:lnTo>
                  <a:pt x="1" y="801"/>
                </a:lnTo>
                <a:lnTo>
                  <a:pt x="19" y="838"/>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127379" y="2379460"/>
            <a:ext cx="2676" cy="128582"/>
          </a:xfrm>
          <a:custGeom>
            <a:avLst/>
            <a:gdLst/>
            <a:ahLst/>
            <a:cxnLst/>
            <a:rect l="l" t="t" r="r" b="b"/>
            <a:pathLst>
              <a:path w="19" h="913" extrusionOk="0">
                <a:moveTo>
                  <a:pt x="19" y="0"/>
                </a:moveTo>
                <a:lnTo>
                  <a:pt x="0" y="19"/>
                </a:lnTo>
                <a:lnTo>
                  <a:pt x="0" y="894"/>
                </a:lnTo>
                <a:lnTo>
                  <a:pt x="19" y="912"/>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129914" y="2376784"/>
            <a:ext cx="2817" cy="133793"/>
          </a:xfrm>
          <a:custGeom>
            <a:avLst/>
            <a:gdLst/>
            <a:ahLst/>
            <a:cxnLst/>
            <a:rect l="l" t="t" r="r" b="b"/>
            <a:pathLst>
              <a:path w="20" h="950" extrusionOk="0">
                <a:moveTo>
                  <a:pt x="20" y="1"/>
                </a:moveTo>
                <a:lnTo>
                  <a:pt x="1" y="19"/>
                </a:lnTo>
                <a:lnTo>
                  <a:pt x="1" y="931"/>
                </a:lnTo>
                <a:lnTo>
                  <a:pt x="20" y="950"/>
                </a:lnTo>
                <a:lnTo>
                  <a:pt x="2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132590" y="2374249"/>
            <a:ext cx="2817" cy="139004"/>
          </a:xfrm>
          <a:custGeom>
            <a:avLst/>
            <a:gdLst/>
            <a:ahLst/>
            <a:cxnLst/>
            <a:rect l="l" t="t" r="r" b="b"/>
            <a:pathLst>
              <a:path w="20" h="987" extrusionOk="0">
                <a:moveTo>
                  <a:pt x="19" y="0"/>
                </a:moveTo>
                <a:lnTo>
                  <a:pt x="1" y="19"/>
                </a:lnTo>
                <a:lnTo>
                  <a:pt x="1" y="968"/>
                </a:lnTo>
                <a:lnTo>
                  <a:pt x="19" y="986"/>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135266" y="2368897"/>
            <a:ext cx="2676" cy="147032"/>
          </a:xfrm>
          <a:custGeom>
            <a:avLst/>
            <a:gdLst/>
            <a:ahLst/>
            <a:cxnLst/>
            <a:rect l="l" t="t" r="r" b="b"/>
            <a:pathLst>
              <a:path w="19" h="1044" extrusionOk="0">
                <a:moveTo>
                  <a:pt x="19" y="1"/>
                </a:moveTo>
                <a:lnTo>
                  <a:pt x="0" y="38"/>
                </a:lnTo>
                <a:lnTo>
                  <a:pt x="0" y="1024"/>
                </a:lnTo>
                <a:lnTo>
                  <a:pt x="19" y="1043"/>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137801" y="2366362"/>
            <a:ext cx="2817" cy="154778"/>
          </a:xfrm>
          <a:custGeom>
            <a:avLst/>
            <a:gdLst/>
            <a:ahLst/>
            <a:cxnLst/>
            <a:rect l="l" t="t" r="r" b="b"/>
            <a:pathLst>
              <a:path w="20" h="1099" extrusionOk="0">
                <a:moveTo>
                  <a:pt x="19" y="0"/>
                </a:moveTo>
                <a:lnTo>
                  <a:pt x="1" y="19"/>
                </a:lnTo>
                <a:lnTo>
                  <a:pt x="1" y="1061"/>
                </a:lnTo>
                <a:lnTo>
                  <a:pt x="19" y="1098"/>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140477" y="2363686"/>
            <a:ext cx="5352" cy="159989"/>
          </a:xfrm>
          <a:custGeom>
            <a:avLst/>
            <a:gdLst/>
            <a:ahLst/>
            <a:cxnLst/>
            <a:rect l="l" t="t" r="r" b="b"/>
            <a:pathLst>
              <a:path w="38" h="1136" extrusionOk="0">
                <a:moveTo>
                  <a:pt x="38" y="1"/>
                </a:moveTo>
                <a:lnTo>
                  <a:pt x="0" y="19"/>
                </a:lnTo>
                <a:lnTo>
                  <a:pt x="0" y="1117"/>
                </a:lnTo>
                <a:lnTo>
                  <a:pt x="38" y="1136"/>
                </a:lnTo>
                <a:lnTo>
                  <a:pt x="38"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145688" y="2361151"/>
            <a:ext cx="2817" cy="165199"/>
          </a:xfrm>
          <a:custGeom>
            <a:avLst/>
            <a:gdLst/>
            <a:ahLst/>
            <a:cxnLst/>
            <a:rect l="l" t="t" r="r" b="b"/>
            <a:pathLst>
              <a:path w="20" h="1173" extrusionOk="0">
                <a:moveTo>
                  <a:pt x="19" y="0"/>
                </a:moveTo>
                <a:lnTo>
                  <a:pt x="1" y="19"/>
                </a:lnTo>
                <a:lnTo>
                  <a:pt x="1" y="1154"/>
                </a:lnTo>
                <a:lnTo>
                  <a:pt x="19" y="1173"/>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148364" y="2358475"/>
            <a:ext cx="2676" cy="170551"/>
          </a:xfrm>
          <a:custGeom>
            <a:avLst/>
            <a:gdLst/>
            <a:ahLst/>
            <a:cxnLst/>
            <a:rect l="l" t="t" r="r" b="b"/>
            <a:pathLst>
              <a:path w="19" h="1211" extrusionOk="0">
                <a:moveTo>
                  <a:pt x="19" y="0"/>
                </a:moveTo>
                <a:lnTo>
                  <a:pt x="0" y="19"/>
                </a:lnTo>
                <a:lnTo>
                  <a:pt x="0" y="1192"/>
                </a:lnTo>
                <a:lnTo>
                  <a:pt x="19" y="1210"/>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150899" y="2355800"/>
            <a:ext cx="2817" cy="175762"/>
          </a:xfrm>
          <a:custGeom>
            <a:avLst/>
            <a:gdLst/>
            <a:ahLst/>
            <a:cxnLst/>
            <a:rect l="l" t="t" r="r" b="b"/>
            <a:pathLst>
              <a:path w="20" h="1248" extrusionOk="0">
                <a:moveTo>
                  <a:pt x="19" y="1"/>
                </a:moveTo>
                <a:lnTo>
                  <a:pt x="1" y="19"/>
                </a:lnTo>
                <a:lnTo>
                  <a:pt x="1" y="1229"/>
                </a:lnTo>
                <a:lnTo>
                  <a:pt x="19" y="1248"/>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153574" y="2350589"/>
            <a:ext cx="2817" cy="183649"/>
          </a:xfrm>
          <a:custGeom>
            <a:avLst/>
            <a:gdLst/>
            <a:ahLst/>
            <a:cxnLst/>
            <a:rect l="l" t="t" r="r" b="b"/>
            <a:pathLst>
              <a:path w="20" h="1304" extrusionOk="0">
                <a:moveTo>
                  <a:pt x="19" y="1"/>
                </a:moveTo>
                <a:lnTo>
                  <a:pt x="0" y="38"/>
                </a:lnTo>
                <a:lnTo>
                  <a:pt x="0" y="1285"/>
                </a:lnTo>
                <a:lnTo>
                  <a:pt x="19" y="1303"/>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156250" y="2347913"/>
            <a:ext cx="2676" cy="191536"/>
          </a:xfrm>
          <a:custGeom>
            <a:avLst/>
            <a:gdLst/>
            <a:ahLst/>
            <a:cxnLst/>
            <a:rect l="l" t="t" r="r" b="b"/>
            <a:pathLst>
              <a:path w="19" h="1360" extrusionOk="0">
                <a:moveTo>
                  <a:pt x="19" y="1"/>
                </a:moveTo>
                <a:lnTo>
                  <a:pt x="0" y="20"/>
                </a:lnTo>
                <a:lnTo>
                  <a:pt x="0" y="1322"/>
                </a:lnTo>
                <a:lnTo>
                  <a:pt x="19" y="1360"/>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158785" y="2345378"/>
            <a:ext cx="5352" cy="196746"/>
          </a:xfrm>
          <a:custGeom>
            <a:avLst/>
            <a:gdLst/>
            <a:ahLst/>
            <a:cxnLst/>
            <a:rect l="l" t="t" r="r" b="b"/>
            <a:pathLst>
              <a:path w="38" h="1397" extrusionOk="0">
                <a:moveTo>
                  <a:pt x="38" y="0"/>
                </a:moveTo>
                <a:lnTo>
                  <a:pt x="1" y="19"/>
                </a:lnTo>
                <a:lnTo>
                  <a:pt x="1" y="1378"/>
                </a:lnTo>
                <a:lnTo>
                  <a:pt x="38" y="1396"/>
                </a:lnTo>
                <a:lnTo>
                  <a:pt x="38"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163996" y="2342702"/>
            <a:ext cx="2817" cy="201957"/>
          </a:xfrm>
          <a:custGeom>
            <a:avLst/>
            <a:gdLst/>
            <a:ahLst/>
            <a:cxnLst/>
            <a:rect l="l" t="t" r="r" b="b"/>
            <a:pathLst>
              <a:path w="20" h="1434" extrusionOk="0">
                <a:moveTo>
                  <a:pt x="20" y="1"/>
                </a:moveTo>
                <a:lnTo>
                  <a:pt x="1" y="19"/>
                </a:lnTo>
                <a:lnTo>
                  <a:pt x="1" y="1415"/>
                </a:lnTo>
                <a:lnTo>
                  <a:pt x="20" y="1434"/>
                </a:lnTo>
                <a:lnTo>
                  <a:pt x="2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166672" y="2340167"/>
            <a:ext cx="2817" cy="207168"/>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169348" y="2337491"/>
            <a:ext cx="2676" cy="212379"/>
          </a:xfrm>
          <a:custGeom>
            <a:avLst/>
            <a:gdLst/>
            <a:ahLst/>
            <a:cxnLst/>
            <a:rect l="l" t="t" r="r" b="b"/>
            <a:pathLst>
              <a:path w="19" h="1508" extrusionOk="0">
                <a:moveTo>
                  <a:pt x="19" y="1"/>
                </a:moveTo>
                <a:lnTo>
                  <a:pt x="0" y="19"/>
                </a:lnTo>
                <a:lnTo>
                  <a:pt x="0" y="1489"/>
                </a:lnTo>
                <a:lnTo>
                  <a:pt x="19" y="1508"/>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171883" y="2332280"/>
            <a:ext cx="2817" cy="220266"/>
          </a:xfrm>
          <a:custGeom>
            <a:avLst/>
            <a:gdLst/>
            <a:ahLst/>
            <a:cxnLst/>
            <a:rect l="l" t="t" r="r" b="b"/>
            <a:pathLst>
              <a:path w="20" h="1564" extrusionOk="0">
                <a:moveTo>
                  <a:pt x="19" y="0"/>
                </a:moveTo>
                <a:lnTo>
                  <a:pt x="1" y="38"/>
                </a:lnTo>
                <a:lnTo>
                  <a:pt x="1" y="1545"/>
                </a:lnTo>
                <a:lnTo>
                  <a:pt x="19" y="1564"/>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174559" y="2329605"/>
            <a:ext cx="2676" cy="228153"/>
          </a:xfrm>
          <a:custGeom>
            <a:avLst/>
            <a:gdLst/>
            <a:ahLst/>
            <a:cxnLst/>
            <a:rect l="l" t="t" r="r" b="b"/>
            <a:pathLst>
              <a:path w="19" h="1620" extrusionOk="0">
                <a:moveTo>
                  <a:pt x="19" y="1"/>
                </a:moveTo>
                <a:lnTo>
                  <a:pt x="0" y="19"/>
                </a:lnTo>
                <a:lnTo>
                  <a:pt x="0" y="1583"/>
                </a:lnTo>
                <a:lnTo>
                  <a:pt x="19" y="1620"/>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182445" y="2324394"/>
            <a:ext cx="2676" cy="238715"/>
          </a:xfrm>
          <a:custGeom>
            <a:avLst/>
            <a:gdLst/>
            <a:ahLst/>
            <a:cxnLst/>
            <a:rect l="l" t="t" r="r" b="b"/>
            <a:pathLst>
              <a:path w="19" h="1695" extrusionOk="0">
                <a:moveTo>
                  <a:pt x="19" y="0"/>
                </a:moveTo>
                <a:lnTo>
                  <a:pt x="0" y="19"/>
                </a:lnTo>
                <a:lnTo>
                  <a:pt x="0" y="1675"/>
                </a:lnTo>
                <a:lnTo>
                  <a:pt x="19" y="1694"/>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184980" y="2321718"/>
            <a:ext cx="2817" cy="243926"/>
          </a:xfrm>
          <a:custGeom>
            <a:avLst/>
            <a:gdLst/>
            <a:ahLst/>
            <a:cxnLst/>
            <a:rect l="l" t="t" r="r" b="b"/>
            <a:pathLst>
              <a:path w="20" h="1732" extrusionOk="0">
                <a:moveTo>
                  <a:pt x="19" y="1"/>
                </a:moveTo>
                <a:lnTo>
                  <a:pt x="1" y="19"/>
                </a:lnTo>
                <a:lnTo>
                  <a:pt x="1" y="1713"/>
                </a:lnTo>
                <a:lnTo>
                  <a:pt x="19" y="1732"/>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187656" y="2319183"/>
            <a:ext cx="2676" cy="249137"/>
          </a:xfrm>
          <a:custGeom>
            <a:avLst/>
            <a:gdLst/>
            <a:ahLst/>
            <a:cxnLst/>
            <a:rect l="l" t="t" r="r" b="b"/>
            <a:pathLst>
              <a:path w="19" h="1769" extrusionOk="0">
                <a:moveTo>
                  <a:pt x="19" y="0"/>
                </a:moveTo>
                <a:lnTo>
                  <a:pt x="0" y="19"/>
                </a:lnTo>
                <a:lnTo>
                  <a:pt x="0" y="1750"/>
                </a:lnTo>
                <a:lnTo>
                  <a:pt x="19" y="1768"/>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190332" y="2313972"/>
            <a:ext cx="2676" cy="256883"/>
          </a:xfrm>
          <a:custGeom>
            <a:avLst/>
            <a:gdLst/>
            <a:ahLst/>
            <a:cxnLst/>
            <a:rect l="l" t="t" r="r" b="b"/>
            <a:pathLst>
              <a:path w="19" h="1824" extrusionOk="0">
                <a:moveTo>
                  <a:pt x="19" y="0"/>
                </a:moveTo>
                <a:lnTo>
                  <a:pt x="0" y="37"/>
                </a:lnTo>
                <a:lnTo>
                  <a:pt x="0" y="1805"/>
                </a:lnTo>
                <a:lnTo>
                  <a:pt x="19" y="1824"/>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192867" y="2311296"/>
            <a:ext cx="2817" cy="264911"/>
          </a:xfrm>
          <a:custGeom>
            <a:avLst/>
            <a:gdLst/>
            <a:ahLst/>
            <a:cxnLst/>
            <a:rect l="l" t="t" r="r" b="b"/>
            <a:pathLst>
              <a:path w="20" h="1881" extrusionOk="0">
                <a:moveTo>
                  <a:pt x="19" y="0"/>
                </a:moveTo>
                <a:lnTo>
                  <a:pt x="1" y="19"/>
                </a:lnTo>
                <a:lnTo>
                  <a:pt x="1" y="1843"/>
                </a:lnTo>
                <a:lnTo>
                  <a:pt x="19" y="1880"/>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195543" y="2308620"/>
            <a:ext cx="5352" cy="270122"/>
          </a:xfrm>
          <a:custGeom>
            <a:avLst/>
            <a:gdLst/>
            <a:ahLst/>
            <a:cxnLst/>
            <a:rect l="l" t="t" r="r" b="b"/>
            <a:pathLst>
              <a:path w="38" h="1918" extrusionOk="0">
                <a:moveTo>
                  <a:pt x="37" y="1"/>
                </a:moveTo>
                <a:lnTo>
                  <a:pt x="0" y="19"/>
                </a:lnTo>
                <a:lnTo>
                  <a:pt x="0" y="1899"/>
                </a:lnTo>
                <a:lnTo>
                  <a:pt x="37" y="1918"/>
                </a:lnTo>
                <a:lnTo>
                  <a:pt x="37"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200754" y="2306085"/>
            <a:ext cx="2817" cy="275332"/>
          </a:xfrm>
          <a:custGeom>
            <a:avLst/>
            <a:gdLst/>
            <a:ahLst/>
            <a:cxnLst/>
            <a:rect l="l" t="t" r="r" b="b"/>
            <a:pathLst>
              <a:path w="20" h="1955" extrusionOk="0">
                <a:moveTo>
                  <a:pt x="19" y="0"/>
                </a:moveTo>
                <a:lnTo>
                  <a:pt x="0" y="19"/>
                </a:lnTo>
                <a:lnTo>
                  <a:pt x="0" y="1936"/>
                </a:lnTo>
                <a:lnTo>
                  <a:pt x="19" y="1954"/>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203430" y="2303410"/>
            <a:ext cx="2676" cy="280543"/>
          </a:xfrm>
          <a:custGeom>
            <a:avLst/>
            <a:gdLst/>
            <a:ahLst/>
            <a:cxnLst/>
            <a:rect l="l" t="t" r="r" b="b"/>
            <a:pathLst>
              <a:path w="19" h="1992" extrusionOk="0">
                <a:moveTo>
                  <a:pt x="19" y="1"/>
                </a:moveTo>
                <a:lnTo>
                  <a:pt x="0" y="19"/>
                </a:lnTo>
                <a:lnTo>
                  <a:pt x="0" y="1973"/>
                </a:lnTo>
                <a:lnTo>
                  <a:pt x="19" y="1992"/>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205965" y="2300734"/>
            <a:ext cx="2817" cy="285895"/>
          </a:xfrm>
          <a:custGeom>
            <a:avLst/>
            <a:gdLst/>
            <a:ahLst/>
            <a:cxnLst/>
            <a:rect l="l" t="t" r="r" b="b"/>
            <a:pathLst>
              <a:path w="20" h="2030" extrusionOk="0">
                <a:moveTo>
                  <a:pt x="19" y="1"/>
                </a:moveTo>
                <a:lnTo>
                  <a:pt x="1" y="20"/>
                </a:lnTo>
                <a:lnTo>
                  <a:pt x="1" y="2011"/>
                </a:lnTo>
                <a:lnTo>
                  <a:pt x="19" y="2030"/>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208640" y="2295523"/>
            <a:ext cx="2676" cy="293782"/>
          </a:xfrm>
          <a:custGeom>
            <a:avLst/>
            <a:gdLst/>
            <a:ahLst/>
            <a:cxnLst/>
            <a:rect l="l" t="t" r="r" b="b"/>
            <a:pathLst>
              <a:path w="19" h="2086" extrusionOk="0">
                <a:moveTo>
                  <a:pt x="19" y="1"/>
                </a:moveTo>
                <a:lnTo>
                  <a:pt x="0" y="38"/>
                </a:lnTo>
                <a:lnTo>
                  <a:pt x="0" y="2067"/>
                </a:lnTo>
                <a:lnTo>
                  <a:pt x="19" y="2085"/>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211175" y="2292988"/>
            <a:ext cx="2817" cy="301528"/>
          </a:xfrm>
          <a:custGeom>
            <a:avLst/>
            <a:gdLst/>
            <a:ahLst/>
            <a:cxnLst/>
            <a:rect l="l" t="t" r="r" b="b"/>
            <a:pathLst>
              <a:path w="20" h="2141" extrusionOk="0">
                <a:moveTo>
                  <a:pt x="20" y="0"/>
                </a:moveTo>
                <a:lnTo>
                  <a:pt x="1" y="19"/>
                </a:lnTo>
                <a:lnTo>
                  <a:pt x="1" y="2103"/>
                </a:lnTo>
                <a:lnTo>
                  <a:pt x="20" y="2140"/>
                </a:lnTo>
                <a:lnTo>
                  <a:pt x="2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219062" y="2287636"/>
            <a:ext cx="2817" cy="312090"/>
          </a:xfrm>
          <a:custGeom>
            <a:avLst/>
            <a:gdLst/>
            <a:ahLst/>
            <a:cxnLst/>
            <a:rect l="l" t="t" r="r" b="b"/>
            <a:pathLst>
              <a:path w="20" h="2216" extrusionOk="0">
                <a:moveTo>
                  <a:pt x="19" y="1"/>
                </a:moveTo>
                <a:lnTo>
                  <a:pt x="1" y="20"/>
                </a:lnTo>
                <a:lnTo>
                  <a:pt x="1" y="2197"/>
                </a:lnTo>
                <a:lnTo>
                  <a:pt x="19" y="2216"/>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221738" y="2285101"/>
            <a:ext cx="2676" cy="317301"/>
          </a:xfrm>
          <a:custGeom>
            <a:avLst/>
            <a:gdLst/>
            <a:ahLst/>
            <a:cxnLst/>
            <a:rect l="l" t="t" r="r" b="b"/>
            <a:pathLst>
              <a:path w="19" h="2253" extrusionOk="0">
                <a:moveTo>
                  <a:pt x="19" y="0"/>
                </a:moveTo>
                <a:lnTo>
                  <a:pt x="0" y="19"/>
                </a:lnTo>
                <a:lnTo>
                  <a:pt x="0" y="2234"/>
                </a:lnTo>
                <a:lnTo>
                  <a:pt x="19" y="2252"/>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224273" y="2282425"/>
            <a:ext cx="2817" cy="322512"/>
          </a:xfrm>
          <a:custGeom>
            <a:avLst/>
            <a:gdLst/>
            <a:ahLst/>
            <a:cxnLst/>
            <a:rect l="l" t="t" r="r" b="b"/>
            <a:pathLst>
              <a:path w="20" h="2290" extrusionOk="0">
                <a:moveTo>
                  <a:pt x="20" y="1"/>
                </a:moveTo>
                <a:lnTo>
                  <a:pt x="1" y="19"/>
                </a:lnTo>
                <a:lnTo>
                  <a:pt x="1" y="2271"/>
                </a:lnTo>
                <a:lnTo>
                  <a:pt x="20" y="2290"/>
                </a:lnTo>
                <a:lnTo>
                  <a:pt x="2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226949" y="2279890"/>
            <a:ext cx="2817" cy="327723"/>
          </a:xfrm>
          <a:custGeom>
            <a:avLst/>
            <a:gdLst/>
            <a:ahLst/>
            <a:cxnLst/>
            <a:rect l="l" t="t" r="r" b="b"/>
            <a:pathLst>
              <a:path w="20" h="2327" extrusionOk="0">
                <a:moveTo>
                  <a:pt x="19" y="0"/>
                </a:moveTo>
                <a:lnTo>
                  <a:pt x="1" y="19"/>
                </a:lnTo>
                <a:lnTo>
                  <a:pt x="1" y="2308"/>
                </a:lnTo>
                <a:lnTo>
                  <a:pt x="19" y="2326"/>
                </a:lnTo>
                <a:lnTo>
                  <a:pt x="19" y="2308"/>
                </a:lnTo>
                <a:lnTo>
                  <a:pt x="19" y="19"/>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229625" y="2282425"/>
            <a:ext cx="2676" cy="322512"/>
          </a:xfrm>
          <a:custGeom>
            <a:avLst/>
            <a:gdLst/>
            <a:ahLst/>
            <a:cxnLst/>
            <a:rect l="l" t="t" r="r" b="b"/>
            <a:pathLst>
              <a:path w="19" h="2290" extrusionOk="0">
                <a:moveTo>
                  <a:pt x="0" y="1"/>
                </a:moveTo>
                <a:lnTo>
                  <a:pt x="0" y="2290"/>
                </a:lnTo>
                <a:lnTo>
                  <a:pt x="19" y="2271"/>
                </a:lnTo>
                <a:lnTo>
                  <a:pt x="19" y="19"/>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232160" y="2285101"/>
            <a:ext cx="5352" cy="317301"/>
          </a:xfrm>
          <a:custGeom>
            <a:avLst/>
            <a:gdLst/>
            <a:ahLst/>
            <a:cxnLst/>
            <a:rect l="l" t="t" r="r" b="b"/>
            <a:pathLst>
              <a:path w="38" h="2253" extrusionOk="0">
                <a:moveTo>
                  <a:pt x="1" y="0"/>
                </a:moveTo>
                <a:lnTo>
                  <a:pt x="1" y="2252"/>
                </a:lnTo>
                <a:lnTo>
                  <a:pt x="38" y="2234"/>
                </a:lnTo>
                <a:lnTo>
                  <a:pt x="38"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237511" y="2287636"/>
            <a:ext cx="2676" cy="312090"/>
          </a:xfrm>
          <a:custGeom>
            <a:avLst/>
            <a:gdLst/>
            <a:ahLst/>
            <a:cxnLst/>
            <a:rect l="l" t="t" r="r" b="b"/>
            <a:pathLst>
              <a:path w="19" h="2216" extrusionOk="0">
                <a:moveTo>
                  <a:pt x="0" y="1"/>
                </a:moveTo>
                <a:lnTo>
                  <a:pt x="0" y="2216"/>
                </a:lnTo>
                <a:lnTo>
                  <a:pt x="19" y="2197"/>
                </a:lnTo>
                <a:lnTo>
                  <a:pt x="19" y="20"/>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240046" y="2290312"/>
            <a:ext cx="2817" cy="306739"/>
          </a:xfrm>
          <a:custGeom>
            <a:avLst/>
            <a:gdLst/>
            <a:ahLst/>
            <a:cxnLst/>
            <a:rect l="l" t="t" r="r" b="b"/>
            <a:pathLst>
              <a:path w="20" h="2178" extrusionOk="0">
                <a:moveTo>
                  <a:pt x="1" y="1"/>
                </a:moveTo>
                <a:lnTo>
                  <a:pt x="1" y="2178"/>
                </a:lnTo>
                <a:lnTo>
                  <a:pt x="19" y="2159"/>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245257" y="2295523"/>
            <a:ext cx="2817" cy="293782"/>
          </a:xfrm>
          <a:custGeom>
            <a:avLst/>
            <a:gdLst/>
            <a:ahLst/>
            <a:cxnLst/>
            <a:rect l="l" t="t" r="r" b="b"/>
            <a:pathLst>
              <a:path w="20" h="2086" extrusionOk="0">
                <a:moveTo>
                  <a:pt x="1" y="1"/>
                </a:moveTo>
                <a:lnTo>
                  <a:pt x="1" y="2085"/>
                </a:lnTo>
                <a:lnTo>
                  <a:pt x="19" y="2067"/>
                </a:lnTo>
                <a:lnTo>
                  <a:pt x="19" y="38"/>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253144" y="2303410"/>
            <a:ext cx="2817" cy="280543"/>
          </a:xfrm>
          <a:custGeom>
            <a:avLst/>
            <a:gdLst/>
            <a:ahLst/>
            <a:cxnLst/>
            <a:rect l="l" t="t" r="r" b="b"/>
            <a:pathLst>
              <a:path w="20" h="1992" extrusionOk="0">
                <a:moveTo>
                  <a:pt x="1" y="1"/>
                </a:moveTo>
                <a:lnTo>
                  <a:pt x="1" y="1992"/>
                </a:lnTo>
                <a:lnTo>
                  <a:pt x="19" y="1973"/>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255820" y="2306085"/>
            <a:ext cx="2676" cy="275332"/>
          </a:xfrm>
          <a:custGeom>
            <a:avLst/>
            <a:gdLst/>
            <a:ahLst/>
            <a:cxnLst/>
            <a:rect l="l" t="t" r="r" b="b"/>
            <a:pathLst>
              <a:path w="19" h="1955" extrusionOk="0">
                <a:moveTo>
                  <a:pt x="0" y="0"/>
                </a:moveTo>
                <a:lnTo>
                  <a:pt x="0" y="1954"/>
                </a:lnTo>
                <a:lnTo>
                  <a:pt x="19" y="1936"/>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258355" y="2308620"/>
            <a:ext cx="2817" cy="270122"/>
          </a:xfrm>
          <a:custGeom>
            <a:avLst/>
            <a:gdLst/>
            <a:ahLst/>
            <a:cxnLst/>
            <a:rect l="l" t="t" r="r" b="b"/>
            <a:pathLst>
              <a:path w="20" h="1918" extrusionOk="0">
                <a:moveTo>
                  <a:pt x="1" y="1"/>
                </a:moveTo>
                <a:lnTo>
                  <a:pt x="1" y="1918"/>
                </a:lnTo>
                <a:lnTo>
                  <a:pt x="19" y="1899"/>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261031" y="2311296"/>
            <a:ext cx="2817" cy="264911"/>
          </a:xfrm>
          <a:custGeom>
            <a:avLst/>
            <a:gdLst/>
            <a:ahLst/>
            <a:cxnLst/>
            <a:rect l="l" t="t" r="r" b="b"/>
            <a:pathLst>
              <a:path w="20" h="1881" extrusionOk="0">
                <a:moveTo>
                  <a:pt x="0" y="0"/>
                </a:moveTo>
                <a:lnTo>
                  <a:pt x="0" y="1880"/>
                </a:lnTo>
                <a:lnTo>
                  <a:pt x="19" y="1843"/>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263706" y="2313972"/>
            <a:ext cx="2676" cy="256883"/>
          </a:xfrm>
          <a:custGeom>
            <a:avLst/>
            <a:gdLst/>
            <a:ahLst/>
            <a:cxnLst/>
            <a:rect l="l" t="t" r="r" b="b"/>
            <a:pathLst>
              <a:path w="19" h="1824" extrusionOk="0">
                <a:moveTo>
                  <a:pt x="0" y="0"/>
                </a:moveTo>
                <a:lnTo>
                  <a:pt x="0" y="1824"/>
                </a:lnTo>
                <a:lnTo>
                  <a:pt x="19" y="1805"/>
                </a:lnTo>
                <a:lnTo>
                  <a:pt x="19" y="37"/>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266241" y="2319183"/>
            <a:ext cx="5352" cy="249137"/>
          </a:xfrm>
          <a:custGeom>
            <a:avLst/>
            <a:gdLst/>
            <a:ahLst/>
            <a:cxnLst/>
            <a:rect l="l" t="t" r="r" b="b"/>
            <a:pathLst>
              <a:path w="38" h="1769" extrusionOk="0">
                <a:moveTo>
                  <a:pt x="1" y="0"/>
                </a:moveTo>
                <a:lnTo>
                  <a:pt x="1" y="1768"/>
                </a:lnTo>
                <a:lnTo>
                  <a:pt x="38" y="1750"/>
                </a:lnTo>
                <a:lnTo>
                  <a:pt x="38"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71452" y="2321718"/>
            <a:ext cx="2817" cy="243926"/>
          </a:xfrm>
          <a:custGeom>
            <a:avLst/>
            <a:gdLst/>
            <a:ahLst/>
            <a:cxnLst/>
            <a:rect l="l" t="t" r="r" b="b"/>
            <a:pathLst>
              <a:path w="20" h="1732" extrusionOk="0">
                <a:moveTo>
                  <a:pt x="1" y="1"/>
                </a:moveTo>
                <a:lnTo>
                  <a:pt x="1" y="1732"/>
                </a:lnTo>
                <a:lnTo>
                  <a:pt x="20" y="1713"/>
                </a:lnTo>
                <a:lnTo>
                  <a:pt x="20"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274128" y="2324394"/>
            <a:ext cx="2817" cy="238715"/>
          </a:xfrm>
          <a:custGeom>
            <a:avLst/>
            <a:gdLst/>
            <a:ahLst/>
            <a:cxnLst/>
            <a:rect l="l" t="t" r="r" b="b"/>
            <a:pathLst>
              <a:path w="20" h="1695" extrusionOk="0">
                <a:moveTo>
                  <a:pt x="1" y="0"/>
                </a:moveTo>
                <a:lnTo>
                  <a:pt x="1" y="1694"/>
                </a:lnTo>
                <a:lnTo>
                  <a:pt x="19" y="1675"/>
                </a:lnTo>
                <a:lnTo>
                  <a:pt x="19"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276804" y="2327070"/>
            <a:ext cx="2676" cy="233364"/>
          </a:xfrm>
          <a:custGeom>
            <a:avLst/>
            <a:gdLst/>
            <a:ahLst/>
            <a:cxnLst/>
            <a:rect l="l" t="t" r="r" b="b"/>
            <a:pathLst>
              <a:path w="19" h="1657" extrusionOk="0">
                <a:moveTo>
                  <a:pt x="0" y="0"/>
                </a:moveTo>
                <a:lnTo>
                  <a:pt x="0" y="1656"/>
                </a:lnTo>
                <a:lnTo>
                  <a:pt x="19" y="1638"/>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7279339" y="2329605"/>
            <a:ext cx="2817" cy="228153"/>
          </a:xfrm>
          <a:custGeom>
            <a:avLst/>
            <a:gdLst/>
            <a:ahLst/>
            <a:cxnLst/>
            <a:rect l="l" t="t" r="r" b="b"/>
            <a:pathLst>
              <a:path w="20" h="1620" extrusionOk="0">
                <a:moveTo>
                  <a:pt x="1" y="1"/>
                </a:moveTo>
                <a:lnTo>
                  <a:pt x="1" y="1620"/>
                </a:lnTo>
                <a:lnTo>
                  <a:pt x="19" y="1583"/>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284550" y="2337491"/>
            <a:ext cx="5493" cy="212379"/>
          </a:xfrm>
          <a:custGeom>
            <a:avLst/>
            <a:gdLst/>
            <a:ahLst/>
            <a:cxnLst/>
            <a:rect l="l" t="t" r="r" b="b"/>
            <a:pathLst>
              <a:path w="39" h="1508" extrusionOk="0">
                <a:moveTo>
                  <a:pt x="1" y="1"/>
                </a:moveTo>
                <a:lnTo>
                  <a:pt x="1" y="1508"/>
                </a:lnTo>
                <a:lnTo>
                  <a:pt x="38" y="1489"/>
                </a:lnTo>
                <a:lnTo>
                  <a:pt x="38"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7289902" y="2340167"/>
            <a:ext cx="2676" cy="207168"/>
          </a:xfrm>
          <a:custGeom>
            <a:avLst/>
            <a:gdLst/>
            <a:ahLst/>
            <a:cxnLst/>
            <a:rect l="l" t="t" r="r" b="b"/>
            <a:pathLst>
              <a:path w="19" h="1471" extrusionOk="0">
                <a:moveTo>
                  <a:pt x="0" y="0"/>
                </a:moveTo>
                <a:lnTo>
                  <a:pt x="0" y="1470"/>
                </a:lnTo>
                <a:lnTo>
                  <a:pt x="19" y="1452"/>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7292437" y="2342702"/>
            <a:ext cx="2817" cy="201957"/>
          </a:xfrm>
          <a:custGeom>
            <a:avLst/>
            <a:gdLst/>
            <a:ahLst/>
            <a:cxnLst/>
            <a:rect l="l" t="t" r="r" b="b"/>
            <a:pathLst>
              <a:path w="20" h="1434" extrusionOk="0">
                <a:moveTo>
                  <a:pt x="1" y="1"/>
                </a:moveTo>
                <a:lnTo>
                  <a:pt x="1" y="1434"/>
                </a:lnTo>
                <a:lnTo>
                  <a:pt x="19" y="1415"/>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295112" y="2345378"/>
            <a:ext cx="2817" cy="196746"/>
          </a:xfrm>
          <a:custGeom>
            <a:avLst/>
            <a:gdLst/>
            <a:ahLst/>
            <a:cxnLst/>
            <a:rect l="l" t="t" r="r" b="b"/>
            <a:pathLst>
              <a:path w="20" h="1397" extrusionOk="0">
                <a:moveTo>
                  <a:pt x="0" y="0"/>
                </a:moveTo>
                <a:lnTo>
                  <a:pt x="0" y="1396"/>
                </a:lnTo>
                <a:lnTo>
                  <a:pt x="19" y="1378"/>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297788" y="2347913"/>
            <a:ext cx="2676" cy="191536"/>
          </a:xfrm>
          <a:custGeom>
            <a:avLst/>
            <a:gdLst/>
            <a:ahLst/>
            <a:cxnLst/>
            <a:rect l="l" t="t" r="r" b="b"/>
            <a:pathLst>
              <a:path w="19" h="1360" extrusionOk="0">
                <a:moveTo>
                  <a:pt x="0" y="1"/>
                </a:moveTo>
                <a:lnTo>
                  <a:pt x="0" y="1360"/>
                </a:lnTo>
                <a:lnTo>
                  <a:pt x="19" y="1322"/>
                </a:lnTo>
                <a:lnTo>
                  <a:pt x="19" y="20"/>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7300323" y="2350589"/>
            <a:ext cx="2817" cy="183649"/>
          </a:xfrm>
          <a:custGeom>
            <a:avLst/>
            <a:gdLst/>
            <a:ahLst/>
            <a:cxnLst/>
            <a:rect l="l" t="t" r="r" b="b"/>
            <a:pathLst>
              <a:path w="20" h="1304" extrusionOk="0">
                <a:moveTo>
                  <a:pt x="1" y="1"/>
                </a:moveTo>
                <a:lnTo>
                  <a:pt x="1" y="1303"/>
                </a:lnTo>
                <a:lnTo>
                  <a:pt x="19" y="1285"/>
                </a:lnTo>
                <a:lnTo>
                  <a:pt x="19" y="38"/>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7302999" y="2355800"/>
            <a:ext cx="5352" cy="175762"/>
          </a:xfrm>
          <a:custGeom>
            <a:avLst/>
            <a:gdLst/>
            <a:ahLst/>
            <a:cxnLst/>
            <a:rect l="l" t="t" r="r" b="b"/>
            <a:pathLst>
              <a:path w="38" h="1248" extrusionOk="0">
                <a:moveTo>
                  <a:pt x="0" y="1"/>
                </a:moveTo>
                <a:lnTo>
                  <a:pt x="0" y="1248"/>
                </a:lnTo>
                <a:lnTo>
                  <a:pt x="37" y="1229"/>
                </a:lnTo>
                <a:lnTo>
                  <a:pt x="37" y="19"/>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7308210" y="2358475"/>
            <a:ext cx="2817" cy="170551"/>
          </a:xfrm>
          <a:custGeom>
            <a:avLst/>
            <a:gdLst/>
            <a:ahLst/>
            <a:cxnLst/>
            <a:rect l="l" t="t" r="r" b="b"/>
            <a:pathLst>
              <a:path w="20" h="1211" extrusionOk="0">
                <a:moveTo>
                  <a:pt x="0" y="0"/>
                </a:moveTo>
                <a:lnTo>
                  <a:pt x="0" y="1210"/>
                </a:lnTo>
                <a:lnTo>
                  <a:pt x="19" y="1192"/>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7310886" y="2361151"/>
            <a:ext cx="2676" cy="165199"/>
          </a:xfrm>
          <a:custGeom>
            <a:avLst/>
            <a:gdLst/>
            <a:ahLst/>
            <a:cxnLst/>
            <a:rect l="l" t="t" r="r" b="b"/>
            <a:pathLst>
              <a:path w="19" h="1173" extrusionOk="0">
                <a:moveTo>
                  <a:pt x="0" y="0"/>
                </a:moveTo>
                <a:lnTo>
                  <a:pt x="0" y="1173"/>
                </a:lnTo>
                <a:lnTo>
                  <a:pt x="19" y="1154"/>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7313421" y="2363686"/>
            <a:ext cx="2817" cy="159989"/>
          </a:xfrm>
          <a:custGeom>
            <a:avLst/>
            <a:gdLst/>
            <a:ahLst/>
            <a:cxnLst/>
            <a:rect l="l" t="t" r="r" b="b"/>
            <a:pathLst>
              <a:path w="20" h="1136" extrusionOk="0">
                <a:moveTo>
                  <a:pt x="1" y="1"/>
                </a:moveTo>
                <a:lnTo>
                  <a:pt x="1" y="1136"/>
                </a:lnTo>
                <a:lnTo>
                  <a:pt x="19" y="1117"/>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316097" y="2366362"/>
            <a:ext cx="2676" cy="154778"/>
          </a:xfrm>
          <a:custGeom>
            <a:avLst/>
            <a:gdLst/>
            <a:ahLst/>
            <a:cxnLst/>
            <a:rect l="l" t="t" r="r" b="b"/>
            <a:pathLst>
              <a:path w="19" h="1099" extrusionOk="0">
                <a:moveTo>
                  <a:pt x="0" y="0"/>
                </a:moveTo>
                <a:lnTo>
                  <a:pt x="0" y="1098"/>
                </a:lnTo>
                <a:lnTo>
                  <a:pt x="19" y="1061"/>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318632" y="2368897"/>
            <a:ext cx="2817" cy="147032"/>
          </a:xfrm>
          <a:custGeom>
            <a:avLst/>
            <a:gdLst/>
            <a:ahLst/>
            <a:cxnLst/>
            <a:rect l="l" t="t" r="r" b="b"/>
            <a:pathLst>
              <a:path w="20" h="1044" extrusionOk="0">
                <a:moveTo>
                  <a:pt x="1" y="1"/>
                </a:moveTo>
                <a:lnTo>
                  <a:pt x="1" y="1043"/>
                </a:lnTo>
                <a:lnTo>
                  <a:pt x="20" y="1024"/>
                </a:lnTo>
                <a:lnTo>
                  <a:pt x="20" y="38"/>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7321308" y="2374249"/>
            <a:ext cx="5352" cy="139004"/>
          </a:xfrm>
          <a:custGeom>
            <a:avLst/>
            <a:gdLst/>
            <a:ahLst/>
            <a:cxnLst/>
            <a:rect l="l" t="t" r="r" b="b"/>
            <a:pathLst>
              <a:path w="38" h="987" extrusionOk="0">
                <a:moveTo>
                  <a:pt x="1" y="0"/>
                </a:moveTo>
                <a:lnTo>
                  <a:pt x="1" y="986"/>
                </a:lnTo>
                <a:lnTo>
                  <a:pt x="38" y="968"/>
                </a:lnTo>
                <a:lnTo>
                  <a:pt x="38"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7326518" y="2376784"/>
            <a:ext cx="2817" cy="133793"/>
          </a:xfrm>
          <a:custGeom>
            <a:avLst/>
            <a:gdLst/>
            <a:ahLst/>
            <a:cxnLst/>
            <a:rect l="l" t="t" r="r" b="b"/>
            <a:pathLst>
              <a:path w="20" h="950" extrusionOk="0">
                <a:moveTo>
                  <a:pt x="1" y="1"/>
                </a:moveTo>
                <a:lnTo>
                  <a:pt x="1" y="950"/>
                </a:lnTo>
                <a:lnTo>
                  <a:pt x="19" y="931"/>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7329194" y="2379460"/>
            <a:ext cx="2676" cy="128582"/>
          </a:xfrm>
          <a:custGeom>
            <a:avLst/>
            <a:gdLst/>
            <a:ahLst/>
            <a:cxnLst/>
            <a:rect l="l" t="t" r="r" b="b"/>
            <a:pathLst>
              <a:path w="19" h="913" extrusionOk="0">
                <a:moveTo>
                  <a:pt x="0" y="0"/>
                </a:moveTo>
                <a:lnTo>
                  <a:pt x="0" y="912"/>
                </a:lnTo>
                <a:lnTo>
                  <a:pt x="19" y="894"/>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7331729" y="2381995"/>
            <a:ext cx="2817" cy="123371"/>
          </a:xfrm>
          <a:custGeom>
            <a:avLst/>
            <a:gdLst/>
            <a:ahLst/>
            <a:cxnLst/>
            <a:rect l="l" t="t" r="r" b="b"/>
            <a:pathLst>
              <a:path w="20" h="876" extrusionOk="0">
                <a:moveTo>
                  <a:pt x="1" y="1"/>
                </a:moveTo>
                <a:lnTo>
                  <a:pt x="1" y="876"/>
                </a:lnTo>
                <a:lnTo>
                  <a:pt x="20" y="857"/>
                </a:lnTo>
                <a:lnTo>
                  <a:pt x="20" y="20"/>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7334405" y="2384671"/>
            <a:ext cx="2817" cy="118020"/>
          </a:xfrm>
          <a:custGeom>
            <a:avLst/>
            <a:gdLst/>
            <a:ahLst/>
            <a:cxnLst/>
            <a:rect l="l" t="t" r="r" b="b"/>
            <a:pathLst>
              <a:path w="20" h="838" extrusionOk="0">
                <a:moveTo>
                  <a:pt x="1" y="1"/>
                </a:moveTo>
                <a:lnTo>
                  <a:pt x="1" y="838"/>
                </a:lnTo>
                <a:lnTo>
                  <a:pt x="19" y="801"/>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7337081" y="2387346"/>
            <a:ext cx="2676" cy="110133"/>
          </a:xfrm>
          <a:custGeom>
            <a:avLst/>
            <a:gdLst/>
            <a:ahLst/>
            <a:cxnLst/>
            <a:rect l="l" t="t" r="r" b="b"/>
            <a:pathLst>
              <a:path w="19" h="782" extrusionOk="0">
                <a:moveTo>
                  <a:pt x="0" y="0"/>
                </a:moveTo>
                <a:lnTo>
                  <a:pt x="0" y="782"/>
                </a:lnTo>
                <a:lnTo>
                  <a:pt x="19" y="763"/>
                </a:lnTo>
                <a:lnTo>
                  <a:pt x="19" y="37"/>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7339616" y="2392557"/>
            <a:ext cx="5493" cy="102387"/>
          </a:xfrm>
          <a:custGeom>
            <a:avLst/>
            <a:gdLst/>
            <a:ahLst/>
            <a:cxnLst/>
            <a:rect l="l" t="t" r="r" b="b"/>
            <a:pathLst>
              <a:path w="39" h="727" extrusionOk="0">
                <a:moveTo>
                  <a:pt x="1" y="0"/>
                </a:moveTo>
                <a:lnTo>
                  <a:pt x="1" y="726"/>
                </a:lnTo>
                <a:lnTo>
                  <a:pt x="38" y="708"/>
                </a:lnTo>
                <a:lnTo>
                  <a:pt x="38"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7344968" y="2395092"/>
            <a:ext cx="2676" cy="97176"/>
          </a:xfrm>
          <a:custGeom>
            <a:avLst/>
            <a:gdLst/>
            <a:ahLst/>
            <a:cxnLst/>
            <a:rect l="l" t="t" r="r" b="b"/>
            <a:pathLst>
              <a:path w="19" h="690" extrusionOk="0">
                <a:moveTo>
                  <a:pt x="0" y="1"/>
                </a:moveTo>
                <a:lnTo>
                  <a:pt x="0" y="690"/>
                </a:lnTo>
                <a:lnTo>
                  <a:pt x="19" y="671"/>
                </a:lnTo>
                <a:lnTo>
                  <a:pt x="19" y="20"/>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7347503" y="2397768"/>
            <a:ext cx="2817" cy="91824"/>
          </a:xfrm>
          <a:custGeom>
            <a:avLst/>
            <a:gdLst/>
            <a:ahLst/>
            <a:cxnLst/>
            <a:rect l="l" t="t" r="r" b="b"/>
            <a:pathLst>
              <a:path w="20" h="652" extrusionOk="0">
                <a:moveTo>
                  <a:pt x="1" y="1"/>
                </a:moveTo>
                <a:lnTo>
                  <a:pt x="1" y="652"/>
                </a:lnTo>
                <a:lnTo>
                  <a:pt x="19" y="633"/>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7350178" y="2400444"/>
            <a:ext cx="2676" cy="86614"/>
          </a:xfrm>
          <a:custGeom>
            <a:avLst/>
            <a:gdLst/>
            <a:ahLst/>
            <a:cxnLst/>
            <a:rect l="l" t="t" r="r" b="b"/>
            <a:pathLst>
              <a:path w="19" h="615" extrusionOk="0">
                <a:moveTo>
                  <a:pt x="0" y="0"/>
                </a:moveTo>
                <a:lnTo>
                  <a:pt x="0" y="614"/>
                </a:lnTo>
                <a:lnTo>
                  <a:pt x="19" y="596"/>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7352713" y="2402979"/>
            <a:ext cx="2817" cy="81403"/>
          </a:xfrm>
          <a:custGeom>
            <a:avLst/>
            <a:gdLst/>
            <a:ahLst/>
            <a:cxnLst/>
            <a:rect l="l" t="t" r="r" b="b"/>
            <a:pathLst>
              <a:path w="20" h="578" extrusionOk="0">
                <a:moveTo>
                  <a:pt x="1" y="1"/>
                </a:moveTo>
                <a:lnTo>
                  <a:pt x="1" y="578"/>
                </a:lnTo>
                <a:lnTo>
                  <a:pt x="19" y="541"/>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7355389" y="2405655"/>
            <a:ext cx="2817" cy="73516"/>
          </a:xfrm>
          <a:custGeom>
            <a:avLst/>
            <a:gdLst/>
            <a:ahLst/>
            <a:cxnLst/>
            <a:rect l="l" t="t" r="r" b="b"/>
            <a:pathLst>
              <a:path w="20" h="522" extrusionOk="0">
                <a:moveTo>
                  <a:pt x="0" y="0"/>
                </a:moveTo>
                <a:lnTo>
                  <a:pt x="0" y="522"/>
                </a:lnTo>
                <a:lnTo>
                  <a:pt x="19" y="503"/>
                </a:lnTo>
                <a:lnTo>
                  <a:pt x="19" y="38"/>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358065" y="2410866"/>
            <a:ext cx="5352" cy="65629"/>
          </a:xfrm>
          <a:custGeom>
            <a:avLst/>
            <a:gdLst/>
            <a:ahLst/>
            <a:cxnLst/>
            <a:rect l="l" t="t" r="r" b="b"/>
            <a:pathLst>
              <a:path w="38" h="466" extrusionOk="0">
                <a:moveTo>
                  <a:pt x="0" y="1"/>
                </a:moveTo>
                <a:lnTo>
                  <a:pt x="0" y="466"/>
                </a:lnTo>
                <a:lnTo>
                  <a:pt x="37" y="447"/>
                </a:lnTo>
                <a:lnTo>
                  <a:pt x="37" y="19"/>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7363276" y="2413541"/>
            <a:ext cx="2676" cy="60418"/>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7365811" y="2416076"/>
            <a:ext cx="2817" cy="55207"/>
          </a:xfrm>
          <a:custGeom>
            <a:avLst/>
            <a:gdLst/>
            <a:ahLst/>
            <a:cxnLst/>
            <a:rect l="l" t="t" r="r" b="b"/>
            <a:pathLst>
              <a:path w="20" h="392" extrusionOk="0">
                <a:moveTo>
                  <a:pt x="1" y="1"/>
                </a:moveTo>
                <a:lnTo>
                  <a:pt x="1" y="392"/>
                </a:lnTo>
                <a:lnTo>
                  <a:pt x="20" y="373"/>
                </a:lnTo>
                <a:lnTo>
                  <a:pt x="20"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7368487" y="2418752"/>
            <a:ext cx="2817" cy="49996"/>
          </a:xfrm>
          <a:custGeom>
            <a:avLst/>
            <a:gdLst/>
            <a:ahLst/>
            <a:cxnLst/>
            <a:rect l="l" t="t" r="r" b="b"/>
            <a:pathLst>
              <a:path w="20" h="355" extrusionOk="0">
                <a:moveTo>
                  <a:pt x="1" y="0"/>
                </a:moveTo>
                <a:lnTo>
                  <a:pt x="1" y="354"/>
                </a:lnTo>
                <a:lnTo>
                  <a:pt x="19" y="335"/>
                </a:lnTo>
                <a:lnTo>
                  <a:pt x="19"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7371163" y="2421428"/>
            <a:ext cx="2676" cy="44645"/>
          </a:xfrm>
          <a:custGeom>
            <a:avLst/>
            <a:gdLst/>
            <a:ahLst/>
            <a:cxnLst/>
            <a:rect l="l" t="t" r="r" b="b"/>
            <a:pathLst>
              <a:path w="19" h="317" extrusionOk="0">
                <a:moveTo>
                  <a:pt x="0" y="0"/>
                </a:moveTo>
                <a:lnTo>
                  <a:pt x="0" y="316"/>
                </a:lnTo>
                <a:lnTo>
                  <a:pt x="19" y="279"/>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7373698" y="2423963"/>
            <a:ext cx="2817" cy="36899"/>
          </a:xfrm>
          <a:custGeom>
            <a:avLst/>
            <a:gdLst/>
            <a:ahLst/>
            <a:cxnLst/>
            <a:rect l="l" t="t" r="r" b="b"/>
            <a:pathLst>
              <a:path w="20" h="262" extrusionOk="0">
                <a:moveTo>
                  <a:pt x="1" y="1"/>
                </a:moveTo>
                <a:lnTo>
                  <a:pt x="1" y="261"/>
                </a:lnTo>
                <a:lnTo>
                  <a:pt x="19" y="243"/>
                </a:lnTo>
                <a:lnTo>
                  <a:pt x="19" y="38"/>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376374" y="2429174"/>
            <a:ext cx="5352" cy="29012"/>
          </a:xfrm>
          <a:custGeom>
            <a:avLst/>
            <a:gdLst/>
            <a:ahLst/>
            <a:cxnLst/>
            <a:rect l="l" t="t" r="r" b="b"/>
            <a:pathLst>
              <a:path w="38" h="206" extrusionOk="0">
                <a:moveTo>
                  <a:pt x="0" y="1"/>
                </a:moveTo>
                <a:lnTo>
                  <a:pt x="0" y="206"/>
                </a:lnTo>
                <a:lnTo>
                  <a:pt x="38" y="187"/>
                </a:lnTo>
                <a:lnTo>
                  <a:pt x="38" y="20"/>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7381584" y="2431850"/>
            <a:ext cx="2817" cy="23801"/>
          </a:xfrm>
          <a:custGeom>
            <a:avLst/>
            <a:gdLst/>
            <a:ahLst/>
            <a:cxnLst/>
            <a:rect l="l" t="t" r="r" b="b"/>
            <a:pathLst>
              <a:path w="20" h="169" extrusionOk="0">
                <a:moveTo>
                  <a:pt x="1" y="1"/>
                </a:moveTo>
                <a:lnTo>
                  <a:pt x="1" y="168"/>
                </a:lnTo>
                <a:lnTo>
                  <a:pt x="19" y="149"/>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7384260" y="2434526"/>
            <a:ext cx="2676" cy="18449"/>
          </a:xfrm>
          <a:custGeom>
            <a:avLst/>
            <a:gdLst/>
            <a:ahLst/>
            <a:cxnLst/>
            <a:rect l="l" t="t" r="r" b="b"/>
            <a:pathLst>
              <a:path w="19" h="131" extrusionOk="0">
                <a:moveTo>
                  <a:pt x="0" y="0"/>
                </a:moveTo>
                <a:lnTo>
                  <a:pt x="0" y="130"/>
                </a:lnTo>
                <a:lnTo>
                  <a:pt x="19" y="112"/>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7386795" y="2437061"/>
            <a:ext cx="2817" cy="13238"/>
          </a:xfrm>
          <a:custGeom>
            <a:avLst/>
            <a:gdLst/>
            <a:ahLst/>
            <a:cxnLst/>
            <a:rect l="l" t="t" r="r" b="b"/>
            <a:pathLst>
              <a:path w="20" h="94" extrusionOk="0">
                <a:moveTo>
                  <a:pt x="1" y="1"/>
                </a:moveTo>
                <a:lnTo>
                  <a:pt x="1" y="94"/>
                </a:lnTo>
                <a:lnTo>
                  <a:pt x="19" y="75"/>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 name="Google Shape;101;p2"/>
          <p:cNvGrpSpPr/>
          <p:nvPr/>
        </p:nvGrpSpPr>
        <p:grpSpPr>
          <a:xfrm>
            <a:off x="6928127" y="-153501"/>
            <a:ext cx="2872292" cy="2378232"/>
            <a:chOff x="2210400" y="2558550"/>
            <a:chExt cx="971025" cy="804000"/>
          </a:xfrm>
        </p:grpSpPr>
        <p:sp>
          <p:nvSpPr>
            <p:cNvPr id="102" name="Google Shape;102;p2"/>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 name="Google Shape;110;p2"/>
          <p:cNvGrpSpPr/>
          <p:nvPr/>
        </p:nvGrpSpPr>
        <p:grpSpPr>
          <a:xfrm>
            <a:off x="6759101" y="683981"/>
            <a:ext cx="849356" cy="703259"/>
            <a:chOff x="2210400" y="2558550"/>
            <a:chExt cx="971025" cy="804000"/>
          </a:xfrm>
        </p:grpSpPr>
        <p:sp>
          <p:nvSpPr>
            <p:cNvPr id="111" name="Google Shape;111;p2"/>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 name="Google Shape;119;p2"/>
          <p:cNvGrpSpPr/>
          <p:nvPr/>
        </p:nvGrpSpPr>
        <p:grpSpPr>
          <a:xfrm>
            <a:off x="5981081" y="902566"/>
            <a:ext cx="849275" cy="848250"/>
            <a:chOff x="2651171" y="2397773"/>
            <a:chExt cx="2099568" cy="2097033"/>
          </a:xfrm>
        </p:grpSpPr>
        <p:sp>
          <p:nvSpPr>
            <p:cNvPr id="120" name="Google Shape;120;p2"/>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2"/>
          <p:cNvGrpSpPr/>
          <p:nvPr/>
        </p:nvGrpSpPr>
        <p:grpSpPr>
          <a:xfrm>
            <a:off x="8388278" y="3692803"/>
            <a:ext cx="1067211" cy="1065922"/>
            <a:chOff x="2651171" y="2397773"/>
            <a:chExt cx="2099568" cy="2097033"/>
          </a:xfrm>
        </p:grpSpPr>
        <p:sp>
          <p:nvSpPr>
            <p:cNvPr id="123" name="Google Shape;123;p2"/>
            <p:cNvSpPr/>
            <p:nvPr/>
          </p:nvSpPr>
          <p:spPr>
            <a:xfrm>
              <a:off x="2682577" y="2429319"/>
              <a:ext cx="2036756" cy="2036615"/>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2"/>
          <p:cNvGrpSpPr/>
          <p:nvPr/>
        </p:nvGrpSpPr>
        <p:grpSpPr>
          <a:xfrm>
            <a:off x="5134360" y="1145509"/>
            <a:ext cx="4779359" cy="3901002"/>
            <a:chOff x="2556818" y="232872"/>
            <a:chExt cx="6486643" cy="5294519"/>
          </a:xfrm>
        </p:grpSpPr>
        <p:sp>
          <p:nvSpPr>
            <p:cNvPr id="127" name="Google Shape;127;p2"/>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2556818" y="3784276"/>
              <a:ext cx="1743115" cy="1743115"/>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4">
  <p:cSld name="CUSTOM">
    <p:spTree>
      <p:nvGrpSpPr>
        <p:cNvPr id="1" name="Shape 1501"/>
        <p:cNvGrpSpPr/>
        <p:nvPr/>
      </p:nvGrpSpPr>
      <p:grpSpPr>
        <a:xfrm>
          <a:off x="0" y="0"/>
          <a:ext cx="0" cy="0"/>
          <a:chOff x="0" y="0"/>
          <a:chExt cx="0" cy="0"/>
        </a:xfrm>
      </p:grpSpPr>
      <p:sp>
        <p:nvSpPr>
          <p:cNvPr id="1502" name="Google Shape;1502;p19"/>
          <p:cNvSpPr txBox="1">
            <a:spLocks noGrp="1"/>
          </p:cNvSpPr>
          <p:nvPr>
            <p:ph type="subTitle" idx="1"/>
          </p:nvPr>
        </p:nvSpPr>
        <p:spPr>
          <a:xfrm>
            <a:off x="1182225" y="2028650"/>
            <a:ext cx="2936100" cy="87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03" name="Google Shape;1503;p19"/>
          <p:cNvSpPr txBox="1">
            <a:spLocks noGrp="1"/>
          </p:cNvSpPr>
          <p:nvPr>
            <p:ph type="title"/>
          </p:nvPr>
        </p:nvSpPr>
        <p:spPr>
          <a:xfrm>
            <a:off x="713225" y="539500"/>
            <a:ext cx="7717500" cy="565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grpSp>
        <p:nvGrpSpPr>
          <p:cNvPr id="1504" name="Google Shape;1504;p19"/>
          <p:cNvGrpSpPr/>
          <p:nvPr/>
        </p:nvGrpSpPr>
        <p:grpSpPr>
          <a:xfrm>
            <a:off x="1393230" y="3917121"/>
            <a:ext cx="2514088" cy="2081645"/>
            <a:chOff x="3573297" y="232872"/>
            <a:chExt cx="5470164" cy="4529254"/>
          </a:xfrm>
        </p:grpSpPr>
        <p:sp>
          <p:nvSpPr>
            <p:cNvPr id="1505" name="Google Shape;1505;p19"/>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9"/>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9"/>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9"/>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9"/>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9"/>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9"/>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9"/>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3" name="Google Shape;1513;p19"/>
          <p:cNvGrpSpPr/>
          <p:nvPr/>
        </p:nvGrpSpPr>
        <p:grpSpPr>
          <a:xfrm flipH="1">
            <a:off x="-811341" y="3366012"/>
            <a:ext cx="3673270" cy="3119516"/>
            <a:chOff x="4665875" y="2808650"/>
            <a:chExt cx="993850" cy="844025"/>
          </a:xfrm>
        </p:grpSpPr>
        <p:sp>
          <p:nvSpPr>
            <p:cNvPr id="1514" name="Google Shape;1514;p19"/>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9"/>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9"/>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9"/>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9"/>
            <p:cNvSpPr/>
            <p:nvPr/>
          </p:nvSpPr>
          <p:spPr>
            <a:xfrm>
              <a:off x="4665875" y="2808650"/>
              <a:ext cx="844500" cy="844025"/>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9"/>
            <p:cNvSpPr/>
            <p:nvPr/>
          </p:nvSpPr>
          <p:spPr>
            <a:xfrm>
              <a:off x="4967653" y="3046159"/>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9"/>
            <p:cNvSpPr/>
            <p:nvPr/>
          </p:nvSpPr>
          <p:spPr>
            <a:xfrm>
              <a:off x="5034653" y="3113159"/>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1" name="Google Shape;1521;p19"/>
          <p:cNvGrpSpPr/>
          <p:nvPr/>
        </p:nvGrpSpPr>
        <p:grpSpPr>
          <a:xfrm>
            <a:off x="7450142" y="1970021"/>
            <a:ext cx="2514088" cy="2081645"/>
            <a:chOff x="3573297" y="232872"/>
            <a:chExt cx="5470164" cy="4529254"/>
          </a:xfrm>
        </p:grpSpPr>
        <p:sp>
          <p:nvSpPr>
            <p:cNvPr id="1522" name="Google Shape;1522;p19"/>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9"/>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9"/>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9"/>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9"/>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9"/>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9"/>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9"/>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0" name="Google Shape;1530;p19"/>
          <p:cNvGrpSpPr/>
          <p:nvPr/>
        </p:nvGrpSpPr>
        <p:grpSpPr>
          <a:xfrm>
            <a:off x="6428065" y="-352295"/>
            <a:ext cx="4084025" cy="3381541"/>
            <a:chOff x="3573297" y="232872"/>
            <a:chExt cx="5470164" cy="4529254"/>
          </a:xfrm>
        </p:grpSpPr>
        <p:sp>
          <p:nvSpPr>
            <p:cNvPr id="1531" name="Google Shape;1531;p19"/>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9"/>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9"/>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9"/>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9"/>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9"/>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9"/>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9"/>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9" name="Google Shape;1539;p19"/>
          <p:cNvGrpSpPr/>
          <p:nvPr/>
        </p:nvGrpSpPr>
        <p:grpSpPr>
          <a:xfrm>
            <a:off x="7404074" y="757904"/>
            <a:ext cx="1162531" cy="1161127"/>
            <a:chOff x="7253149" y="3334154"/>
            <a:chExt cx="1162531" cy="1161127"/>
          </a:xfrm>
        </p:grpSpPr>
        <p:sp>
          <p:nvSpPr>
            <p:cNvPr id="1540" name="Google Shape;1540;p19"/>
            <p:cNvSpPr/>
            <p:nvPr/>
          </p:nvSpPr>
          <p:spPr>
            <a:xfrm>
              <a:off x="7422442" y="35027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1" name="Google Shape;1541;p19"/>
            <p:cNvGrpSpPr/>
            <p:nvPr/>
          </p:nvGrpSpPr>
          <p:grpSpPr>
            <a:xfrm>
              <a:off x="7253149" y="3334154"/>
              <a:ext cx="1162531" cy="1161127"/>
              <a:chOff x="2651171" y="2397773"/>
              <a:chExt cx="2099568" cy="2097033"/>
            </a:xfrm>
          </p:grpSpPr>
          <p:sp>
            <p:nvSpPr>
              <p:cNvPr id="1542" name="Google Shape;1542;p19"/>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19"/>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44" name="Google Shape;1544;p19"/>
          <p:cNvSpPr>
            <a:spLocks noGrp="1"/>
          </p:cNvSpPr>
          <p:nvPr>
            <p:ph type="pic" idx="2"/>
          </p:nvPr>
        </p:nvSpPr>
        <p:spPr>
          <a:xfrm>
            <a:off x="5143500" y="2028650"/>
            <a:ext cx="2739600" cy="1629900"/>
          </a:xfrm>
          <a:prstGeom prst="rect">
            <a:avLst/>
          </a:prstGeom>
          <a:noFill/>
          <a:ln w="9525" cap="flat" cmpd="sng">
            <a:solidFill>
              <a:schemeClr val="dk1"/>
            </a:solidFill>
            <a:prstDash val="solid"/>
            <a:round/>
            <a:headEnd type="none" w="sm" len="sm"/>
            <a:tailEnd type="none" w="sm" len="sm"/>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562"/>
        <p:cNvGrpSpPr/>
        <p:nvPr/>
      </p:nvGrpSpPr>
      <p:grpSpPr>
        <a:xfrm>
          <a:off x="0" y="0"/>
          <a:ext cx="0" cy="0"/>
          <a:chOff x="0" y="0"/>
          <a:chExt cx="0" cy="0"/>
        </a:xfrm>
      </p:grpSpPr>
      <p:sp>
        <p:nvSpPr>
          <p:cNvPr id="3563" name="Google Shape;3563;p56"/>
          <p:cNvSpPr/>
          <p:nvPr/>
        </p:nvSpPr>
        <p:spPr>
          <a:xfrm flipH="1">
            <a:off x="102342" y="102777"/>
            <a:ext cx="724127" cy="726303"/>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64" name="Google Shape;3564;p56"/>
          <p:cNvGrpSpPr/>
          <p:nvPr/>
        </p:nvGrpSpPr>
        <p:grpSpPr>
          <a:xfrm flipH="1">
            <a:off x="-603882" y="-418180"/>
            <a:ext cx="2136578" cy="1768212"/>
            <a:chOff x="5440750" y="1669400"/>
            <a:chExt cx="971525" cy="804025"/>
          </a:xfrm>
        </p:grpSpPr>
        <p:sp>
          <p:nvSpPr>
            <p:cNvPr id="3565" name="Google Shape;3565;p56"/>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56"/>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56"/>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56"/>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56"/>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56"/>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56"/>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56"/>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56"/>
            <p:cNvSpPr/>
            <p:nvPr/>
          </p:nvSpPr>
          <p:spPr>
            <a:xfrm>
              <a:off x="6140976" y="230127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56"/>
            <p:cNvSpPr/>
            <p:nvPr/>
          </p:nvSpPr>
          <p:spPr>
            <a:xfrm>
              <a:off x="6135401" y="2295919"/>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56"/>
            <p:cNvSpPr/>
            <p:nvPr/>
          </p:nvSpPr>
          <p:spPr>
            <a:xfrm>
              <a:off x="6163776" y="2324294"/>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6" name="Google Shape;3576;p56"/>
          <p:cNvGrpSpPr/>
          <p:nvPr/>
        </p:nvGrpSpPr>
        <p:grpSpPr>
          <a:xfrm>
            <a:off x="-1110993" y="1389236"/>
            <a:ext cx="2429466" cy="2063219"/>
            <a:chOff x="4665875" y="2808650"/>
            <a:chExt cx="993850" cy="844025"/>
          </a:xfrm>
        </p:grpSpPr>
        <p:sp>
          <p:nvSpPr>
            <p:cNvPr id="3577" name="Google Shape;3577;p56"/>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56"/>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56"/>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56"/>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56"/>
            <p:cNvSpPr/>
            <p:nvPr/>
          </p:nvSpPr>
          <p:spPr>
            <a:xfrm>
              <a:off x="4665875" y="2808650"/>
              <a:ext cx="844500" cy="844025"/>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56"/>
            <p:cNvSpPr/>
            <p:nvPr/>
          </p:nvSpPr>
          <p:spPr>
            <a:xfrm>
              <a:off x="4967653" y="3046159"/>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56"/>
            <p:cNvSpPr/>
            <p:nvPr/>
          </p:nvSpPr>
          <p:spPr>
            <a:xfrm>
              <a:off x="5034653" y="3113159"/>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4" name="Google Shape;3584;p56"/>
          <p:cNvGrpSpPr/>
          <p:nvPr/>
        </p:nvGrpSpPr>
        <p:grpSpPr>
          <a:xfrm flipH="1">
            <a:off x="6738226" y="2911751"/>
            <a:ext cx="3525470" cy="3410618"/>
            <a:chOff x="5440750" y="1669400"/>
            <a:chExt cx="971525" cy="939875"/>
          </a:xfrm>
        </p:grpSpPr>
        <p:sp>
          <p:nvSpPr>
            <p:cNvPr id="3585" name="Google Shape;3585;p56"/>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56"/>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56"/>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56"/>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56"/>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56"/>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56"/>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56"/>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56"/>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56"/>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56"/>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56"/>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7" name="Google Shape;3597;p56"/>
          <p:cNvGrpSpPr/>
          <p:nvPr/>
        </p:nvGrpSpPr>
        <p:grpSpPr>
          <a:xfrm rot="5400000">
            <a:off x="6875511" y="1422360"/>
            <a:ext cx="2695006" cy="2887947"/>
            <a:chOff x="5440750" y="1669400"/>
            <a:chExt cx="975815" cy="1045676"/>
          </a:xfrm>
        </p:grpSpPr>
        <p:sp>
          <p:nvSpPr>
            <p:cNvPr id="3598" name="Google Shape;3598;p56"/>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56"/>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56"/>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56"/>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56"/>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56"/>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56"/>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56"/>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56"/>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56"/>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56"/>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56"/>
            <p:cNvSpPr/>
            <p:nvPr/>
          </p:nvSpPr>
          <p:spPr>
            <a:xfrm>
              <a:off x="6107140" y="2405651"/>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610"/>
        <p:cNvGrpSpPr/>
        <p:nvPr/>
      </p:nvGrpSpPr>
      <p:grpSpPr>
        <a:xfrm>
          <a:off x="0" y="0"/>
          <a:ext cx="0" cy="0"/>
          <a:chOff x="0" y="0"/>
          <a:chExt cx="0" cy="0"/>
        </a:xfrm>
      </p:grpSpPr>
      <p:grpSp>
        <p:nvGrpSpPr>
          <p:cNvPr id="3611" name="Google Shape;3611;p57"/>
          <p:cNvGrpSpPr/>
          <p:nvPr/>
        </p:nvGrpSpPr>
        <p:grpSpPr>
          <a:xfrm rot="10800000" flipH="1">
            <a:off x="-1215840" y="503176"/>
            <a:ext cx="2872823" cy="2439739"/>
            <a:chOff x="4665875" y="2808650"/>
            <a:chExt cx="993850" cy="844025"/>
          </a:xfrm>
        </p:grpSpPr>
        <p:sp>
          <p:nvSpPr>
            <p:cNvPr id="3612" name="Google Shape;3612;p57"/>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57"/>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57"/>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57"/>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57"/>
            <p:cNvSpPr/>
            <p:nvPr/>
          </p:nvSpPr>
          <p:spPr>
            <a:xfrm>
              <a:off x="4665875" y="2808650"/>
              <a:ext cx="844500" cy="844025"/>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57"/>
            <p:cNvSpPr/>
            <p:nvPr/>
          </p:nvSpPr>
          <p:spPr>
            <a:xfrm>
              <a:off x="5047532" y="3035061"/>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57"/>
            <p:cNvSpPr/>
            <p:nvPr/>
          </p:nvSpPr>
          <p:spPr>
            <a:xfrm>
              <a:off x="5114532" y="3102061"/>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9" name="Google Shape;3619;p57"/>
          <p:cNvGrpSpPr/>
          <p:nvPr/>
        </p:nvGrpSpPr>
        <p:grpSpPr>
          <a:xfrm rot="10800000" flipH="1">
            <a:off x="-309809" y="2691848"/>
            <a:ext cx="2872292" cy="2378232"/>
            <a:chOff x="2210400" y="2558550"/>
            <a:chExt cx="971025" cy="804000"/>
          </a:xfrm>
        </p:grpSpPr>
        <p:sp>
          <p:nvSpPr>
            <p:cNvPr id="3620" name="Google Shape;3620;p57"/>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57"/>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57"/>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57"/>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57"/>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57"/>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57"/>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57"/>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8" name="Google Shape;3628;p57"/>
          <p:cNvSpPr/>
          <p:nvPr/>
        </p:nvSpPr>
        <p:spPr>
          <a:xfrm rot="10800000" flipH="1">
            <a:off x="-94215" y="3081101"/>
            <a:ext cx="2441112" cy="2439739"/>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57"/>
          <p:cNvSpPr/>
          <p:nvPr/>
        </p:nvSpPr>
        <p:spPr>
          <a:xfrm>
            <a:off x="8316930" y="151129"/>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57"/>
          <p:cNvSpPr/>
          <p:nvPr/>
        </p:nvSpPr>
        <p:spPr>
          <a:xfrm flipH="1">
            <a:off x="7508346" y="-1174824"/>
            <a:ext cx="2441112" cy="2439739"/>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31" name="Google Shape;3631;p57"/>
          <p:cNvGrpSpPr/>
          <p:nvPr/>
        </p:nvGrpSpPr>
        <p:grpSpPr>
          <a:xfrm flipH="1">
            <a:off x="6947190" y="-119799"/>
            <a:ext cx="3563418" cy="3276021"/>
            <a:chOff x="4765450" y="2817950"/>
            <a:chExt cx="894275" cy="822150"/>
          </a:xfrm>
        </p:grpSpPr>
        <p:sp>
          <p:nvSpPr>
            <p:cNvPr id="3632" name="Google Shape;3632;p57"/>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57"/>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57"/>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57"/>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2"/>
        <p:cNvGrpSpPr/>
        <p:nvPr/>
      </p:nvGrpSpPr>
      <p:grpSpPr>
        <a:xfrm>
          <a:off x="0" y="0"/>
          <a:ext cx="0" cy="0"/>
          <a:chOff x="0" y="0"/>
          <a:chExt cx="0" cy="0"/>
        </a:xfrm>
      </p:grpSpPr>
      <p:grpSp>
        <p:nvGrpSpPr>
          <p:cNvPr id="273" name="Google Shape;273;p4"/>
          <p:cNvGrpSpPr/>
          <p:nvPr/>
        </p:nvGrpSpPr>
        <p:grpSpPr>
          <a:xfrm rot="10800000">
            <a:off x="6602055" y="-771683"/>
            <a:ext cx="3587355" cy="3472182"/>
            <a:chOff x="2210400" y="2558550"/>
            <a:chExt cx="971025" cy="939850"/>
          </a:xfrm>
        </p:grpSpPr>
        <p:grpSp>
          <p:nvGrpSpPr>
            <p:cNvPr id="274" name="Google Shape;274;p4"/>
            <p:cNvGrpSpPr/>
            <p:nvPr/>
          </p:nvGrpSpPr>
          <p:grpSpPr>
            <a:xfrm>
              <a:off x="2210400" y="2558550"/>
              <a:ext cx="971025" cy="804000"/>
              <a:chOff x="2210400" y="2558550"/>
              <a:chExt cx="971025" cy="804000"/>
            </a:xfrm>
          </p:grpSpPr>
          <p:sp>
            <p:nvSpPr>
              <p:cNvPr id="275" name="Google Shape;275;p4"/>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 name="Google Shape;283;p4"/>
            <p:cNvSpPr/>
            <p:nvPr/>
          </p:nvSpPr>
          <p:spPr>
            <a:xfrm>
              <a:off x="2937150" y="3007525"/>
              <a:ext cx="150775" cy="151225"/>
            </a:xfrm>
            <a:custGeom>
              <a:avLst/>
              <a:gdLst/>
              <a:ahLst/>
              <a:cxnLst/>
              <a:rect l="l" t="t" r="r" b="b"/>
              <a:pathLst>
                <a:path w="6031" h="6049" extrusionOk="0">
                  <a:moveTo>
                    <a:pt x="3015" y="0"/>
                  </a:moveTo>
                  <a:lnTo>
                    <a:pt x="0" y="3034"/>
                  </a:lnTo>
                  <a:lnTo>
                    <a:pt x="3015" y="6049"/>
                  </a:lnTo>
                  <a:lnTo>
                    <a:pt x="6030" y="3034"/>
                  </a:lnTo>
                  <a:lnTo>
                    <a:pt x="3015"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
            <p:cNvSpPr/>
            <p:nvPr/>
          </p:nvSpPr>
          <p:spPr>
            <a:xfrm>
              <a:off x="2931550" y="3002400"/>
              <a:ext cx="161950" cy="161950"/>
            </a:xfrm>
            <a:custGeom>
              <a:avLst/>
              <a:gdLst/>
              <a:ahLst/>
              <a:cxnLst/>
              <a:rect l="l" t="t" r="r" b="b"/>
              <a:pathLst>
                <a:path w="6478" h="6478" extrusionOk="0">
                  <a:moveTo>
                    <a:pt x="447" y="3239"/>
                  </a:moveTo>
                  <a:lnTo>
                    <a:pt x="3239" y="6031"/>
                  </a:lnTo>
                  <a:lnTo>
                    <a:pt x="6031" y="3239"/>
                  </a:lnTo>
                  <a:lnTo>
                    <a:pt x="3239" y="429"/>
                  </a:lnTo>
                  <a:close/>
                  <a:moveTo>
                    <a:pt x="3239" y="6477"/>
                  </a:moveTo>
                  <a:lnTo>
                    <a:pt x="1" y="3239"/>
                  </a:lnTo>
                  <a:lnTo>
                    <a:pt x="3239" y="1"/>
                  </a:lnTo>
                  <a:lnTo>
                    <a:pt x="6477" y="3239"/>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
            <p:cNvSpPr/>
            <p:nvPr/>
          </p:nvSpPr>
          <p:spPr>
            <a:xfrm>
              <a:off x="2959950" y="3030325"/>
              <a:ext cx="105175" cy="105650"/>
            </a:xfrm>
            <a:custGeom>
              <a:avLst/>
              <a:gdLst/>
              <a:ahLst/>
              <a:cxnLst/>
              <a:rect l="l" t="t" r="r" b="b"/>
              <a:pathLst>
                <a:path w="4207" h="4226" extrusionOk="0">
                  <a:moveTo>
                    <a:pt x="428" y="2122"/>
                  </a:moveTo>
                  <a:lnTo>
                    <a:pt x="2103" y="3778"/>
                  </a:lnTo>
                  <a:lnTo>
                    <a:pt x="3778" y="2122"/>
                  </a:lnTo>
                  <a:lnTo>
                    <a:pt x="2103" y="447"/>
                  </a:lnTo>
                  <a:close/>
                  <a:moveTo>
                    <a:pt x="2103" y="4225"/>
                  </a:moveTo>
                  <a:lnTo>
                    <a:pt x="0" y="2122"/>
                  </a:lnTo>
                  <a:lnTo>
                    <a:pt x="2103" y="0"/>
                  </a:lnTo>
                  <a:lnTo>
                    <a:pt x="4206" y="2122"/>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
            <p:cNvSpPr/>
            <p:nvPr/>
          </p:nvSpPr>
          <p:spPr>
            <a:xfrm>
              <a:off x="2830125" y="2950300"/>
              <a:ext cx="500" cy="1425"/>
            </a:xfrm>
            <a:custGeom>
              <a:avLst/>
              <a:gdLst/>
              <a:ahLst/>
              <a:cxnLst/>
              <a:rect l="l" t="t" r="r" b="b"/>
              <a:pathLst>
                <a:path w="20" h="57" extrusionOk="0">
                  <a:moveTo>
                    <a:pt x="19" y="0"/>
                  </a:moveTo>
                  <a:lnTo>
                    <a:pt x="1" y="19"/>
                  </a:lnTo>
                  <a:lnTo>
                    <a:pt x="19" y="5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p:nvPr/>
          </p:nvSpPr>
          <p:spPr>
            <a:xfrm>
              <a:off x="2830600" y="2949825"/>
              <a:ext cx="950" cy="2350"/>
            </a:xfrm>
            <a:custGeom>
              <a:avLst/>
              <a:gdLst/>
              <a:ahLst/>
              <a:cxnLst/>
              <a:rect l="l" t="t" r="r" b="b"/>
              <a:pathLst>
                <a:path w="38" h="94" extrusionOk="0">
                  <a:moveTo>
                    <a:pt x="38" y="1"/>
                  </a:moveTo>
                  <a:lnTo>
                    <a:pt x="0" y="19"/>
                  </a:lnTo>
                  <a:lnTo>
                    <a:pt x="0" y="75"/>
                  </a:lnTo>
                  <a:lnTo>
                    <a:pt x="38" y="9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2831525" y="2949375"/>
              <a:ext cx="500" cy="3275"/>
            </a:xfrm>
            <a:custGeom>
              <a:avLst/>
              <a:gdLst/>
              <a:ahLst/>
              <a:cxnLst/>
              <a:rect l="l" t="t" r="r" b="b"/>
              <a:pathLst>
                <a:path w="20" h="131" extrusionOk="0">
                  <a:moveTo>
                    <a:pt x="19" y="0"/>
                  </a:moveTo>
                  <a:lnTo>
                    <a:pt x="1" y="19"/>
                  </a:lnTo>
                  <a:lnTo>
                    <a:pt x="1" y="112"/>
                  </a:lnTo>
                  <a:lnTo>
                    <a:pt x="19" y="13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2832000" y="2948900"/>
              <a:ext cx="475" cy="4225"/>
            </a:xfrm>
            <a:custGeom>
              <a:avLst/>
              <a:gdLst/>
              <a:ahLst/>
              <a:cxnLst/>
              <a:rect l="l" t="t" r="r" b="b"/>
              <a:pathLst>
                <a:path w="19" h="169" extrusionOk="0">
                  <a:moveTo>
                    <a:pt x="19" y="1"/>
                  </a:moveTo>
                  <a:lnTo>
                    <a:pt x="0" y="19"/>
                  </a:lnTo>
                  <a:lnTo>
                    <a:pt x="0" y="149"/>
                  </a:lnTo>
                  <a:lnTo>
                    <a:pt x="19" y="16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2832450" y="2948425"/>
              <a:ext cx="500" cy="5150"/>
            </a:xfrm>
            <a:custGeom>
              <a:avLst/>
              <a:gdLst/>
              <a:ahLst/>
              <a:cxnLst/>
              <a:rect l="l" t="t" r="r" b="b"/>
              <a:pathLst>
                <a:path w="20" h="206" extrusionOk="0">
                  <a:moveTo>
                    <a:pt x="19" y="1"/>
                  </a:moveTo>
                  <a:lnTo>
                    <a:pt x="1" y="20"/>
                  </a:lnTo>
                  <a:lnTo>
                    <a:pt x="1" y="187"/>
                  </a:lnTo>
                  <a:lnTo>
                    <a:pt x="19" y="20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2832925" y="2947500"/>
              <a:ext cx="475" cy="6550"/>
            </a:xfrm>
            <a:custGeom>
              <a:avLst/>
              <a:gdLst/>
              <a:ahLst/>
              <a:cxnLst/>
              <a:rect l="l" t="t" r="r" b="b"/>
              <a:pathLst>
                <a:path w="19" h="262" extrusionOk="0">
                  <a:moveTo>
                    <a:pt x="19" y="1"/>
                  </a:moveTo>
                  <a:lnTo>
                    <a:pt x="0" y="38"/>
                  </a:lnTo>
                  <a:lnTo>
                    <a:pt x="0" y="243"/>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2833375" y="2947050"/>
              <a:ext cx="500" cy="7925"/>
            </a:xfrm>
            <a:custGeom>
              <a:avLst/>
              <a:gdLst/>
              <a:ahLst/>
              <a:cxnLst/>
              <a:rect l="l" t="t" r="r" b="b"/>
              <a:pathLst>
                <a:path w="20" h="317" extrusionOk="0">
                  <a:moveTo>
                    <a:pt x="20" y="0"/>
                  </a:moveTo>
                  <a:lnTo>
                    <a:pt x="1" y="19"/>
                  </a:lnTo>
                  <a:lnTo>
                    <a:pt x="1" y="279"/>
                  </a:lnTo>
                  <a:lnTo>
                    <a:pt x="20" y="31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2833850" y="2946575"/>
              <a:ext cx="950" cy="8875"/>
            </a:xfrm>
            <a:custGeom>
              <a:avLst/>
              <a:gdLst/>
              <a:ahLst/>
              <a:cxnLst/>
              <a:rect l="l" t="t" r="r" b="b"/>
              <a:pathLst>
                <a:path w="38" h="355" extrusionOk="0">
                  <a:moveTo>
                    <a:pt x="38" y="0"/>
                  </a:moveTo>
                  <a:lnTo>
                    <a:pt x="1" y="19"/>
                  </a:lnTo>
                  <a:lnTo>
                    <a:pt x="1" y="335"/>
                  </a:lnTo>
                  <a:lnTo>
                    <a:pt x="38" y="35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2834775" y="2946100"/>
              <a:ext cx="500" cy="9800"/>
            </a:xfrm>
            <a:custGeom>
              <a:avLst/>
              <a:gdLst/>
              <a:ahLst/>
              <a:cxnLst/>
              <a:rect l="l" t="t" r="r" b="b"/>
              <a:pathLst>
                <a:path w="20" h="392" extrusionOk="0">
                  <a:moveTo>
                    <a:pt x="19" y="1"/>
                  </a:moveTo>
                  <a:lnTo>
                    <a:pt x="1" y="19"/>
                  </a:lnTo>
                  <a:lnTo>
                    <a:pt x="1" y="373"/>
                  </a:lnTo>
                  <a:lnTo>
                    <a:pt x="19" y="39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
            <p:cNvSpPr/>
            <p:nvPr/>
          </p:nvSpPr>
          <p:spPr>
            <a:xfrm>
              <a:off x="2835250" y="2945650"/>
              <a:ext cx="500" cy="10725"/>
            </a:xfrm>
            <a:custGeom>
              <a:avLst/>
              <a:gdLst/>
              <a:ahLst/>
              <a:cxnLst/>
              <a:rect l="l" t="t" r="r" b="b"/>
              <a:pathLst>
                <a:path w="20" h="429" extrusionOk="0">
                  <a:moveTo>
                    <a:pt x="19" y="0"/>
                  </a:moveTo>
                  <a:lnTo>
                    <a:pt x="0" y="19"/>
                  </a:lnTo>
                  <a:lnTo>
                    <a:pt x="0"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
            <p:cNvSpPr/>
            <p:nvPr/>
          </p:nvSpPr>
          <p:spPr>
            <a:xfrm>
              <a:off x="2835725" y="2945175"/>
              <a:ext cx="475" cy="11650"/>
            </a:xfrm>
            <a:custGeom>
              <a:avLst/>
              <a:gdLst/>
              <a:ahLst/>
              <a:cxnLst/>
              <a:rect l="l" t="t" r="r" b="b"/>
              <a:pathLst>
                <a:path w="19" h="466" extrusionOk="0">
                  <a:moveTo>
                    <a:pt x="19" y="1"/>
                  </a:moveTo>
                  <a:lnTo>
                    <a:pt x="0" y="19"/>
                  </a:lnTo>
                  <a:lnTo>
                    <a:pt x="0" y="447"/>
                  </a:lnTo>
                  <a:lnTo>
                    <a:pt x="19" y="46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2836175" y="2944250"/>
              <a:ext cx="500" cy="13050"/>
            </a:xfrm>
            <a:custGeom>
              <a:avLst/>
              <a:gdLst/>
              <a:ahLst/>
              <a:cxnLst/>
              <a:rect l="l" t="t" r="r" b="b"/>
              <a:pathLst>
                <a:path w="20" h="522" extrusionOk="0">
                  <a:moveTo>
                    <a:pt x="19" y="0"/>
                  </a:moveTo>
                  <a:lnTo>
                    <a:pt x="1" y="38"/>
                  </a:lnTo>
                  <a:lnTo>
                    <a:pt x="1" y="503"/>
                  </a:lnTo>
                  <a:lnTo>
                    <a:pt x="19" y="5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2836650" y="2943775"/>
              <a:ext cx="475" cy="14450"/>
            </a:xfrm>
            <a:custGeom>
              <a:avLst/>
              <a:gdLst/>
              <a:ahLst/>
              <a:cxnLst/>
              <a:rect l="l" t="t" r="r" b="b"/>
              <a:pathLst>
                <a:path w="19" h="578" extrusionOk="0">
                  <a:moveTo>
                    <a:pt x="19" y="1"/>
                  </a:moveTo>
                  <a:lnTo>
                    <a:pt x="0" y="19"/>
                  </a:lnTo>
                  <a:lnTo>
                    <a:pt x="0" y="541"/>
                  </a:lnTo>
                  <a:lnTo>
                    <a:pt x="19" y="57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2837100" y="2943325"/>
              <a:ext cx="975" cy="15375"/>
            </a:xfrm>
            <a:custGeom>
              <a:avLst/>
              <a:gdLst/>
              <a:ahLst/>
              <a:cxnLst/>
              <a:rect l="l" t="t" r="r" b="b"/>
              <a:pathLst>
                <a:path w="39" h="615" extrusionOk="0">
                  <a:moveTo>
                    <a:pt x="38" y="0"/>
                  </a:moveTo>
                  <a:lnTo>
                    <a:pt x="1" y="19"/>
                  </a:lnTo>
                  <a:lnTo>
                    <a:pt x="1" y="596"/>
                  </a:lnTo>
                  <a:lnTo>
                    <a:pt x="38" y="61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2838050" y="2942850"/>
              <a:ext cx="475" cy="16300"/>
            </a:xfrm>
            <a:custGeom>
              <a:avLst/>
              <a:gdLst/>
              <a:ahLst/>
              <a:cxnLst/>
              <a:rect l="l" t="t" r="r" b="b"/>
              <a:pathLst>
                <a:path w="19" h="652" extrusionOk="0">
                  <a:moveTo>
                    <a:pt x="19" y="1"/>
                  </a:moveTo>
                  <a:lnTo>
                    <a:pt x="0" y="19"/>
                  </a:lnTo>
                  <a:lnTo>
                    <a:pt x="0" y="633"/>
                  </a:lnTo>
                  <a:lnTo>
                    <a:pt x="19" y="65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2838500" y="2942375"/>
              <a:ext cx="500" cy="17250"/>
            </a:xfrm>
            <a:custGeom>
              <a:avLst/>
              <a:gdLst/>
              <a:ahLst/>
              <a:cxnLst/>
              <a:rect l="l" t="t" r="r" b="b"/>
              <a:pathLst>
                <a:path w="20" h="690" extrusionOk="0">
                  <a:moveTo>
                    <a:pt x="19" y="1"/>
                  </a:moveTo>
                  <a:lnTo>
                    <a:pt x="1" y="20"/>
                  </a:lnTo>
                  <a:lnTo>
                    <a:pt x="1" y="671"/>
                  </a:lnTo>
                  <a:lnTo>
                    <a:pt x="19" y="69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2838975" y="2941925"/>
              <a:ext cx="475" cy="18175"/>
            </a:xfrm>
            <a:custGeom>
              <a:avLst/>
              <a:gdLst/>
              <a:ahLst/>
              <a:cxnLst/>
              <a:rect l="l" t="t" r="r" b="b"/>
              <a:pathLst>
                <a:path w="19" h="727" extrusionOk="0">
                  <a:moveTo>
                    <a:pt x="19" y="0"/>
                  </a:moveTo>
                  <a:lnTo>
                    <a:pt x="0" y="19"/>
                  </a:lnTo>
                  <a:lnTo>
                    <a:pt x="0" y="708"/>
                  </a:lnTo>
                  <a:lnTo>
                    <a:pt x="19" y="72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2839425" y="2941000"/>
              <a:ext cx="500" cy="19550"/>
            </a:xfrm>
            <a:custGeom>
              <a:avLst/>
              <a:gdLst/>
              <a:ahLst/>
              <a:cxnLst/>
              <a:rect l="l" t="t" r="r" b="b"/>
              <a:pathLst>
                <a:path w="20" h="782" extrusionOk="0">
                  <a:moveTo>
                    <a:pt x="20" y="0"/>
                  </a:moveTo>
                  <a:lnTo>
                    <a:pt x="1" y="37"/>
                  </a:lnTo>
                  <a:lnTo>
                    <a:pt x="1" y="763"/>
                  </a:lnTo>
                  <a:lnTo>
                    <a:pt x="20" y="782"/>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2839900" y="2940525"/>
              <a:ext cx="500" cy="20950"/>
            </a:xfrm>
            <a:custGeom>
              <a:avLst/>
              <a:gdLst/>
              <a:ahLst/>
              <a:cxnLst/>
              <a:rect l="l" t="t" r="r" b="b"/>
              <a:pathLst>
                <a:path w="20" h="838" extrusionOk="0">
                  <a:moveTo>
                    <a:pt x="19" y="1"/>
                  </a:moveTo>
                  <a:lnTo>
                    <a:pt x="1" y="19"/>
                  </a:lnTo>
                  <a:lnTo>
                    <a:pt x="1" y="801"/>
                  </a:lnTo>
                  <a:lnTo>
                    <a:pt x="19" y="83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2840375" y="2940050"/>
              <a:ext cx="950" cy="21900"/>
            </a:xfrm>
            <a:custGeom>
              <a:avLst/>
              <a:gdLst/>
              <a:ahLst/>
              <a:cxnLst/>
              <a:rect l="l" t="t" r="r" b="b"/>
              <a:pathLst>
                <a:path w="38" h="876" extrusionOk="0">
                  <a:moveTo>
                    <a:pt x="37" y="1"/>
                  </a:moveTo>
                  <a:lnTo>
                    <a:pt x="0" y="20"/>
                  </a:lnTo>
                  <a:lnTo>
                    <a:pt x="0" y="857"/>
                  </a:lnTo>
                  <a:lnTo>
                    <a:pt x="37" y="876"/>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
            <p:cNvSpPr/>
            <p:nvPr/>
          </p:nvSpPr>
          <p:spPr>
            <a:xfrm>
              <a:off x="2841300" y="2939600"/>
              <a:ext cx="475" cy="22825"/>
            </a:xfrm>
            <a:custGeom>
              <a:avLst/>
              <a:gdLst/>
              <a:ahLst/>
              <a:cxnLst/>
              <a:rect l="l" t="t" r="r" b="b"/>
              <a:pathLst>
                <a:path w="19" h="913" extrusionOk="0">
                  <a:moveTo>
                    <a:pt x="19" y="0"/>
                  </a:moveTo>
                  <a:lnTo>
                    <a:pt x="0" y="19"/>
                  </a:lnTo>
                  <a:lnTo>
                    <a:pt x="0" y="894"/>
                  </a:lnTo>
                  <a:lnTo>
                    <a:pt x="19" y="91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a:off x="2841750" y="2939125"/>
              <a:ext cx="500" cy="23750"/>
            </a:xfrm>
            <a:custGeom>
              <a:avLst/>
              <a:gdLst/>
              <a:ahLst/>
              <a:cxnLst/>
              <a:rect l="l" t="t" r="r" b="b"/>
              <a:pathLst>
                <a:path w="20" h="950" extrusionOk="0">
                  <a:moveTo>
                    <a:pt x="20" y="1"/>
                  </a:moveTo>
                  <a:lnTo>
                    <a:pt x="1" y="19"/>
                  </a:lnTo>
                  <a:lnTo>
                    <a:pt x="1" y="931"/>
                  </a:lnTo>
                  <a:lnTo>
                    <a:pt x="20" y="950"/>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
            <p:cNvSpPr/>
            <p:nvPr/>
          </p:nvSpPr>
          <p:spPr>
            <a:xfrm>
              <a:off x="2842225" y="2938675"/>
              <a:ext cx="500" cy="24675"/>
            </a:xfrm>
            <a:custGeom>
              <a:avLst/>
              <a:gdLst/>
              <a:ahLst/>
              <a:cxnLst/>
              <a:rect l="l" t="t" r="r" b="b"/>
              <a:pathLst>
                <a:path w="20" h="987" extrusionOk="0">
                  <a:moveTo>
                    <a:pt x="19" y="0"/>
                  </a:moveTo>
                  <a:lnTo>
                    <a:pt x="1" y="19"/>
                  </a:lnTo>
                  <a:lnTo>
                    <a:pt x="1" y="968"/>
                  </a:lnTo>
                  <a:lnTo>
                    <a:pt x="19" y="98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
            <p:cNvSpPr/>
            <p:nvPr/>
          </p:nvSpPr>
          <p:spPr>
            <a:xfrm>
              <a:off x="2842700" y="2937725"/>
              <a:ext cx="475" cy="26100"/>
            </a:xfrm>
            <a:custGeom>
              <a:avLst/>
              <a:gdLst/>
              <a:ahLst/>
              <a:cxnLst/>
              <a:rect l="l" t="t" r="r" b="b"/>
              <a:pathLst>
                <a:path w="19" h="1044" extrusionOk="0">
                  <a:moveTo>
                    <a:pt x="19" y="1"/>
                  </a:moveTo>
                  <a:lnTo>
                    <a:pt x="0" y="38"/>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
            <p:cNvSpPr/>
            <p:nvPr/>
          </p:nvSpPr>
          <p:spPr>
            <a:xfrm>
              <a:off x="2843150" y="2937275"/>
              <a:ext cx="500" cy="27475"/>
            </a:xfrm>
            <a:custGeom>
              <a:avLst/>
              <a:gdLst/>
              <a:ahLst/>
              <a:cxnLst/>
              <a:rect l="l" t="t" r="r" b="b"/>
              <a:pathLst>
                <a:path w="20" h="1099" extrusionOk="0">
                  <a:moveTo>
                    <a:pt x="19" y="0"/>
                  </a:moveTo>
                  <a:lnTo>
                    <a:pt x="1" y="19"/>
                  </a:lnTo>
                  <a:lnTo>
                    <a:pt x="1" y="1061"/>
                  </a:lnTo>
                  <a:lnTo>
                    <a:pt x="19" y="109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
            <p:cNvSpPr/>
            <p:nvPr/>
          </p:nvSpPr>
          <p:spPr>
            <a:xfrm>
              <a:off x="2843625" y="2936800"/>
              <a:ext cx="950" cy="28400"/>
            </a:xfrm>
            <a:custGeom>
              <a:avLst/>
              <a:gdLst/>
              <a:ahLst/>
              <a:cxnLst/>
              <a:rect l="l" t="t" r="r" b="b"/>
              <a:pathLst>
                <a:path w="38" h="1136" extrusionOk="0">
                  <a:moveTo>
                    <a:pt x="38" y="1"/>
                  </a:moveTo>
                  <a:lnTo>
                    <a:pt x="0" y="19"/>
                  </a:lnTo>
                  <a:lnTo>
                    <a:pt x="0" y="1117"/>
                  </a:lnTo>
                  <a:lnTo>
                    <a:pt x="38" y="1136"/>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
            <p:cNvSpPr/>
            <p:nvPr/>
          </p:nvSpPr>
          <p:spPr>
            <a:xfrm>
              <a:off x="2844550" y="2936350"/>
              <a:ext cx="500" cy="29325"/>
            </a:xfrm>
            <a:custGeom>
              <a:avLst/>
              <a:gdLst/>
              <a:ahLst/>
              <a:cxnLst/>
              <a:rect l="l" t="t" r="r" b="b"/>
              <a:pathLst>
                <a:path w="20" h="1173" extrusionOk="0">
                  <a:moveTo>
                    <a:pt x="19" y="0"/>
                  </a:moveTo>
                  <a:lnTo>
                    <a:pt x="1" y="19"/>
                  </a:lnTo>
                  <a:lnTo>
                    <a:pt x="1" y="1154"/>
                  </a:lnTo>
                  <a:lnTo>
                    <a:pt x="19" y="117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
            <p:cNvSpPr/>
            <p:nvPr/>
          </p:nvSpPr>
          <p:spPr>
            <a:xfrm>
              <a:off x="2845025" y="2935875"/>
              <a:ext cx="475" cy="30275"/>
            </a:xfrm>
            <a:custGeom>
              <a:avLst/>
              <a:gdLst/>
              <a:ahLst/>
              <a:cxnLst/>
              <a:rect l="l" t="t" r="r" b="b"/>
              <a:pathLst>
                <a:path w="19" h="1211" extrusionOk="0">
                  <a:moveTo>
                    <a:pt x="19" y="0"/>
                  </a:moveTo>
                  <a:lnTo>
                    <a:pt x="0" y="19"/>
                  </a:lnTo>
                  <a:lnTo>
                    <a:pt x="0" y="1192"/>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
            <p:cNvSpPr/>
            <p:nvPr/>
          </p:nvSpPr>
          <p:spPr>
            <a:xfrm>
              <a:off x="2845475" y="2935400"/>
              <a:ext cx="500" cy="31200"/>
            </a:xfrm>
            <a:custGeom>
              <a:avLst/>
              <a:gdLst/>
              <a:ahLst/>
              <a:cxnLst/>
              <a:rect l="l" t="t" r="r" b="b"/>
              <a:pathLst>
                <a:path w="20" h="1248" extrusionOk="0">
                  <a:moveTo>
                    <a:pt x="19" y="1"/>
                  </a:moveTo>
                  <a:lnTo>
                    <a:pt x="1" y="19"/>
                  </a:lnTo>
                  <a:lnTo>
                    <a:pt x="1" y="1229"/>
                  </a:lnTo>
                  <a:lnTo>
                    <a:pt x="19" y="124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
            <p:cNvSpPr/>
            <p:nvPr/>
          </p:nvSpPr>
          <p:spPr>
            <a:xfrm>
              <a:off x="2845950" y="2934475"/>
              <a:ext cx="500" cy="32600"/>
            </a:xfrm>
            <a:custGeom>
              <a:avLst/>
              <a:gdLst/>
              <a:ahLst/>
              <a:cxnLst/>
              <a:rect l="l" t="t" r="r" b="b"/>
              <a:pathLst>
                <a:path w="20" h="1304" extrusionOk="0">
                  <a:moveTo>
                    <a:pt x="19" y="1"/>
                  </a:moveTo>
                  <a:lnTo>
                    <a:pt x="0" y="38"/>
                  </a:lnTo>
                  <a:lnTo>
                    <a:pt x="0" y="1285"/>
                  </a:lnTo>
                  <a:lnTo>
                    <a:pt x="19" y="130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
            <p:cNvSpPr/>
            <p:nvPr/>
          </p:nvSpPr>
          <p:spPr>
            <a:xfrm>
              <a:off x="2846425" y="2934000"/>
              <a:ext cx="475" cy="34000"/>
            </a:xfrm>
            <a:custGeom>
              <a:avLst/>
              <a:gdLst/>
              <a:ahLst/>
              <a:cxnLst/>
              <a:rect l="l" t="t" r="r" b="b"/>
              <a:pathLst>
                <a:path w="19" h="1360" extrusionOk="0">
                  <a:moveTo>
                    <a:pt x="19" y="1"/>
                  </a:moveTo>
                  <a:lnTo>
                    <a:pt x="0" y="20"/>
                  </a:lnTo>
                  <a:lnTo>
                    <a:pt x="0" y="1322"/>
                  </a:lnTo>
                  <a:lnTo>
                    <a:pt x="19" y="136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
            <p:cNvSpPr/>
            <p:nvPr/>
          </p:nvSpPr>
          <p:spPr>
            <a:xfrm>
              <a:off x="2846875" y="2933550"/>
              <a:ext cx="950" cy="34925"/>
            </a:xfrm>
            <a:custGeom>
              <a:avLst/>
              <a:gdLst/>
              <a:ahLst/>
              <a:cxnLst/>
              <a:rect l="l" t="t" r="r" b="b"/>
              <a:pathLst>
                <a:path w="38" h="1397" extrusionOk="0">
                  <a:moveTo>
                    <a:pt x="38" y="0"/>
                  </a:moveTo>
                  <a:lnTo>
                    <a:pt x="1" y="19"/>
                  </a:lnTo>
                  <a:lnTo>
                    <a:pt x="1" y="1378"/>
                  </a:lnTo>
                  <a:lnTo>
                    <a:pt x="38" y="1396"/>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
            <p:cNvSpPr/>
            <p:nvPr/>
          </p:nvSpPr>
          <p:spPr>
            <a:xfrm>
              <a:off x="2847800" y="2933075"/>
              <a:ext cx="500" cy="35850"/>
            </a:xfrm>
            <a:custGeom>
              <a:avLst/>
              <a:gdLst/>
              <a:ahLst/>
              <a:cxnLst/>
              <a:rect l="l" t="t" r="r" b="b"/>
              <a:pathLst>
                <a:path w="20" h="1434" extrusionOk="0">
                  <a:moveTo>
                    <a:pt x="20" y="1"/>
                  </a:moveTo>
                  <a:lnTo>
                    <a:pt x="1" y="19"/>
                  </a:lnTo>
                  <a:lnTo>
                    <a:pt x="1" y="1415"/>
                  </a:lnTo>
                  <a:lnTo>
                    <a:pt x="20" y="1434"/>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
            <p:cNvSpPr/>
            <p:nvPr/>
          </p:nvSpPr>
          <p:spPr>
            <a:xfrm>
              <a:off x="2848275" y="2932625"/>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
            <p:cNvSpPr/>
            <p:nvPr/>
          </p:nvSpPr>
          <p:spPr>
            <a:xfrm>
              <a:off x="2848750" y="2932150"/>
              <a:ext cx="475" cy="37700"/>
            </a:xfrm>
            <a:custGeom>
              <a:avLst/>
              <a:gdLst/>
              <a:ahLst/>
              <a:cxnLst/>
              <a:rect l="l" t="t" r="r" b="b"/>
              <a:pathLst>
                <a:path w="19" h="1508" extrusionOk="0">
                  <a:moveTo>
                    <a:pt x="19" y="1"/>
                  </a:moveTo>
                  <a:lnTo>
                    <a:pt x="0" y="19"/>
                  </a:lnTo>
                  <a:lnTo>
                    <a:pt x="0" y="1489"/>
                  </a:lnTo>
                  <a:lnTo>
                    <a:pt x="19" y="150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
            <p:cNvSpPr/>
            <p:nvPr/>
          </p:nvSpPr>
          <p:spPr>
            <a:xfrm>
              <a:off x="2849200" y="2931225"/>
              <a:ext cx="500" cy="39100"/>
            </a:xfrm>
            <a:custGeom>
              <a:avLst/>
              <a:gdLst/>
              <a:ahLst/>
              <a:cxnLst/>
              <a:rect l="l" t="t" r="r" b="b"/>
              <a:pathLst>
                <a:path w="20" h="1564" extrusionOk="0">
                  <a:moveTo>
                    <a:pt x="19" y="0"/>
                  </a:moveTo>
                  <a:lnTo>
                    <a:pt x="1" y="38"/>
                  </a:lnTo>
                  <a:lnTo>
                    <a:pt x="1" y="1545"/>
                  </a:lnTo>
                  <a:lnTo>
                    <a:pt x="19" y="156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
            <p:cNvSpPr/>
            <p:nvPr/>
          </p:nvSpPr>
          <p:spPr>
            <a:xfrm>
              <a:off x="2849675" y="2930750"/>
              <a:ext cx="475" cy="40500"/>
            </a:xfrm>
            <a:custGeom>
              <a:avLst/>
              <a:gdLst/>
              <a:ahLst/>
              <a:cxnLst/>
              <a:rect l="l" t="t" r="r" b="b"/>
              <a:pathLst>
                <a:path w="19" h="1620" extrusionOk="0">
                  <a:moveTo>
                    <a:pt x="19" y="1"/>
                  </a:moveTo>
                  <a:lnTo>
                    <a:pt x="0" y="19"/>
                  </a:lnTo>
                  <a:lnTo>
                    <a:pt x="0" y="1583"/>
                  </a:lnTo>
                  <a:lnTo>
                    <a:pt x="19" y="162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
            <p:cNvSpPr/>
            <p:nvPr/>
          </p:nvSpPr>
          <p:spPr>
            <a:xfrm>
              <a:off x="2850125" y="2930300"/>
              <a:ext cx="975" cy="41425"/>
            </a:xfrm>
            <a:custGeom>
              <a:avLst/>
              <a:gdLst/>
              <a:ahLst/>
              <a:cxnLst/>
              <a:rect l="l" t="t" r="r" b="b"/>
              <a:pathLst>
                <a:path w="39" h="1657" extrusionOk="0">
                  <a:moveTo>
                    <a:pt x="38" y="0"/>
                  </a:moveTo>
                  <a:lnTo>
                    <a:pt x="1" y="19"/>
                  </a:lnTo>
                  <a:lnTo>
                    <a:pt x="1" y="1638"/>
                  </a:lnTo>
                  <a:lnTo>
                    <a:pt x="38" y="1656"/>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
            <p:cNvSpPr/>
            <p:nvPr/>
          </p:nvSpPr>
          <p:spPr>
            <a:xfrm>
              <a:off x="2851075" y="2929825"/>
              <a:ext cx="475" cy="42375"/>
            </a:xfrm>
            <a:custGeom>
              <a:avLst/>
              <a:gdLst/>
              <a:ahLst/>
              <a:cxnLst/>
              <a:rect l="l" t="t" r="r" b="b"/>
              <a:pathLst>
                <a:path w="19" h="1695" extrusionOk="0">
                  <a:moveTo>
                    <a:pt x="19" y="0"/>
                  </a:moveTo>
                  <a:lnTo>
                    <a:pt x="0" y="19"/>
                  </a:lnTo>
                  <a:lnTo>
                    <a:pt x="0" y="1675"/>
                  </a:lnTo>
                  <a:lnTo>
                    <a:pt x="19" y="169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
            <p:cNvSpPr/>
            <p:nvPr/>
          </p:nvSpPr>
          <p:spPr>
            <a:xfrm>
              <a:off x="2851525" y="2929350"/>
              <a:ext cx="500" cy="43300"/>
            </a:xfrm>
            <a:custGeom>
              <a:avLst/>
              <a:gdLst/>
              <a:ahLst/>
              <a:cxnLst/>
              <a:rect l="l" t="t" r="r" b="b"/>
              <a:pathLst>
                <a:path w="20" h="1732" extrusionOk="0">
                  <a:moveTo>
                    <a:pt x="19" y="1"/>
                  </a:moveTo>
                  <a:lnTo>
                    <a:pt x="1" y="19"/>
                  </a:lnTo>
                  <a:lnTo>
                    <a:pt x="1"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
            <p:cNvSpPr/>
            <p:nvPr/>
          </p:nvSpPr>
          <p:spPr>
            <a:xfrm>
              <a:off x="2852000" y="2928900"/>
              <a:ext cx="475" cy="44225"/>
            </a:xfrm>
            <a:custGeom>
              <a:avLst/>
              <a:gdLst/>
              <a:ahLst/>
              <a:cxnLst/>
              <a:rect l="l" t="t" r="r" b="b"/>
              <a:pathLst>
                <a:path w="19" h="1769" extrusionOk="0">
                  <a:moveTo>
                    <a:pt x="19" y="0"/>
                  </a:moveTo>
                  <a:lnTo>
                    <a:pt x="0" y="19"/>
                  </a:lnTo>
                  <a:lnTo>
                    <a:pt x="0" y="1750"/>
                  </a:lnTo>
                  <a:lnTo>
                    <a:pt x="19" y="17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
            <p:cNvSpPr/>
            <p:nvPr/>
          </p:nvSpPr>
          <p:spPr>
            <a:xfrm>
              <a:off x="2852475" y="2927975"/>
              <a:ext cx="475" cy="45600"/>
            </a:xfrm>
            <a:custGeom>
              <a:avLst/>
              <a:gdLst/>
              <a:ahLst/>
              <a:cxnLst/>
              <a:rect l="l" t="t" r="r" b="b"/>
              <a:pathLst>
                <a:path w="19" h="1824" extrusionOk="0">
                  <a:moveTo>
                    <a:pt x="19" y="0"/>
                  </a:moveTo>
                  <a:lnTo>
                    <a:pt x="0" y="37"/>
                  </a:lnTo>
                  <a:lnTo>
                    <a:pt x="0" y="1805"/>
                  </a:lnTo>
                  <a:lnTo>
                    <a:pt x="19" y="182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
            <p:cNvSpPr/>
            <p:nvPr/>
          </p:nvSpPr>
          <p:spPr>
            <a:xfrm>
              <a:off x="2852925" y="2927500"/>
              <a:ext cx="500" cy="47025"/>
            </a:xfrm>
            <a:custGeom>
              <a:avLst/>
              <a:gdLst/>
              <a:ahLst/>
              <a:cxnLst/>
              <a:rect l="l" t="t" r="r" b="b"/>
              <a:pathLst>
                <a:path w="20" h="1881" extrusionOk="0">
                  <a:moveTo>
                    <a:pt x="19" y="0"/>
                  </a:moveTo>
                  <a:lnTo>
                    <a:pt x="1" y="19"/>
                  </a:lnTo>
                  <a:lnTo>
                    <a:pt x="1" y="1843"/>
                  </a:lnTo>
                  <a:lnTo>
                    <a:pt x="19" y="18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
            <p:cNvSpPr/>
            <p:nvPr/>
          </p:nvSpPr>
          <p:spPr>
            <a:xfrm>
              <a:off x="2853400" y="2927025"/>
              <a:ext cx="950" cy="47950"/>
            </a:xfrm>
            <a:custGeom>
              <a:avLst/>
              <a:gdLst/>
              <a:ahLst/>
              <a:cxnLst/>
              <a:rect l="l" t="t" r="r" b="b"/>
              <a:pathLst>
                <a:path w="38" h="1918" extrusionOk="0">
                  <a:moveTo>
                    <a:pt x="37" y="1"/>
                  </a:moveTo>
                  <a:lnTo>
                    <a:pt x="0" y="19"/>
                  </a:lnTo>
                  <a:lnTo>
                    <a:pt x="0" y="1899"/>
                  </a:lnTo>
                  <a:lnTo>
                    <a:pt x="37" y="1918"/>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
            <p:cNvSpPr/>
            <p:nvPr/>
          </p:nvSpPr>
          <p:spPr>
            <a:xfrm>
              <a:off x="2854325" y="2926575"/>
              <a:ext cx="500" cy="48875"/>
            </a:xfrm>
            <a:custGeom>
              <a:avLst/>
              <a:gdLst/>
              <a:ahLst/>
              <a:cxnLst/>
              <a:rect l="l" t="t" r="r" b="b"/>
              <a:pathLst>
                <a:path w="20" h="1955" extrusionOk="0">
                  <a:moveTo>
                    <a:pt x="19" y="0"/>
                  </a:moveTo>
                  <a:lnTo>
                    <a:pt x="0" y="19"/>
                  </a:lnTo>
                  <a:lnTo>
                    <a:pt x="0" y="1936"/>
                  </a:lnTo>
                  <a:lnTo>
                    <a:pt x="19" y="19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
            <p:cNvSpPr/>
            <p:nvPr/>
          </p:nvSpPr>
          <p:spPr>
            <a:xfrm>
              <a:off x="2854800" y="2926100"/>
              <a:ext cx="475" cy="49800"/>
            </a:xfrm>
            <a:custGeom>
              <a:avLst/>
              <a:gdLst/>
              <a:ahLst/>
              <a:cxnLst/>
              <a:rect l="l" t="t" r="r" b="b"/>
              <a:pathLst>
                <a:path w="19" h="1992" extrusionOk="0">
                  <a:moveTo>
                    <a:pt x="19" y="1"/>
                  </a:moveTo>
                  <a:lnTo>
                    <a:pt x="0" y="19"/>
                  </a:lnTo>
                  <a:lnTo>
                    <a:pt x="0" y="1973"/>
                  </a:lnTo>
                  <a:lnTo>
                    <a:pt x="19" y="199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
            <p:cNvSpPr/>
            <p:nvPr/>
          </p:nvSpPr>
          <p:spPr>
            <a:xfrm>
              <a:off x="2855250" y="2925625"/>
              <a:ext cx="500" cy="50750"/>
            </a:xfrm>
            <a:custGeom>
              <a:avLst/>
              <a:gdLst/>
              <a:ahLst/>
              <a:cxnLst/>
              <a:rect l="l" t="t" r="r" b="b"/>
              <a:pathLst>
                <a:path w="20" h="2030" extrusionOk="0">
                  <a:moveTo>
                    <a:pt x="19" y="1"/>
                  </a:moveTo>
                  <a:lnTo>
                    <a:pt x="1" y="20"/>
                  </a:lnTo>
                  <a:lnTo>
                    <a:pt x="1" y="2011"/>
                  </a:lnTo>
                  <a:lnTo>
                    <a:pt x="19" y="203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
            <p:cNvSpPr/>
            <p:nvPr/>
          </p:nvSpPr>
          <p:spPr>
            <a:xfrm>
              <a:off x="2855725" y="2924700"/>
              <a:ext cx="475" cy="52150"/>
            </a:xfrm>
            <a:custGeom>
              <a:avLst/>
              <a:gdLst/>
              <a:ahLst/>
              <a:cxnLst/>
              <a:rect l="l" t="t" r="r" b="b"/>
              <a:pathLst>
                <a:path w="19" h="2086" extrusionOk="0">
                  <a:moveTo>
                    <a:pt x="19" y="1"/>
                  </a:moveTo>
                  <a:lnTo>
                    <a:pt x="0" y="38"/>
                  </a:lnTo>
                  <a:lnTo>
                    <a:pt x="0" y="2067"/>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
            <p:cNvSpPr/>
            <p:nvPr/>
          </p:nvSpPr>
          <p:spPr>
            <a:xfrm>
              <a:off x="2856175" y="2924250"/>
              <a:ext cx="500" cy="53525"/>
            </a:xfrm>
            <a:custGeom>
              <a:avLst/>
              <a:gdLst/>
              <a:ahLst/>
              <a:cxnLst/>
              <a:rect l="l" t="t" r="r" b="b"/>
              <a:pathLst>
                <a:path w="20" h="2141" extrusionOk="0">
                  <a:moveTo>
                    <a:pt x="20" y="0"/>
                  </a:moveTo>
                  <a:lnTo>
                    <a:pt x="1" y="19"/>
                  </a:lnTo>
                  <a:lnTo>
                    <a:pt x="1" y="2103"/>
                  </a:lnTo>
                  <a:lnTo>
                    <a:pt x="20" y="2140"/>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
            <p:cNvSpPr/>
            <p:nvPr/>
          </p:nvSpPr>
          <p:spPr>
            <a:xfrm>
              <a:off x="2856650" y="2923775"/>
              <a:ext cx="950" cy="54450"/>
            </a:xfrm>
            <a:custGeom>
              <a:avLst/>
              <a:gdLst/>
              <a:ahLst/>
              <a:cxnLst/>
              <a:rect l="l" t="t" r="r" b="b"/>
              <a:pathLst>
                <a:path w="38" h="2178" extrusionOk="0">
                  <a:moveTo>
                    <a:pt x="38" y="1"/>
                  </a:moveTo>
                  <a:lnTo>
                    <a:pt x="1" y="19"/>
                  </a:lnTo>
                  <a:lnTo>
                    <a:pt x="1" y="2159"/>
                  </a:lnTo>
                  <a:lnTo>
                    <a:pt x="38" y="2178"/>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
            <p:cNvSpPr/>
            <p:nvPr/>
          </p:nvSpPr>
          <p:spPr>
            <a:xfrm>
              <a:off x="2857575" y="2923300"/>
              <a:ext cx="500" cy="55400"/>
            </a:xfrm>
            <a:custGeom>
              <a:avLst/>
              <a:gdLst/>
              <a:ahLst/>
              <a:cxnLst/>
              <a:rect l="l" t="t" r="r" b="b"/>
              <a:pathLst>
                <a:path w="20" h="2216" extrusionOk="0">
                  <a:moveTo>
                    <a:pt x="19" y="1"/>
                  </a:moveTo>
                  <a:lnTo>
                    <a:pt x="1" y="20"/>
                  </a:lnTo>
                  <a:lnTo>
                    <a:pt x="1" y="2197"/>
                  </a:lnTo>
                  <a:lnTo>
                    <a:pt x="19" y="221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
            <p:cNvSpPr/>
            <p:nvPr/>
          </p:nvSpPr>
          <p:spPr>
            <a:xfrm>
              <a:off x="2858050" y="2922850"/>
              <a:ext cx="475" cy="56325"/>
            </a:xfrm>
            <a:custGeom>
              <a:avLst/>
              <a:gdLst/>
              <a:ahLst/>
              <a:cxnLst/>
              <a:rect l="l" t="t" r="r" b="b"/>
              <a:pathLst>
                <a:path w="19" h="2253" extrusionOk="0">
                  <a:moveTo>
                    <a:pt x="19" y="0"/>
                  </a:moveTo>
                  <a:lnTo>
                    <a:pt x="0" y="19"/>
                  </a:lnTo>
                  <a:lnTo>
                    <a:pt x="0" y="2234"/>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
            <p:cNvSpPr/>
            <p:nvPr/>
          </p:nvSpPr>
          <p:spPr>
            <a:xfrm>
              <a:off x="2858500" y="2922375"/>
              <a:ext cx="500" cy="57250"/>
            </a:xfrm>
            <a:custGeom>
              <a:avLst/>
              <a:gdLst/>
              <a:ahLst/>
              <a:cxnLst/>
              <a:rect l="l" t="t" r="r" b="b"/>
              <a:pathLst>
                <a:path w="20" h="2290" extrusionOk="0">
                  <a:moveTo>
                    <a:pt x="20" y="1"/>
                  </a:moveTo>
                  <a:lnTo>
                    <a:pt x="1" y="19"/>
                  </a:lnTo>
                  <a:lnTo>
                    <a:pt x="1" y="2271"/>
                  </a:lnTo>
                  <a:lnTo>
                    <a:pt x="20" y="2290"/>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
            <p:cNvSpPr/>
            <p:nvPr/>
          </p:nvSpPr>
          <p:spPr>
            <a:xfrm>
              <a:off x="2858975" y="2921925"/>
              <a:ext cx="500" cy="58175"/>
            </a:xfrm>
            <a:custGeom>
              <a:avLst/>
              <a:gdLst/>
              <a:ahLst/>
              <a:cxnLst/>
              <a:rect l="l" t="t" r="r" b="b"/>
              <a:pathLst>
                <a:path w="20" h="2327" extrusionOk="0">
                  <a:moveTo>
                    <a:pt x="19" y="0"/>
                  </a:moveTo>
                  <a:lnTo>
                    <a:pt x="1" y="19"/>
                  </a:lnTo>
                  <a:lnTo>
                    <a:pt x="1" y="2308"/>
                  </a:lnTo>
                  <a:lnTo>
                    <a:pt x="19" y="2326"/>
                  </a:lnTo>
                  <a:lnTo>
                    <a:pt x="19" y="2308"/>
                  </a:lnTo>
                  <a:lnTo>
                    <a:pt x="19" y="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
            <p:cNvSpPr/>
            <p:nvPr/>
          </p:nvSpPr>
          <p:spPr>
            <a:xfrm>
              <a:off x="2859450" y="2922375"/>
              <a:ext cx="475" cy="57250"/>
            </a:xfrm>
            <a:custGeom>
              <a:avLst/>
              <a:gdLst/>
              <a:ahLst/>
              <a:cxnLst/>
              <a:rect l="l" t="t" r="r" b="b"/>
              <a:pathLst>
                <a:path w="19" h="2290" extrusionOk="0">
                  <a:moveTo>
                    <a:pt x="0" y="1"/>
                  </a:moveTo>
                  <a:lnTo>
                    <a:pt x="0" y="2290"/>
                  </a:lnTo>
                  <a:lnTo>
                    <a:pt x="19" y="227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
            <p:cNvSpPr/>
            <p:nvPr/>
          </p:nvSpPr>
          <p:spPr>
            <a:xfrm>
              <a:off x="2859900" y="2922850"/>
              <a:ext cx="950" cy="56325"/>
            </a:xfrm>
            <a:custGeom>
              <a:avLst/>
              <a:gdLst/>
              <a:ahLst/>
              <a:cxnLst/>
              <a:rect l="l" t="t" r="r" b="b"/>
              <a:pathLst>
                <a:path w="38" h="2253" extrusionOk="0">
                  <a:moveTo>
                    <a:pt x="1" y="0"/>
                  </a:moveTo>
                  <a:lnTo>
                    <a:pt x="1" y="2252"/>
                  </a:lnTo>
                  <a:lnTo>
                    <a:pt x="38" y="2234"/>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
            <p:cNvSpPr/>
            <p:nvPr/>
          </p:nvSpPr>
          <p:spPr>
            <a:xfrm>
              <a:off x="2860850" y="2923300"/>
              <a:ext cx="475" cy="55400"/>
            </a:xfrm>
            <a:custGeom>
              <a:avLst/>
              <a:gdLst/>
              <a:ahLst/>
              <a:cxnLst/>
              <a:rect l="l" t="t" r="r" b="b"/>
              <a:pathLst>
                <a:path w="19" h="2216" extrusionOk="0">
                  <a:moveTo>
                    <a:pt x="0" y="1"/>
                  </a:moveTo>
                  <a:lnTo>
                    <a:pt x="0" y="2216"/>
                  </a:lnTo>
                  <a:lnTo>
                    <a:pt x="19" y="2197"/>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
            <p:cNvSpPr/>
            <p:nvPr/>
          </p:nvSpPr>
          <p:spPr>
            <a:xfrm>
              <a:off x="2861300" y="2923775"/>
              <a:ext cx="500" cy="54450"/>
            </a:xfrm>
            <a:custGeom>
              <a:avLst/>
              <a:gdLst/>
              <a:ahLst/>
              <a:cxnLst/>
              <a:rect l="l" t="t" r="r" b="b"/>
              <a:pathLst>
                <a:path w="20" h="2178" extrusionOk="0">
                  <a:moveTo>
                    <a:pt x="1" y="1"/>
                  </a:moveTo>
                  <a:lnTo>
                    <a:pt x="1" y="2178"/>
                  </a:lnTo>
                  <a:lnTo>
                    <a:pt x="19" y="2159"/>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
            <p:cNvSpPr/>
            <p:nvPr/>
          </p:nvSpPr>
          <p:spPr>
            <a:xfrm>
              <a:off x="2861775" y="2924250"/>
              <a:ext cx="475" cy="53525"/>
            </a:xfrm>
            <a:custGeom>
              <a:avLst/>
              <a:gdLst/>
              <a:ahLst/>
              <a:cxnLst/>
              <a:rect l="l" t="t" r="r" b="b"/>
              <a:pathLst>
                <a:path w="19" h="2141" extrusionOk="0">
                  <a:moveTo>
                    <a:pt x="0" y="0"/>
                  </a:moveTo>
                  <a:lnTo>
                    <a:pt x="0" y="2140"/>
                  </a:lnTo>
                  <a:lnTo>
                    <a:pt x="19" y="210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
            <p:cNvSpPr/>
            <p:nvPr/>
          </p:nvSpPr>
          <p:spPr>
            <a:xfrm>
              <a:off x="2862225" y="2924700"/>
              <a:ext cx="500" cy="52150"/>
            </a:xfrm>
            <a:custGeom>
              <a:avLst/>
              <a:gdLst/>
              <a:ahLst/>
              <a:cxnLst/>
              <a:rect l="l" t="t" r="r" b="b"/>
              <a:pathLst>
                <a:path w="20" h="2086" extrusionOk="0">
                  <a:moveTo>
                    <a:pt x="1" y="1"/>
                  </a:moveTo>
                  <a:lnTo>
                    <a:pt x="1" y="2085"/>
                  </a:lnTo>
                  <a:lnTo>
                    <a:pt x="19" y="2067"/>
                  </a:lnTo>
                  <a:lnTo>
                    <a:pt x="19"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
            <p:cNvSpPr/>
            <p:nvPr/>
          </p:nvSpPr>
          <p:spPr>
            <a:xfrm>
              <a:off x="2862700" y="2925625"/>
              <a:ext cx="950" cy="50750"/>
            </a:xfrm>
            <a:custGeom>
              <a:avLst/>
              <a:gdLst/>
              <a:ahLst/>
              <a:cxnLst/>
              <a:rect l="l" t="t" r="r" b="b"/>
              <a:pathLst>
                <a:path w="38" h="2030" extrusionOk="0">
                  <a:moveTo>
                    <a:pt x="0" y="1"/>
                  </a:moveTo>
                  <a:lnTo>
                    <a:pt x="0" y="2030"/>
                  </a:lnTo>
                  <a:lnTo>
                    <a:pt x="38" y="2011"/>
                  </a:lnTo>
                  <a:lnTo>
                    <a:pt x="38"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
            <p:cNvSpPr/>
            <p:nvPr/>
          </p:nvSpPr>
          <p:spPr>
            <a:xfrm>
              <a:off x="2863625" y="2926100"/>
              <a:ext cx="500" cy="49800"/>
            </a:xfrm>
            <a:custGeom>
              <a:avLst/>
              <a:gdLst/>
              <a:ahLst/>
              <a:cxnLst/>
              <a:rect l="l" t="t" r="r" b="b"/>
              <a:pathLst>
                <a:path w="20" h="1992" extrusionOk="0">
                  <a:moveTo>
                    <a:pt x="1" y="1"/>
                  </a:moveTo>
                  <a:lnTo>
                    <a:pt x="1" y="1992"/>
                  </a:lnTo>
                  <a:lnTo>
                    <a:pt x="19" y="197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
            <p:cNvSpPr/>
            <p:nvPr/>
          </p:nvSpPr>
          <p:spPr>
            <a:xfrm>
              <a:off x="2864100" y="2926575"/>
              <a:ext cx="475" cy="48875"/>
            </a:xfrm>
            <a:custGeom>
              <a:avLst/>
              <a:gdLst/>
              <a:ahLst/>
              <a:cxnLst/>
              <a:rect l="l" t="t" r="r" b="b"/>
              <a:pathLst>
                <a:path w="19" h="1955" extrusionOk="0">
                  <a:moveTo>
                    <a:pt x="0" y="0"/>
                  </a:moveTo>
                  <a:lnTo>
                    <a:pt x="0" y="1954"/>
                  </a:lnTo>
                  <a:lnTo>
                    <a:pt x="19" y="1936"/>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
            <p:cNvSpPr/>
            <p:nvPr/>
          </p:nvSpPr>
          <p:spPr>
            <a:xfrm>
              <a:off x="2864550" y="2927025"/>
              <a:ext cx="500" cy="47950"/>
            </a:xfrm>
            <a:custGeom>
              <a:avLst/>
              <a:gdLst/>
              <a:ahLst/>
              <a:cxnLst/>
              <a:rect l="l" t="t" r="r" b="b"/>
              <a:pathLst>
                <a:path w="20" h="1918" extrusionOk="0">
                  <a:moveTo>
                    <a:pt x="1" y="1"/>
                  </a:moveTo>
                  <a:lnTo>
                    <a:pt x="1" y="1918"/>
                  </a:lnTo>
                  <a:lnTo>
                    <a:pt x="19" y="1899"/>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
            <p:cNvSpPr/>
            <p:nvPr/>
          </p:nvSpPr>
          <p:spPr>
            <a:xfrm>
              <a:off x="2865025" y="2927500"/>
              <a:ext cx="500" cy="47025"/>
            </a:xfrm>
            <a:custGeom>
              <a:avLst/>
              <a:gdLst/>
              <a:ahLst/>
              <a:cxnLst/>
              <a:rect l="l" t="t" r="r" b="b"/>
              <a:pathLst>
                <a:path w="20" h="1881" extrusionOk="0">
                  <a:moveTo>
                    <a:pt x="0" y="0"/>
                  </a:moveTo>
                  <a:lnTo>
                    <a:pt x="0" y="1880"/>
                  </a:lnTo>
                  <a:lnTo>
                    <a:pt x="19" y="184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
            <p:cNvSpPr/>
            <p:nvPr/>
          </p:nvSpPr>
          <p:spPr>
            <a:xfrm>
              <a:off x="2865500" y="2927975"/>
              <a:ext cx="475" cy="45600"/>
            </a:xfrm>
            <a:custGeom>
              <a:avLst/>
              <a:gdLst/>
              <a:ahLst/>
              <a:cxnLst/>
              <a:rect l="l" t="t" r="r" b="b"/>
              <a:pathLst>
                <a:path w="19" h="1824" extrusionOk="0">
                  <a:moveTo>
                    <a:pt x="0" y="0"/>
                  </a:moveTo>
                  <a:lnTo>
                    <a:pt x="0" y="1824"/>
                  </a:lnTo>
                  <a:lnTo>
                    <a:pt x="19" y="1805"/>
                  </a:lnTo>
                  <a:lnTo>
                    <a:pt x="19" y="37"/>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
            <p:cNvSpPr/>
            <p:nvPr/>
          </p:nvSpPr>
          <p:spPr>
            <a:xfrm>
              <a:off x="2865950" y="2928900"/>
              <a:ext cx="950" cy="44225"/>
            </a:xfrm>
            <a:custGeom>
              <a:avLst/>
              <a:gdLst/>
              <a:ahLst/>
              <a:cxnLst/>
              <a:rect l="l" t="t" r="r" b="b"/>
              <a:pathLst>
                <a:path w="38" h="1769" extrusionOk="0">
                  <a:moveTo>
                    <a:pt x="1" y="0"/>
                  </a:moveTo>
                  <a:lnTo>
                    <a:pt x="1" y="1768"/>
                  </a:lnTo>
                  <a:lnTo>
                    <a:pt x="38" y="1750"/>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
            <p:cNvSpPr/>
            <p:nvPr/>
          </p:nvSpPr>
          <p:spPr>
            <a:xfrm>
              <a:off x="2866875" y="2929350"/>
              <a:ext cx="500" cy="43300"/>
            </a:xfrm>
            <a:custGeom>
              <a:avLst/>
              <a:gdLst/>
              <a:ahLst/>
              <a:cxnLst/>
              <a:rect l="l" t="t" r="r" b="b"/>
              <a:pathLst>
                <a:path w="20" h="1732" extrusionOk="0">
                  <a:moveTo>
                    <a:pt x="1" y="1"/>
                  </a:moveTo>
                  <a:lnTo>
                    <a:pt x="1" y="1732"/>
                  </a:lnTo>
                  <a:lnTo>
                    <a:pt x="20" y="1713"/>
                  </a:lnTo>
                  <a:lnTo>
                    <a:pt x="20"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
            <p:cNvSpPr/>
            <p:nvPr/>
          </p:nvSpPr>
          <p:spPr>
            <a:xfrm>
              <a:off x="2867350" y="2929825"/>
              <a:ext cx="500" cy="42375"/>
            </a:xfrm>
            <a:custGeom>
              <a:avLst/>
              <a:gdLst/>
              <a:ahLst/>
              <a:cxnLst/>
              <a:rect l="l" t="t" r="r" b="b"/>
              <a:pathLst>
                <a:path w="20" h="1695" extrusionOk="0">
                  <a:moveTo>
                    <a:pt x="1" y="0"/>
                  </a:moveTo>
                  <a:lnTo>
                    <a:pt x="1" y="1694"/>
                  </a:lnTo>
                  <a:lnTo>
                    <a:pt x="19" y="167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
            <p:cNvSpPr/>
            <p:nvPr/>
          </p:nvSpPr>
          <p:spPr>
            <a:xfrm>
              <a:off x="2867825" y="2930300"/>
              <a:ext cx="475" cy="41425"/>
            </a:xfrm>
            <a:custGeom>
              <a:avLst/>
              <a:gdLst/>
              <a:ahLst/>
              <a:cxnLst/>
              <a:rect l="l" t="t" r="r" b="b"/>
              <a:pathLst>
                <a:path w="19" h="1657" extrusionOk="0">
                  <a:moveTo>
                    <a:pt x="0" y="0"/>
                  </a:moveTo>
                  <a:lnTo>
                    <a:pt x="0" y="1656"/>
                  </a:lnTo>
                  <a:lnTo>
                    <a:pt x="19" y="1638"/>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
            <p:cNvSpPr/>
            <p:nvPr/>
          </p:nvSpPr>
          <p:spPr>
            <a:xfrm>
              <a:off x="2868275" y="2930750"/>
              <a:ext cx="500" cy="40500"/>
            </a:xfrm>
            <a:custGeom>
              <a:avLst/>
              <a:gdLst/>
              <a:ahLst/>
              <a:cxnLst/>
              <a:rect l="l" t="t" r="r" b="b"/>
              <a:pathLst>
                <a:path w="20" h="1620" extrusionOk="0">
                  <a:moveTo>
                    <a:pt x="1" y="1"/>
                  </a:moveTo>
                  <a:lnTo>
                    <a:pt x="1" y="1620"/>
                  </a:lnTo>
                  <a:lnTo>
                    <a:pt x="19" y="158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
            <p:cNvSpPr/>
            <p:nvPr/>
          </p:nvSpPr>
          <p:spPr>
            <a:xfrm>
              <a:off x="2868750" y="2931225"/>
              <a:ext cx="475" cy="39100"/>
            </a:xfrm>
            <a:custGeom>
              <a:avLst/>
              <a:gdLst/>
              <a:ahLst/>
              <a:cxnLst/>
              <a:rect l="l" t="t" r="r" b="b"/>
              <a:pathLst>
                <a:path w="19" h="1564" extrusionOk="0">
                  <a:moveTo>
                    <a:pt x="0" y="0"/>
                  </a:moveTo>
                  <a:lnTo>
                    <a:pt x="0" y="1564"/>
                  </a:lnTo>
                  <a:lnTo>
                    <a:pt x="19" y="1545"/>
                  </a:lnTo>
                  <a:lnTo>
                    <a:pt x="19" y="38"/>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
            <p:cNvSpPr/>
            <p:nvPr/>
          </p:nvSpPr>
          <p:spPr>
            <a:xfrm>
              <a:off x="2869200" y="2932150"/>
              <a:ext cx="975" cy="37700"/>
            </a:xfrm>
            <a:custGeom>
              <a:avLst/>
              <a:gdLst/>
              <a:ahLst/>
              <a:cxnLst/>
              <a:rect l="l" t="t" r="r" b="b"/>
              <a:pathLst>
                <a:path w="39" h="1508" extrusionOk="0">
                  <a:moveTo>
                    <a:pt x="1" y="1"/>
                  </a:moveTo>
                  <a:lnTo>
                    <a:pt x="1" y="1508"/>
                  </a:lnTo>
                  <a:lnTo>
                    <a:pt x="38" y="1489"/>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
            <p:cNvSpPr/>
            <p:nvPr/>
          </p:nvSpPr>
          <p:spPr>
            <a:xfrm>
              <a:off x="2870150" y="2932625"/>
              <a:ext cx="475" cy="36775"/>
            </a:xfrm>
            <a:custGeom>
              <a:avLst/>
              <a:gdLst/>
              <a:ahLst/>
              <a:cxnLst/>
              <a:rect l="l" t="t" r="r" b="b"/>
              <a:pathLst>
                <a:path w="19" h="1471" extrusionOk="0">
                  <a:moveTo>
                    <a:pt x="0" y="0"/>
                  </a:moveTo>
                  <a:lnTo>
                    <a:pt x="0" y="1470"/>
                  </a:lnTo>
                  <a:lnTo>
                    <a:pt x="19" y="1452"/>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
            <p:cNvSpPr/>
            <p:nvPr/>
          </p:nvSpPr>
          <p:spPr>
            <a:xfrm>
              <a:off x="2870600" y="2933075"/>
              <a:ext cx="500" cy="35850"/>
            </a:xfrm>
            <a:custGeom>
              <a:avLst/>
              <a:gdLst/>
              <a:ahLst/>
              <a:cxnLst/>
              <a:rect l="l" t="t" r="r" b="b"/>
              <a:pathLst>
                <a:path w="20" h="1434" extrusionOk="0">
                  <a:moveTo>
                    <a:pt x="1" y="1"/>
                  </a:moveTo>
                  <a:lnTo>
                    <a:pt x="1" y="1434"/>
                  </a:lnTo>
                  <a:lnTo>
                    <a:pt x="19" y="1415"/>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
            <p:cNvSpPr/>
            <p:nvPr/>
          </p:nvSpPr>
          <p:spPr>
            <a:xfrm>
              <a:off x="2871075" y="2933550"/>
              <a:ext cx="500" cy="34925"/>
            </a:xfrm>
            <a:custGeom>
              <a:avLst/>
              <a:gdLst/>
              <a:ahLst/>
              <a:cxnLst/>
              <a:rect l="l" t="t" r="r" b="b"/>
              <a:pathLst>
                <a:path w="20" h="1397" extrusionOk="0">
                  <a:moveTo>
                    <a:pt x="0" y="0"/>
                  </a:moveTo>
                  <a:lnTo>
                    <a:pt x="0" y="1396"/>
                  </a:lnTo>
                  <a:lnTo>
                    <a:pt x="19" y="1378"/>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
            <p:cNvSpPr/>
            <p:nvPr/>
          </p:nvSpPr>
          <p:spPr>
            <a:xfrm>
              <a:off x="2871550" y="2934000"/>
              <a:ext cx="475" cy="34000"/>
            </a:xfrm>
            <a:custGeom>
              <a:avLst/>
              <a:gdLst/>
              <a:ahLst/>
              <a:cxnLst/>
              <a:rect l="l" t="t" r="r" b="b"/>
              <a:pathLst>
                <a:path w="19" h="1360" extrusionOk="0">
                  <a:moveTo>
                    <a:pt x="0" y="1"/>
                  </a:moveTo>
                  <a:lnTo>
                    <a:pt x="0" y="1360"/>
                  </a:lnTo>
                  <a:lnTo>
                    <a:pt x="19" y="1322"/>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
            <p:cNvSpPr/>
            <p:nvPr/>
          </p:nvSpPr>
          <p:spPr>
            <a:xfrm>
              <a:off x="2872000" y="2934475"/>
              <a:ext cx="500" cy="32600"/>
            </a:xfrm>
            <a:custGeom>
              <a:avLst/>
              <a:gdLst/>
              <a:ahLst/>
              <a:cxnLst/>
              <a:rect l="l" t="t" r="r" b="b"/>
              <a:pathLst>
                <a:path w="20" h="1304" extrusionOk="0">
                  <a:moveTo>
                    <a:pt x="1" y="1"/>
                  </a:moveTo>
                  <a:lnTo>
                    <a:pt x="1" y="1303"/>
                  </a:lnTo>
                  <a:lnTo>
                    <a:pt x="19" y="1285"/>
                  </a:lnTo>
                  <a:lnTo>
                    <a:pt x="19"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
            <p:cNvSpPr/>
            <p:nvPr/>
          </p:nvSpPr>
          <p:spPr>
            <a:xfrm>
              <a:off x="2872475" y="2935400"/>
              <a:ext cx="950" cy="31200"/>
            </a:xfrm>
            <a:custGeom>
              <a:avLst/>
              <a:gdLst/>
              <a:ahLst/>
              <a:cxnLst/>
              <a:rect l="l" t="t" r="r" b="b"/>
              <a:pathLst>
                <a:path w="38" h="1248" extrusionOk="0">
                  <a:moveTo>
                    <a:pt x="0" y="1"/>
                  </a:moveTo>
                  <a:lnTo>
                    <a:pt x="0" y="1248"/>
                  </a:lnTo>
                  <a:lnTo>
                    <a:pt x="37" y="1229"/>
                  </a:lnTo>
                  <a:lnTo>
                    <a:pt x="37"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
            <p:cNvSpPr/>
            <p:nvPr/>
          </p:nvSpPr>
          <p:spPr>
            <a:xfrm>
              <a:off x="2873400" y="2935875"/>
              <a:ext cx="500" cy="30275"/>
            </a:xfrm>
            <a:custGeom>
              <a:avLst/>
              <a:gdLst/>
              <a:ahLst/>
              <a:cxnLst/>
              <a:rect l="l" t="t" r="r" b="b"/>
              <a:pathLst>
                <a:path w="20" h="1211" extrusionOk="0">
                  <a:moveTo>
                    <a:pt x="0" y="0"/>
                  </a:moveTo>
                  <a:lnTo>
                    <a:pt x="0" y="1210"/>
                  </a:lnTo>
                  <a:lnTo>
                    <a:pt x="19" y="1192"/>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
            <p:cNvSpPr/>
            <p:nvPr/>
          </p:nvSpPr>
          <p:spPr>
            <a:xfrm>
              <a:off x="2873875" y="2936350"/>
              <a:ext cx="475" cy="29325"/>
            </a:xfrm>
            <a:custGeom>
              <a:avLst/>
              <a:gdLst/>
              <a:ahLst/>
              <a:cxnLst/>
              <a:rect l="l" t="t" r="r" b="b"/>
              <a:pathLst>
                <a:path w="19" h="1173" extrusionOk="0">
                  <a:moveTo>
                    <a:pt x="0" y="0"/>
                  </a:moveTo>
                  <a:lnTo>
                    <a:pt x="0" y="1173"/>
                  </a:lnTo>
                  <a:lnTo>
                    <a:pt x="19" y="1154"/>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
            <p:cNvSpPr/>
            <p:nvPr/>
          </p:nvSpPr>
          <p:spPr>
            <a:xfrm>
              <a:off x="2874325" y="2936800"/>
              <a:ext cx="500" cy="28400"/>
            </a:xfrm>
            <a:custGeom>
              <a:avLst/>
              <a:gdLst/>
              <a:ahLst/>
              <a:cxnLst/>
              <a:rect l="l" t="t" r="r" b="b"/>
              <a:pathLst>
                <a:path w="20" h="1136" extrusionOk="0">
                  <a:moveTo>
                    <a:pt x="1" y="1"/>
                  </a:moveTo>
                  <a:lnTo>
                    <a:pt x="1" y="1136"/>
                  </a:lnTo>
                  <a:lnTo>
                    <a:pt x="19" y="1117"/>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
            <p:cNvSpPr/>
            <p:nvPr/>
          </p:nvSpPr>
          <p:spPr>
            <a:xfrm>
              <a:off x="2874800" y="2937275"/>
              <a:ext cx="475" cy="27475"/>
            </a:xfrm>
            <a:custGeom>
              <a:avLst/>
              <a:gdLst/>
              <a:ahLst/>
              <a:cxnLst/>
              <a:rect l="l" t="t" r="r" b="b"/>
              <a:pathLst>
                <a:path w="19" h="1099" extrusionOk="0">
                  <a:moveTo>
                    <a:pt x="0" y="0"/>
                  </a:moveTo>
                  <a:lnTo>
                    <a:pt x="0" y="1098"/>
                  </a:lnTo>
                  <a:lnTo>
                    <a:pt x="19" y="106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
            <p:cNvSpPr/>
            <p:nvPr/>
          </p:nvSpPr>
          <p:spPr>
            <a:xfrm>
              <a:off x="2875250" y="2937725"/>
              <a:ext cx="500" cy="26100"/>
            </a:xfrm>
            <a:custGeom>
              <a:avLst/>
              <a:gdLst/>
              <a:ahLst/>
              <a:cxnLst/>
              <a:rect l="l" t="t" r="r" b="b"/>
              <a:pathLst>
                <a:path w="20" h="1044" extrusionOk="0">
                  <a:moveTo>
                    <a:pt x="1" y="1"/>
                  </a:moveTo>
                  <a:lnTo>
                    <a:pt x="1" y="1043"/>
                  </a:lnTo>
                  <a:lnTo>
                    <a:pt x="20" y="1024"/>
                  </a:lnTo>
                  <a:lnTo>
                    <a:pt x="20"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
            <p:cNvSpPr/>
            <p:nvPr/>
          </p:nvSpPr>
          <p:spPr>
            <a:xfrm>
              <a:off x="2875725" y="2938675"/>
              <a:ext cx="950" cy="24675"/>
            </a:xfrm>
            <a:custGeom>
              <a:avLst/>
              <a:gdLst/>
              <a:ahLst/>
              <a:cxnLst/>
              <a:rect l="l" t="t" r="r" b="b"/>
              <a:pathLst>
                <a:path w="38" h="987" extrusionOk="0">
                  <a:moveTo>
                    <a:pt x="1" y="0"/>
                  </a:moveTo>
                  <a:lnTo>
                    <a:pt x="1" y="986"/>
                  </a:lnTo>
                  <a:lnTo>
                    <a:pt x="38" y="968"/>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
            <p:cNvSpPr/>
            <p:nvPr/>
          </p:nvSpPr>
          <p:spPr>
            <a:xfrm>
              <a:off x="2876650" y="2939125"/>
              <a:ext cx="500" cy="23750"/>
            </a:xfrm>
            <a:custGeom>
              <a:avLst/>
              <a:gdLst/>
              <a:ahLst/>
              <a:cxnLst/>
              <a:rect l="l" t="t" r="r" b="b"/>
              <a:pathLst>
                <a:path w="20" h="950" extrusionOk="0">
                  <a:moveTo>
                    <a:pt x="1" y="1"/>
                  </a:moveTo>
                  <a:lnTo>
                    <a:pt x="1" y="950"/>
                  </a:lnTo>
                  <a:lnTo>
                    <a:pt x="19" y="93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
            <p:cNvSpPr/>
            <p:nvPr/>
          </p:nvSpPr>
          <p:spPr>
            <a:xfrm>
              <a:off x="2877125" y="2939600"/>
              <a:ext cx="475" cy="22825"/>
            </a:xfrm>
            <a:custGeom>
              <a:avLst/>
              <a:gdLst/>
              <a:ahLst/>
              <a:cxnLst/>
              <a:rect l="l" t="t" r="r" b="b"/>
              <a:pathLst>
                <a:path w="19" h="913" extrusionOk="0">
                  <a:moveTo>
                    <a:pt x="0" y="0"/>
                  </a:moveTo>
                  <a:lnTo>
                    <a:pt x="0" y="912"/>
                  </a:lnTo>
                  <a:lnTo>
                    <a:pt x="19" y="894"/>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
            <p:cNvSpPr/>
            <p:nvPr/>
          </p:nvSpPr>
          <p:spPr>
            <a:xfrm>
              <a:off x="2877575" y="2940050"/>
              <a:ext cx="500" cy="21900"/>
            </a:xfrm>
            <a:custGeom>
              <a:avLst/>
              <a:gdLst/>
              <a:ahLst/>
              <a:cxnLst/>
              <a:rect l="l" t="t" r="r" b="b"/>
              <a:pathLst>
                <a:path w="20" h="876" extrusionOk="0">
                  <a:moveTo>
                    <a:pt x="1" y="1"/>
                  </a:moveTo>
                  <a:lnTo>
                    <a:pt x="1" y="876"/>
                  </a:lnTo>
                  <a:lnTo>
                    <a:pt x="20" y="857"/>
                  </a:lnTo>
                  <a:lnTo>
                    <a:pt x="20"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
            <p:cNvSpPr/>
            <p:nvPr/>
          </p:nvSpPr>
          <p:spPr>
            <a:xfrm>
              <a:off x="2878050" y="2940525"/>
              <a:ext cx="500" cy="20950"/>
            </a:xfrm>
            <a:custGeom>
              <a:avLst/>
              <a:gdLst/>
              <a:ahLst/>
              <a:cxnLst/>
              <a:rect l="l" t="t" r="r" b="b"/>
              <a:pathLst>
                <a:path w="20" h="838" extrusionOk="0">
                  <a:moveTo>
                    <a:pt x="1" y="1"/>
                  </a:moveTo>
                  <a:lnTo>
                    <a:pt x="1" y="838"/>
                  </a:lnTo>
                  <a:lnTo>
                    <a:pt x="19" y="80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
            <p:cNvSpPr/>
            <p:nvPr/>
          </p:nvSpPr>
          <p:spPr>
            <a:xfrm>
              <a:off x="2878525" y="2941000"/>
              <a:ext cx="475" cy="19550"/>
            </a:xfrm>
            <a:custGeom>
              <a:avLst/>
              <a:gdLst/>
              <a:ahLst/>
              <a:cxnLst/>
              <a:rect l="l" t="t" r="r" b="b"/>
              <a:pathLst>
                <a:path w="19" h="782" extrusionOk="0">
                  <a:moveTo>
                    <a:pt x="0" y="0"/>
                  </a:moveTo>
                  <a:lnTo>
                    <a:pt x="0" y="782"/>
                  </a:lnTo>
                  <a:lnTo>
                    <a:pt x="19" y="763"/>
                  </a:lnTo>
                  <a:lnTo>
                    <a:pt x="19" y="37"/>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
            <p:cNvSpPr/>
            <p:nvPr/>
          </p:nvSpPr>
          <p:spPr>
            <a:xfrm>
              <a:off x="2878975" y="2941925"/>
              <a:ext cx="975" cy="18175"/>
            </a:xfrm>
            <a:custGeom>
              <a:avLst/>
              <a:gdLst/>
              <a:ahLst/>
              <a:cxnLst/>
              <a:rect l="l" t="t" r="r" b="b"/>
              <a:pathLst>
                <a:path w="39" h="727" extrusionOk="0">
                  <a:moveTo>
                    <a:pt x="1" y="0"/>
                  </a:moveTo>
                  <a:lnTo>
                    <a:pt x="1" y="726"/>
                  </a:lnTo>
                  <a:lnTo>
                    <a:pt x="38" y="708"/>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
            <p:cNvSpPr/>
            <p:nvPr/>
          </p:nvSpPr>
          <p:spPr>
            <a:xfrm>
              <a:off x="2879925" y="2942375"/>
              <a:ext cx="475" cy="17250"/>
            </a:xfrm>
            <a:custGeom>
              <a:avLst/>
              <a:gdLst/>
              <a:ahLst/>
              <a:cxnLst/>
              <a:rect l="l" t="t" r="r" b="b"/>
              <a:pathLst>
                <a:path w="19" h="690" extrusionOk="0">
                  <a:moveTo>
                    <a:pt x="0" y="1"/>
                  </a:moveTo>
                  <a:lnTo>
                    <a:pt x="0" y="690"/>
                  </a:lnTo>
                  <a:lnTo>
                    <a:pt x="19" y="671"/>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
            <p:cNvSpPr/>
            <p:nvPr/>
          </p:nvSpPr>
          <p:spPr>
            <a:xfrm>
              <a:off x="2880375" y="2942850"/>
              <a:ext cx="500" cy="16300"/>
            </a:xfrm>
            <a:custGeom>
              <a:avLst/>
              <a:gdLst/>
              <a:ahLst/>
              <a:cxnLst/>
              <a:rect l="l" t="t" r="r" b="b"/>
              <a:pathLst>
                <a:path w="20" h="652" extrusionOk="0">
                  <a:moveTo>
                    <a:pt x="1" y="1"/>
                  </a:moveTo>
                  <a:lnTo>
                    <a:pt x="1" y="652"/>
                  </a:lnTo>
                  <a:lnTo>
                    <a:pt x="19" y="63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
            <p:cNvSpPr/>
            <p:nvPr/>
          </p:nvSpPr>
          <p:spPr>
            <a:xfrm>
              <a:off x="2880850" y="2943325"/>
              <a:ext cx="475" cy="15375"/>
            </a:xfrm>
            <a:custGeom>
              <a:avLst/>
              <a:gdLst/>
              <a:ahLst/>
              <a:cxnLst/>
              <a:rect l="l" t="t" r="r" b="b"/>
              <a:pathLst>
                <a:path w="19" h="615" extrusionOk="0">
                  <a:moveTo>
                    <a:pt x="0" y="0"/>
                  </a:moveTo>
                  <a:lnTo>
                    <a:pt x="0" y="614"/>
                  </a:lnTo>
                  <a:lnTo>
                    <a:pt x="19" y="596"/>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
            <p:cNvSpPr/>
            <p:nvPr/>
          </p:nvSpPr>
          <p:spPr>
            <a:xfrm>
              <a:off x="2881300" y="2943775"/>
              <a:ext cx="500" cy="14450"/>
            </a:xfrm>
            <a:custGeom>
              <a:avLst/>
              <a:gdLst/>
              <a:ahLst/>
              <a:cxnLst/>
              <a:rect l="l" t="t" r="r" b="b"/>
              <a:pathLst>
                <a:path w="20" h="578" extrusionOk="0">
                  <a:moveTo>
                    <a:pt x="1" y="1"/>
                  </a:moveTo>
                  <a:lnTo>
                    <a:pt x="1" y="578"/>
                  </a:lnTo>
                  <a:lnTo>
                    <a:pt x="19" y="54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
            <p:cNvSpPr/>
            <p:nvPr/>
          </p:nvSpPr>
          <p:spPr>
            <a:xfrm>
              <a:off x="2881775" y="2944250"/>
              <a:ext cx="500" cy="13050"/>
            </a:xfrm>
            <a:custGeom>
              <a:avLst/>
              <a:gdLst/>
              <a:ahLst/>
              <a:cxnLst/>
              <a:rect l="l" t="t" r="r" b="b"/>
              <a:pathLst>
                <a:path w="20" h="522" extrusionOk="0">
                  <a:moveTo>
                    <a:pt x="0" y="0"/>
                  </a:moveTo>
                  <a:lnTo>
                    <a:pt x="0" y="522"/>
                  </a:lnTo>
                  <a:lnTo>
                    <a:pt x="19" y="503"/>
                  </a:lnTo>
                  <a:lnTo>
                    <a:pt x="19" y="38"/>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4"/>
            <p:cNvSpPr/>
            <p:nvPr/>
          </p:nvSpPr>
          <p:spPr>
            <a:xfrm>
              <a:off x="2882250" y="2945175"/>
              <a:ext cx="950" cy="11650"/>
            </a:xfrm>
            <a:custGeom>
              <a:avLst/>
              <a:gdLst/>
              <a:ahLst/>
              <a:cxnLst/>
              <a:rect l="l" t="t" r="r" b="b"/>
              <a:pathLst>
                <a:path w="38" h="466" extrusionOk="0">
                  <a:moveTo>
                    <a:pt x="0" y="1"/>
                  </a:moveTo>
                  <a:lnTo>
                    <a:pt x="0" y="466"/>
                  </a:lnTo>
                  <a:lnTo>
                    <a:pt x="37" y="447"/>
                  </a:lnTo>
                  <a:lnTo>
                    <a:pt x="37"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
            <p:cNvSpPr/>
            <p:nvPr/>
          </p:nvSpPr>
          <p:spPr>
            <a:xfrm>
              <a:off x="2883175" y="2945650"/>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
            <p:cNvSpPr/>
            <p:nvPr/>
          </p:nvSpPr>
          <p:spPr>
            <a:xfrm>
              <a:off x="2883625" y="2946100"/>
              <a:ext cx="500" cy="9800"/>
            </a:xfrm>
            <a:custGeom>
              <a:avLst/>
              <a:gdLst/>
              <a:ahLst/>
              <a:cxnLst/>
              <a:rect l="l" t="t" r="r" b="b"/>
              <a:pathLst>
                <a:path w="20" h="392" extrusionOk="0">
                  <a:moveTo>
                    <a:pt x="1" y="1"/>
                  </a:moveTo>
                  <a:lnTo>
                    <a:pt x="1" y="392"/>
                  </a:lnTo>
                  <a:lnTo>
                    <a:pt x="20" y="373"/>
                  </a:lnTo>
                  <a:lnTo>
                    <a:pt x="20"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
            <p:cNvSpPr/>
            <p:nvPr/>
          </p:nvSpPr>
          <p:spPr>
            <a:xfrm>
              <a:off x="2884100" y="2946575"/>
              <a:ext cx="500" cy="8875"/>
            </a:xfrm>
            <a:custGeom>
              <a:avLst/>
              <a:gdLst/>
              <a:ahLst/>
              <a:cxnLst/>
              <a:rect l="l" t="t" r="r" b="b"/>
              <a:pathLst>
                <a:path w="20" h="355" extrusionOk="0">
                  <a:moveTo>
                    <a:pt x="1" y="0"/>
                  </a:moveTo>
                  <a:lnTo>
                    <a:pt x="1" y="354"/>
                  </a:lnTo>
                  <a:lnTo>
                    <a:pt x="19" y="33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
            <p:cNvSpPr/>
            <p:nvPr/>
          </p:nvSpPr>
          <p:spPr>
            <a:xfrm>
              <a:off x="2884575" y="2947050"/>
              <a:ext cx="475" cy="7925"/>
            </a:xfrm>
            <a:custGeom>
              <a:avLst/>
              <a:gdLst/>
              <a:ahLst/>
              <a:cxnLst/>
              <a:rect l="l" t="t" r="r" b="b"/>
              <a:pathLst>
                <a:path w="19" h="317" extrusionOk="0">
                  <a:moveTo>
                    <a:pt x="0" y="0"/>
                  </a:moveTo>
                  <a:lnTo>
                    <a:pt x="0" y="316"/>
                  </a:lnTo>
                  <a:lnTo>
                    <a:pt x="19" y="27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4"/>
            <p:cNvSpPr/>
            <p:nvPr/>
          </p:nvSpPr>
          <p:spPr>
            <a:xfrm>
              <a:off x="2885025" y="2947500"/>
              <a:ext cx="500" cy="6550"/>
            </a:xfrm>
            <a:custGeom>
              <a:avLst/>
              <a:gdLst/>
              <a:ahLst/>
              <a:cxnLst/>
              <a:rect l="l" t="t" r="r" b="b"/>
              <a:pathLst>
                <a:path w="20" h="262" extrusionOk="0">
                  <a:moveTo>
                    <a:pt x="1" y="1"/>
                  </a:moveTo>
                  <a:lnTo>
                    <a:pt x="1" y="261"/>
                  </a:lnTo>
                  <a:lnTo>
                    <a:pt x="19" y="243"/>
                  </a:lnTo>
                  <a:lnTo>
                    <a:pt x="19"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4"/>
            <p:cNvSpPr/>
            <p:nvPr/>
          </p:nvSpPr>
          <p:spPr>
            <a:xfrm>
              <a:off x="2885500" y="2948425"/>
              <a:ext cx="950" cy="5150"/>
            </a:xfrm>
            <a:custGeom>
              <a:avLst/>
              <a:gdLst/>
              <a:ahLst/>
              <a:cxnLst/>
              <a:rect l="l" t="t" r="r" b="b"/>
              <a:pathLst>
                <a:path w="38" h="206" extrusionOk="0">
                  <a:moveTo>
                    <a:pt x="0" y="1"/>
                  </a:moveTo>
                  <a:lnTo>
                    <a:pt x="0" y="206"/>
                  </a:lnTo>
                  <a:lnTo>
                    <a:pt x="38" y="187"/>
                  </a:lnTo>
                  <a:lnTo>
                    <a:pt x="38"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
            <p:cNvSpPr/>
            <p:nvPr/>
          </p:nvSpPr>
          <p:spPr>
            <a:xfrm>
              <a:off x="2886425" y="2948900"/>
              <a:ext cx="500" cy="4225"/>
            </a:xfrm>
            <a:custGeom>
              <a:avLst/>
              <a:gdLst/>
              <a:ahLst/>
              <a:cxnLst/>
              <a:rect l="l" t="t" r="r" b="b"/>
              <a:pathLst>
                <a:path w="20" h="169" extrusionOk="0">
                  <a:moveTo>
                    <a:pt x="1" y="1"/>
                  </a:moveTo>
                  <a:lnTo>
                    <a:pt x="1" y="168"/>
                  </a:lnTo>
                  <a:lnTo>
                    <a:pt x="19" y="149"/>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
            <p:cNvSpPr/>
            <p:nvPr/>
          </p:nvSpPr>
          <p:spPr>
            <a:xfrm>
              <a:off x="2886900" y="2949375"/>
              <a:ext cx="475" cy="3275"/>
            </a:xfrm>
            <a:custGeom>
              <a:avLst/>
              <a:gdLst/>
              <a:ahLst/>
              <a:cxnLst/>
              <a:rect l="l" t="t" r="r" b="b"/>
              <a:pathLst>
                <a:path w="19" h="131" extrusionOk="0">
                  <a:moveTo>
                    <a:pt x="0" y="0"/>
                  </a:moveTo>
                  <a:lnTo>
                    <a:pt x="0" y="130"/>
                  </a:lnTo>
                  <a:lnTo>
                    <a:pt x="19" y="112"/>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
            <p:cNvSpPr/>
            <p:nvPr/>
          </p:nvSpPr>
          <p:spPr>
            <a:xfrm>
              <a:off x="2887350" y="2949825"/>
              <a:ext cx="500" cy="2350"/>
            </a:xfrm>
            <a:custGeom>
              <a:avLst/>
              <a:gdLst/>
              <a:ahLst/>
              <a:cxnLst/>
              <a:rect l="l" t="t" r="r" b="b"/>
              <a:pathLst>
                <a:path w="20" h="94" extrusionOk="0">
                  <a:moveTo>
                    <a:pt x="1" y="1"/>
                  </a:moveTo>
                  <a:lnTo>
                    <a:pt x="1" y="94"/>
                  </a:lnTo>
                  <a:lnTo>
                    <a:pt x="19" y="75"/>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
            <p:cNvSpPr/>
            <p:nvPr/>
          </p:nvSpPr>
          <p:spPr>
            <a:xfrm>
              <a:off x="2887825" y="2950300"/>
              <a:ext cx="500" cy="1425"/>
            </a:xfrm>
            <a:custGeom>
              <a:avLst/>
              <a:gdLst/>
              <a:ahLst/>
              <a:cxnLst/>
              <a:rect l="l" t="t" r="r" b="b"/>
              <a:pathLst>
                <a:path w="20" h="57" extrusionOk="0">
                  <a:moveTo>
                    <a:pt x="0" y="0"/>
                  </a:moveTo>
                  <a:lnTo>
                    <a:pt x="0" y="56"/>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
            <p:cNvSpPr/>
            <p:nvPr/>
          </p:nvSpPr>
          <p:spPr>
            <a:xfrm>
              <a:off x="2544000" y="3188975"/>
              <a:ext cx="309425" cy="309425"/>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4" name="Google Shape;394;p4"/>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395" name="Google Shape;395;p4"/>
          <p:cNvSpPr txBox="1">
            <a:spLocks noGrp="1"/>
          </p:cNvSpPr>
          <p:nvPr>
            <p:ph type="body" idx="1"/>
          </p:nvPr>
        </p:nvSpPr>
        <p:spPr>
          <a:xfrm>
            <a:off x="713225" y="1282050"/>
            <a:ext cx="7717500" cy="461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sz="14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2"/>
        <p:cNvGrpSpPr/>
        <p:nvPr/>
      </p:nvGrpSpPr>
      <p:grpSpPr>
        <a:xfrm>
          <a:off x="0" y="0"/>
          <a:ext cx="0" cy="0"/>
          <a:chOff x="0" y="0"/>
          <a:chExt cx="0" cy="0"/>
        </a:xfrm>
      </p:grpSpPr>
      <p:sp>
        <p:nvSpPr>
          <p:cNvPr id="643" name="Google Shape;643;p6"/>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644" name="Google Shape;644;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645" name="Google Shape;645;p6"/>
          <p:cNvGrpSpPr/>
          <p:nvPr/>
        </p:nvGrpSpPr>
        <p:grpSpPr>
          <a:xfrm flipH="1">
            <a:off x="-381695" y="-226791"/>
            <a:ext cx="1460810" cy="1209538"/>
            <a:chOff x="2210400" y="2558550"/>
            <a:chExt cx="971025" cy="804000"/>
          </a:xfrm>
        </p:grpSpPr>
        <p:sp>
          <p:nvSpPr>
            <p:cNvPr id="646" name="Google Shape;646;p6"/>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6"/>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6"/>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6"/>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6"/>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6"/>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6"/>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6"/>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4" name="Google Shape;654;p6"/>
          <p:cNvSpPr/>
          <p:nvPr/>
        </p:nvSpPr>
        <p:spPr>
          <a:xfrm rot="10800000">
            <a:off x="7791243" y="-32071"/>
            <a:ext cx="1143140" cy="1143140"/>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6"/>
          <p:cNvSpPr/>
          <p:nvPr/>
        </p:nvSpPr>
        <p:spPr>
          <a:xfrm rot="10800000" flipH="1">
            <a:off x="-246354" y="-134571"/>
            <a:ext cx="1022043" cy="1025094"/>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6"/>
          <p:cNvGrpSpPr/>
          <p:nvPr/>
        </p:nvGrpSpPr>
        <p:grpSpPr>
          <a:xfrm rot="10800000">
            <a:off x="7328955" y="1039651"/>
            <a:ext cx="3587355" cy="2970298"/>
            <a:chOff x="2210400" y="2558550"/>
            <a:chExt cx="971025" cy="804000"/>
          </a:xfrm>
        </p:grpSpPr>
        <p:grpSp>
          <p:nvGrpSpPr>
            <p:cNvPr id="657" name="Google Shape;657;p6"/>
            <p:cNvGrpSpPr/>
            <p:nvPr/>
          </p:nvGrpSpPr>
          <p:grpSpPr>
            <a:xfrm>
              <a:off x="2210400" y="2558550"/>
              <a:ext cx="971025" cy="804000"/>
              <a:chOff x="2210400" y="2558550"/>
              <a:chExt cx="971025" cy="804000"/>
            </a:xfrm>
          </p:grpSpPr>
          <p:sp>
            <p:nvSpPr>
              <p:cNvPr id="658" name="Google Shape;658;p6"/>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6"/>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6"/>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6"/>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6"/>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6"/>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6"/>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6"/>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6" name="Google Shape;666;p6"/>
            <p:cNvSpPr/>
            <p:nvPr/>
          </p:nvSpPr>
          <p:spPr>
            <a:xfrm>
              <a:off x="2937150" y="3007525"/>
              <a:ext cx="150775" cy="151225"/>
            </a:xfrm>
            <a:custGeom>
              <a:avLst/>
              <a:gdLst/>
              <a:ahLst/>
              <a:cxnLst/>
              <a:rect l="l" t="t" r="r" b="b"/>
              <a:pathLst>
                <a:path w="6031" h="6049" extrusionOk="0">
                  <a:moveTo>
                    <a:pt x="3015" y="0"/>
                  </a:moveTo>
                  <a:lnTo>
                    <a:pt x="0" y="3034"/>
                  </a:lnTo>
                  <a:lnTo>
                    <a:pt x="3015" y="6049"/>
                  </a:lnTo>
                  <a:lnTo>
                    <a:pt x="6030" y="3034"/>
                  </a:lnTo>
                  <a:lnTo>
                    <a:pt x="3015"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6"/>
            <p:cNvSpPr/>
            <p:nvPr/>
          </p:nvSpPr>
          <p:spPr>
            <a:xfrm>
              <a:off x="2931550" y="3002400"/>
              <a:ext cx="161950" cy="161950"/>
            </a:xfrm>
            <a:custGeom>
              <a:avLst/>
              <a:gdLst/>
              <a:ahLst/>
              <a:cxnLst/>
              <a:rect l="l" t="t" r="r" b="b"/>
              <a:pathLst>
                <a:path w="6478" h="6478" extrusionOk="0">
                  <a:moveTo>
                    <a:pt x="447" y="3239"/>
                  </a:moveTo>
                  <a:lnTo>
                    <a:pt x="3239" y="6031"/>
                  </a:lnTo>
                  <a:lnTo>
                    <a:pt x="6031" y="3239"/>
                  </a:lnTo>
                  <a:lnTo>
                    <a:pt x="3239" y="429"/>
                  </a:lnTo>
                  <a:close/>
                  <a:moveTo>
                    <a:pt x="3239" y="6477"/>
                  </a:moveTo>
                  <a:lnTo>
                    <a:pt x="1" y="3239"/>
                  </a:lnTo>
                  <a:lnTo>
                    <a:pt x="3239" y="1"/>
                  </a:lnTo>
                  <a:lnTo>
                    <a:pt x="6477" y="3239"/>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6"/>
            <p:cNvSpPr/>
            <p:nvPr/>
          </p:nvSpPr>
          <p:spPr>
            <a:xfrm>
              <a:off x="2959950" y="3030325"/>
              <a:ext cx="105175" cy="105650"/>
            </a:xfrm>
            <a:custGeom>
              <a:avLst/>
              <a:gdLst/>
              <a:ahLst/>
              <a:cxnLst/>
              <a:rect l="l" t="t" r="r" b="b"/>
              <a:pathLst>
                <a:path w="4207" h="4226" extrusionOk="0">
                  <a:moveTo>
                    <a:pt x="428" y="2122"/>
                  </a:moveTo>
                  <a:lnTo>
                    <a:pt x="2103" y="3778"/>
                  </a:lnTo>
                  <a:lnTo>
                    <a:pt x="3778" y="2122"/>
                  </a:lnTo>
                  <a:lnTo>
                    <a:pt x="2103" y="447"/>
                  </a:lnTo>
                  <a:close/>
                  <a:moveTo>
                    <a:pt x="2103" y="4225"/>
                  </a:moveTo>
                  <a:lnTo>
                    <a:pt x="0" y="2122"/>
                  </a:lnTo>
                  <a:lnTo>
                    <a:pt x="2103" y="0"/>
                  </a:lnTo>
                  <a:lnTo>
                    <a:pt x="4206" y="2122"/>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6"/>
            <p:cNvSpPr/>
            <p:nvPr/>
          </p:nvSpPr>
          <p:spPr>
            <a:xfrm>
              <a:off x="2830125" y="2950300"/>
              <a:ext cx="500" cy="1425"/>
            </a:xfrm>
            <a:custGeom>
              <a:avLst/>
              <a:gdLst/>
              <a:ahLst/>
              <a:cxnLst/>
              <a:rect l="l" t="t" r="r" b="b"/>
              <a:pathLst>
                <a:path w="20" h="57" extrusionOk="0">
                  <a:moveTo>
                    <a:pt x="19" y="0"/>
                  </a:moveTo>
                  <a:lnTo>
                    <a:pt x="1" y="19"/>
                  </a:lnTo>
                  <a:lnTo>
                    <a:pt x="19" y="5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6"/>
            <p:cNvSpPr/>
            <p:nvPr/>
          </p:nvSpPr>
          <p:spPr>
            <a:xfrm>
              <a:off x="2830600" y="2949825"/>
              <a:ext cx="950" cy="2350"/>
            </a:xfrm>
            <a:custGeom>
              <a:avLst/>
              <a:gdLst/>
              <a:ahLst/>
              <a:cxnLst/>
              <a:rect l="l" t="t" r="r" b="b"/>
              <a:pathLst>
                <a:path w="38" h="94" extrusionOk="0">
                  <a:moveTo>
                    <a:pt x="38" y="1"/>
                  </a:moveTo>
                  <a:lnTo>
                    <a:pt x="0" y="19"/>
                  </a:lnTo>
                  <a:lnTo>
                    <a:pt x="0" y="75"/>
                  </a:lnTo>
                  <a:lnTo>
                    <a:pt x="38" y="9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6"/>
            <p:cNvSpPr/>
            <p:nvPr/>
          </p:nvSpPr>
          <p:spPr>
            <a:xfrm>
              <a:off x="2831525" y="2949375"/>
              <a:ext cx="500" cy="3275"/>
            </a:xfrm>
            <a:custGeom>
              <a:avLst/>
              <a:gdLst/>
              <a:ahLst/>
              <a:cxnLst/>
              <a:rect l="l" t="t" r="r" b="b"/>
              <a:pathLst>
                <a:path w="20" h="131" extrusionOk="0">
                  <a:moveTo>
                    <a:pt x="19" y="0"/>
                  </a:moveTo>
                  <a:lnTo>
                    <a:pt x="1" y="19"/>
                  </a:lnTo>
                  <a:lnTo>
                    <a:pt x="1" y="112"/>
                  </a:lnTo>
                  <a:lnTo>
                    <a:pt x="19" y="13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6"/>
            <p:cNvSpPr/>
            <p:nvPr/>
          </p:nvSpPr>
          <p:spPr>
            <a:xfrm>
              <a:off x="2832000" y="2948900"/>
              <a:ext cx="475" cy="4225"/>
            </a:xfrm>
            <a:custGeom>
              <a:avLst/>
              <a:gdLst/>
              <a:ahLst/>
              <a:cxnLst/>
              <a:rect l="l" t="t" r="r" b="b"/>
              <a:pathLst>
                <a:path w="19" h="169" extrusionOk="0">
                  <a:moveTo>
                    <a:pt x="19" y="1"/>
                  </a:moveTo>
                  <a:lnTo>
                    <a:pt x="0" y="19"/>
                  </a:lnTo>
                  <a:lnTo>
                    <a:pt x="0" y="149"/>
                  </a:lnTo>
                  <a:lnTo>
                    <a:pt x="19" y="16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6"/>
            <p:cNvSpPr/>
            <p:nvPr/>
          </p:nvSpPr>
          <p:spPr>
            <a:xfrm>
              <a:off x="2832450" y="2948425"/>
              <a:ext cx="500" cy="5150"/>
            </a:xfrm>
            <a:custGeom>
              <a:avLst/>
              <a:gdLst/>
              <a:ahLst/>
              <a:cxnLst/>
              <a:rect l="l" t="t" r="r" b="b"/>
              <a:pathLst>
                <a:path w="20" h="206" extrusionOk="0">
                  <a:moveTo>
                    <a:pt x="19" y="1"/>
                  </a:moveTo>
                  <a:lnTo>
                    <a:pt x="1" y="20"/>
                  </a:lnTo>
                  <a:lnTo>
                    <a:pt x="1" y="187"/>
                  </a:lnTo>
                  <a:lnTo>
                    <a:pt x="19" y="20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6"/>
            <p:cNvSpPr/>
            <p:nvPr/>
          </p:nvSpPr>
          <p:spPr>
            <a:xfrm>
              <a:off x="2832925" y="2947500"/>
              <a:ext cx="475" cy="6550"/>
            </a:xfrm>
            <a:custGeom>
              <a:avLst/>
              <a:gdLst/>
              <a:ahLst/>
              <a:cxnLst/>
              <a:rect l="l" t="t" r="r" b="b"/>
              <a:pathLst>
                <a:path w="19" h="262" extrusionOk="0">
                  <a:moveTo>
                    <a:pt x="19" y="1"/>
                  </a:moveTo>
                  <a:lnTo>
                    <a:pt x="0" y="38"/>
                  </a:lnTo>
                  <a:lnTo>
                    <a:pt x="0" y="243"/>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6"/>
            <p:cNvSpPr/>
            <p:nvPr/>
          </p:nvSpPr>
          <p:spPr>
            <a:xfrm>
              <a:off x="2833375" y="2947050"/>
              <a:ext cx="500" cy="7925"/>
            </a:xfrm>
            <a:custGeom>
              <a:avLst/>
              <a:gdLst/>
              <a:ahLst/>
              <a:cxnLst/>
              <a:rect l="l" t="t" r="r" b="b"/>
              <a:pathLst>
                <a:path w="20" h="317" extrusionOk="0">
                  <a:moveTo>
                    <a:pt x="20" y="0"/>
                  </a:moveTo>
                  <a:lnTo>
                    <a:pt x="1" y="19"/>
                  </a:lnTo>
                  <a:lnTo>
                    <a:pt x="1" y="279"/>
                  </a:lnTo>
                  <a:lnTo>
                    <a:pt x="20" y="31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6"/>
            <p:cNvSpPr/>
            <p:nvPr/>
          </p:nvSpPr>
          <p:spPr>
            <a:xfrm>
              <a:off x="2833850" y="2946575"/>
              <a:ext cx="950" cy="8875"/>
            </a:xfrm>
            <a:custGeom>
              <a:avLst/>
              <a:gdLst/>
              <a:ahLst/>
              <a:cxnLst/>
              <a:rect l="l" t="t" r="r" b="b"/>
              <a:pathLst>
                <a:path w="38" h="355" extrusionOk="0">
                  <a:moveTo>
                    <a:pt x="38" y="0"/>
                  </a:moveTo>
                  <a:lnTo>
                    <a:pt x="1" y="19"/>
                  </a:lnTo>
                  <a:lnTo>
                    <a:pt x="1" y="335"/>
                  </a:lnTo>
                  <a:lnTo>
                    <a:pt x="38" y="35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6"/>
            <p:cNvSpPr/>
            <p:nvPr/>
          </p:nvSpPr>
          <p:spPr>
            <a:xfrm>
              <a:off x="2834775" y="2946100"/>
              <a:ext cx="500" cy="9800"/>
            </a:xfrm>
            <a:custGeom>
              <a:avLst/>
              <a:gdLst/>
              <a:ahLst/>
              <a:cxnLst/>
              <a:rect l="l" t="t" r="r" b="b"/>
              <a:pathLst>
                <a:path w="20" h="392" extrusionOk="0">
                  <a:moveTo>
                    <a:pt x="19" y="1"/>
                  </a:moveTo>
                  <a:lnTo>
                    <a:pt x="1" y="19"/>
                  </a:lnTo>
                  <a:lnTo>
                    <a:pt x="1" y="373"/>
                  </a:lnTo>
                  <a:lnTo>
                    <a:pt x="19" y="39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6"/>
            <p:cNvSpPr/>
            <p:nvPr/>
          </p:nvSpPr>
          <p:spPr>
            <a:xfrm>
              <a:off x="2835250" y="2945650"/>
              <a:ext cx="500" cy="10725"/>
            </a:xfrm>
            <a:custGeom>
              <a:avLst/>
              <a:gdLst/>
              <a:ahLst/>
              <a:cxnLst/>
              <a:rect l="l" t="t" r="r" b="b"/>
              <a:pathLst>
                <a:path w="20" h="429" extrusionOk="0">
                  <a:moveTo>
                    <a:pt x="19" y="0"/>
                  </a:moveTo>
                  <a:lnTo>
                    <a:pt x="0" y="19"/>
                  </a:lnTo>
                  <a:lnTo>
                    <a:pt x="0"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6"/>
            <p:cNvSpPr/>
            <p:nvPr/>
          </p:nvSpPr>
          <p:spPr>
            <a:xfrm>
              <a:off x="2835725" y="2945175"/>
              <a:ext cx="475" cy="11650"/>
            </a:xfrm>
            <a:custGeom>
              <a:avLst/>
              <a:gdLst/>
              <a:ahLst/>
              <a:cxnLst/>
              <a:rect l="l" t="t" r="r" b="b"/>
              <a:pathLst>
                <a:path w="19" h="466" extrusionOk="0">
                  <a:moveTo>
                    <a:pt x="19" y="1"/>
                  </a:moveTo>
                  <a:lnTo>
                    <a:pt x="0" y="19"/>
                  </a:lnTo>
                  <a:lnTo>
                    <a:pt x="0" y="447"/>
                  </a:lnTo>
                  <a:lnTo>
                    <a:pt x="19" y="46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6"/>
            <p:cNvSpPr/>
            <p:nvPr/>
          </p:nvSpPr>
          <p:spPr>
            <a:xfrm>
              <a:off x="2836175" y="2944250"/>
              <a:ext cx="500" cy="13050"/>
            </a:xfrm>
            <a:custGeom>
              <a:avLst/>
              <a:gdLst/>
              <a:ahLst/>
              <a:cxnLst/>
              <a:rect l="l" t="t" r="r" b="b"/>
              <a:pathLst>
                <a:path w="20" h="522" extrusionOk="0">
                  <a:moveTo>
                    <a:pt x="19" y="0"/>
                  </a:moveTo>
                  <a:lnTo>
                    <a:pt x="1" y="38"/>
                  </a:lnTo>
                  <a:lnTo>
                    <a:pt x="1" y="503"/>
                  </a:lnTo>
                  <a:lnTo>
                    <a:pt x="19" y="5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6"/>
            <p:cNvSpPr/>
            <p:nvPr/>
          </p:nvSpPr>
          <p:spPr>
            <a:xfrm>
              <a:off x="2836650" y="2943775"/>
              <a:ext cx="475" cy="14450"/>
            </a:xfrm>
            <a:custGeom>
              <a:avLst/>
              <a:gdLst/>
              <a:ahLst/>
              <a:cxnLst/>
              <a:rect l="l" t="t" r="r" b="b"/>
              <a:pathLst>
                <a:path w="19" h="578" extrusionOk="0">
                  <a:moveTo>
                    <a:pt x="19" y="1"/>
                  </a:moveTo>
                  <a:lnTo>
                    <a:pt x="0" y="19"/>
                  </a:lnTo>
                  <a:lnTo>
                    <a:pt x="0" y="541"/>
                  </a:lnTo>
                  <a:lnTo>
                    <a:pt x="19" y="57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6"/>
            <p:cNvSpPr/>
            <p:nvPr/>
          </p:nvSpPr>
          <p:spPr>
            <a:xfrm>
              <a:off x="2837100" y="2943325"/>
              <a:ext cx="975" cy="15375"/>
            </a:xfrm>
            <a:custGeom>
              <a:avLst/>
              <a:gdLst/>
              <a:ahLst/>
              <a:cxnLst/>
              <a:rect l="l" t="t" r="r" b="b"/>
              <a:pathLst>
                <a:path w="39" h="615" extrusionOk="0">
                  <a:moveTo>
                    <a:pt x="38" y="0"/>
                  </a:moveTo>
                  <a:lnTo>
                    <a:pt x="1" y="19"/>
                  </a:lnTo>
                  <a:lnTo>
                    <a:pt x="1" y="596"/>
                  </a:lnTo>
                  <a:lnTo>
                    <a:pt x="38" y="61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6"/>
            <p:cNvSpPr/>
            <p:nvPr/>
          </p:nvSpPr>
          <p:spPr>
            <a:xfrm>
              <a:off x="2838050" y="2942850"/>
              <a:ext cx="475" cy="16300"/>
            </a:xfrm>
            <a:custGeom>
              <a:avLst/>
              <a:gdLst/>
              <a:ahLst/>
              <a:cxnLst/>
              <a:rect l="l" t="t" r="r" b="b"/>
              <a:pathLst>
                <a:path w="19" h="652" extrusionOk="0">
                  <a:moveTo>
                    <a:pt x="19" y="1"/>
                  </a:moveTo>
                  <a:lnTo>
                    <a:pt x="0" y="19"/>
                  </a:lnTo>
                  <a:lnTo>
                    <a:pt x="0" y="633"/>
                  </a:lnTo>
                  <a:lnTo>
                    <a:pt x="19" y="65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6"/>
            <p:cNvSpPr/>
            <p:nvPr/>
          </p:nvSpPr>
          <p:spPr>
            <a:xfrm>
              <a:off x="2838500" y="2942375"/>
              <a:ext cx="500" cy="17250"/>
            </a:xfrm>
            <a:custGeom>
              <a:avLst/>
              <a:gdLst/>
              <a:ahLst/>
              <a:cxnLst/>
              <a:rect l="l" t="t" r="r" b="b"/>
              <a:pathLst>
                <a:path w="20" h="690" extrusionOk="0">
                  <a:moveTo>
                    <a:pt x="19" y="1"/>
                  </a:moveTo>
                  <a:lnTo>
                    <a:pt x="1" y="20"/>
                  </a:lnTo>
                  <a:lnTo>
                    <a:pt x="1" y="671"/>
                  </a:lnTo>
                  <a:lnTo>
                    <a:pt x="19" y="69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6"/>
            <p:cNvSpPr/>
            <p:nvPr/>
          </p:nvSpPr>
          <p:spPr>
            <a:xfrm>
              <a:off x="2838975" y="2941925"/>
              <a:ext cx="475" cy="18175"/>
            </a:xfrm>
            <a:custGeom>
              <a:avLst/>
              <a:gdLst/>
              <a:ahLst/>
              <a:cxnLst/>
              <a:rect l="l" t="t" r="r" b="b"/>
              <a:pathLst>
                <a:path w="19" h="727" extrusionOk="0">
                  <a:moveTo>
                    <a:pt x="19" y="0"/>
                  </a:moveTo>
                  <a:lnTo>
                    <a:pt x="0" y="19"/>
                  </a:lnTo>
                  <a:lnTo>
                    <a:pt x="0" y="708"/>
                  </a:lnTo>
                  <a:lnTo>
                    <a:pt x="19" y="72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6"/>
            <p:cNvSpPr/>
            <p:nvPr/>
          </p:nvSpPr>
          <p:spPr>
            <a:xfrm>
              <a:off x="2839425" y="2941000"/>
              <a:ext cx="500" cy="19550"/>
            </a:xfrm>
            <a:custGeom>
              <a:avLst/>
              <a:gdLst/>
              <a:ahLst/>
              <a:cxnLst/>
              <a:rect l="l" t="t" r="r" b="b"/>
              <a:pathLst>
                <a:path w="20" h="782" extrusionOk="0">
                  <a:moveTo>
                    <a:pt x="20" y="0"/>
                  </a:moveTo>
                  <a:lnTo>
                    <a:pt x="1" y="37"/>
                  </a:lnTo>
                  <a:lnTo>
                    <a:pt x="1" y="763"/>
                  </a:lnTo>
                  <a:lnTo>
                    <a:pt x="20" y="782"/>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6"/>
            <p:cNvSpPr/>
            <p:nvPr/>
          </p:nvSpPr>
          <p:spPr>
            <a:xfrm>
              <a:off x="2839900" y="2940525"/>
              <a:ext cx="500" cy="20950"/>
            </a:xfrm>
            <a:custGeom>
              <a:avLst/>
              <a:gdLst/>
              <a:ahLst/>
              <a:cxnLst/>
              <a:rect l="l" t="t" r="r" b="b"/>
              <a:pathLst>
                <a:path w="20" h="838" extrusionOk="0">
                  <a:moveTo>
                    <a:pt x="19" y="1"/>
                  </a:moveTo>
                  <a:lnTo>
                    <a:pt x="1" y="19"/>
                  </a:lnTo>
                  <a:lnTo>
                    <a:pt x="1" y="801"/>
                  </a:lnTo>
                  <a:lnTo>
                    <a:pt x="19" y="83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6"/>
            <p:cNvSpPr/>
            <p:nvPr/>
          </p:nvSpPr>
          <p:spPr>
            <a:xfrm>
              <a:off x="2840375" y="2940050"/>
              <a:ext cx="950" cy="21900"/>
            </a:xfrm>
            <a:custGeom>
              <a:avLst/>
              <a:gdLst/>
              <a:ahLst/>
              <a:cxnLst/>
              <a:rect l="l" t="t" r="r" b="b"/>
              <a:pathLst>
                <a:path w="38" h="876" extrusionOk="0">
                  <a:moveTo>
                    <a:pt x="37" y="1"/>
                  </a:moveTo>
                  <a:lnTo>
                    <a:pt x="0" y="20"/>
                  </a:lnTo>
                  <a:lnTo>
                    <a:pt x="0" y="857"/>
                  </a:lnTo>
                  <a:lnTo>
                    <a:pt x="37" y="876"/>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6"/>
            <p:cNvSpPr/>
            <p:nvPr/>
          </p:nvSpPr>
          <p:spPr>
            <a:xfrm>
              <a:off x="2841300" y="2939600"/>
              <a:ext cx="475" cy="22825"/>
            </a:xfrm>
            <a:custGeom>
              <a:avLst/>
              <a:gdLst/>
              <a:ahLst/>
              <a:cxnLst/>
              <a:rect l="l" t="t" r="r" b="b"/>
              <a:pathLst>
                <a:path w="19" h="913" extrusionOk="0">
                  <a:moveTo>
                    <a:pt x="19" y="0"/>
                  </a:moveTo>
                  <a:lnTo>
                    <a:pt x="0" y="19"/>
                  </a:lnTo>
                  <a:lnTo>
                    <a:pt x="0" y="894"/>
                  </a:lnTo>
                  <a:lnTo>
                    <a:pt x="19" y="91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6"/>
            <p:cNvSpPr/>
            <p:nvPr/>
          </p:nvSpPr>
          <p:spPr>
            <a:xfrm>
              <a:off x="2841750" y="2939125"/>
              <a:ext cx="500" cy="23750"/>
            </a:xfrm>
            <a:custGeom>
              <a:avLst/>
              <a:gdLst/>
              <a:ahLst/>
              <a:cxnLst/>
              <a:rect l="l" t="t" r="r" b="b"/>
              <a:pathLst>
                <a:path w="20" h="950" extrusionOk="0">
                  <a:moveTo>
                    <a:pt x="20" y="1"/>
                  </a:moveTo>
                  <a:lnTo>
                    <a:pt x="1" y="19"/>
                  </a:lnTo>
                  <a:lnTo>
                    <a:pt x="1" y="931"/>
                  </a:lnTo>
                  <a:lnTo>
                    <a:pt x="20" y="950"/>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6"/>
            <p:cNvSpPr/>
            <p:nvPr/>
          </p:nvSpPr>
          <p:spPr>
            <a:xfrm>
              <a:off x="2842225" y="2938675"/>
              <a:ext cx="500" cy="24675"/>
            </a:xfrm>
            <a:custGeom>
              <a:avLst/>
              <a:gdLst/>
              <a:ahLst/>
              <a:cxnLst/>
              <a:rect l="l" t="t" r="r" b="b"/>
              <a:pathLst>
                <a:path w="20" h="987" extrusionOk="0">
                  <a:moveTo>
                    <a:pt x="19" y="0"/>
                  </a:moveTo>
                  <a:lnTo>
                    <a:pt x="1" y="19"/>
                  </a:lnTo>
                  <a:lnTo>
                    <a:pt x="1" y="968"/>
                  </a:lnTo>
                  <a:lnTo>
                    <a:pt x="19" y="98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6"/>
            <p:cNvSpPr/>
            <p:nvPr/>
          </p:nvSpPr>
          <p:spPr>
            <a:xfrm>
              <a:off x="2842700" y="2937725"/>
              <a:ext cx="475" cy="26100"/>
            </a:xfrm>
            <a:custGeom>
              <a:avLst/>
              <a:gdLst/>
              <a:ahLst/>
              <a:cxnLst/>
              <a:rect l="l" t="t" r="r" b="b"/>
              <a:pathLst>
                <a:path w="19" h="1044" extrusionOk="0">
                  <a:moveTo>
                    <a:pt x="19" y="1"/>
                  </a:moveTo>
                  <a:lnTo>
                    <a:pt x="0" y="38"/>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6"/>
            <p:cNvSpPr/>
            <p:nvPr/>
          </p:nvSpPr>
          <p:spPr>
            <a:xfrm>
              <a:off x="2843150" y="2937275"/>
              <a:ext cx="500" cy="27475"/>
            </a:xfrm>
            <a:custGeom>
              <a:avLst/>
              <a:gdLst/>
              <a:ahLst/>
              <a:cxnLst/>
              <a:rect l="l" t="t" r="r" b="b"/>
              <a:pathLst>
                <a:path w="20" h="1099" extrusionOk="0">
                  <a:moveTo>
                    <a:pt x="19" y="0"/>
                  </a:moveTo>
                  <a:lnTo>
                    <a:pt x="1" y="19"/>
                  </a:lnTo>
                  <a:lnTo>
                    <a:pt x="1" y="1061"/>
                  </a:lnTo>
                  <a:lnTo>
                    <a:pt x="19" y="109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6"/>
            <p:cNvSpPr/>
            <p:nvPr/>
          </p:nvSpPr>
          <p:spPr>
            <a:xfrm>
              <a:off x="2843625" y="2936800"/>
              <a:ext cx="950" cy="28400"/>
            </a:xfrm>
            <a:custGeom>
              <a:avLst/>
              <a:gdLst/>
              <a:ahLst/>
              <a:cxnLst/>
              <a:rect l="l" t="t" r="r" b="b"/>
              <a:pathLst>
                <a:path w="38" h="1136" extrusionOk="0">
                  <a:moveTo>
                    <a:pt x="38" y="1"/>
                  </a:moveTo>
                  <a:lnTo>
                    <a:pt x="0" y="19"/>
                  </a:lnTo>
                  <a:lnTo>
                    <a:pt x="0" y="1117"/>
                  </a:lnTo>
                  <a:lnTo>
                    <a:pt x="38" y="1136"/>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6"/>
            <p:cNvSpPr/>
            <p:nvPr/>
          </p:nvSpPr>
          <p:spPr>
            <a:xfrm>
              <a:off x="2844550" y="2936350"/>
              <a:ext cx="500" cy="29325"/>
            </a:xfrm>
            <a:custGeom>
              <a:avLst/>
              <a:gdLst/>
              <a:ahLst/>
              <a:cxnLst/>
              <a:rect l="l" t="t" r="r" b="b"/>
              <a:pathLst>
                <a:path w="20" h="1173" extrusionOk="0">
                  <a:moveTo>
                    <a:pt x="19" y="0"/>
                  </a:moveTo>
                  <a:lnTo>
                    <a:pt x="1" y="19"/>
                  </a:lnTo>
                  <a:lnTo>
                    <a:pt x="1" y="1154"/>
                  </a:lnTo>
                  <a:lnTo>
                    <a:pt x="19" y="117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6"/>
            <p:cNvSpPr/>
            <p:nvPr/>
          </p:nvSpPr>
          <p:spPr>
            <a:xfrm>
              <a:off x="2845025" y="2935875"/>
              <a:ext cx="475" cy="30275"/>
            </a:xfrm>
            <a:custGeom>
              <a:avLst/>
              <a:gdLst/>
              <a:ahLst/>
              <a:cxnLst/>
              <a:rect l="l" t="t" r="r" b="b"/>
              <a:pathLst>
                <a:path w="19" h="1211" extrusionOk="0">
                  <a:moveTo>
                    <a:pt x="19" y="0"/>
                  </a:moveTo>
                  <a:lnTo>
                    <a:pt x="0" y="19"/>
                  </a:lnTo>
                  <a:lnTo>
                    <a:pt x="0" y="1192"/>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6"/>
            <p:cNvSpPr/>
            <p:nvPr/>
          </p:nvSpPr>
          <p:spPr>
            <a:xfrm>
              <a:off x="2845475" y="2935400"/>
              <a:ext cx="500" cy="31200"/>
            </a:xfrm>
            <a:custGeom>
              <a:avLst/>
              <a:gdLst/>
              <a:ahLst/>
              <a:cxnLst/>
              <a:rect l="l" t="t" r="r" b="b"/>
              <a:pathLst>
                <a:path w="20" h="1248" extrusionOk="0">
                  <a:moveTo>
                    <a:pt x="19" y="1"/>
                  </a:moveTo>
                  <a:lnTo>
                    <a:pt x="1" y="19"/>
                  </a:lnTo>
                  <a:lnTo>
                    <a:pt x="1" y="1229"/>
                  </a:lnTo>
                  <a:lnTo>
                    <a:pt x="19" y="124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6"/>
            <p:cNvSpPr/>
            <p:nvPr/>
          </p:nvSpPr>
          <p:spPr>
            <a:xfrm>
              <a:off x="2845950" y="2934475"/>
              <a:ext cx="500" cy="32600"/>
            </a:xfrm>
            <a:custGeom>
              <a:avLst/>
              <a:gdLst/>
              <a:ahLst/>
              <a:cxnLst/>
              <a:rect l="l" t="t" r="r" b="b"/>
              <a:pathLst>
                <a:path w="20" h="1304" extrusionOk="0">
                  <a:moveTo>
                    <a:pt x="19" y="1"/>
                  </a:moveTo>
                  <a:lnTo>
                    <a:pt x="0" y="38"/>
                  </a:lnTo>
                  <a:lnTo>
                    <a:pt x="0" y="1285"/>
                  </a:lnTo>
                  <a:lnTo>
                    <a:pt x="19" y="130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6"/>
            <p:cNvSpPr/>
            <p:nvPr/>
          </p:nvSpPr>
          <p:spPr>
            <a:xfrm>
              <a:off x="2846425" y="2934000"/>
              <a:ext cx="475" cy="34000"/>
            </a:xfrm>
            <a:custGeom>
              <a:avLst/>
              <a:gdLst/>
              <a:ahLst/>
              <a:cxnLst/>
              <a:rect l="l" t="t" r="r" b="b"/>
              <a:pathLst>
                <a:path w="19" h="1360" extrusionOk="0">
                  <a:moveTo>
                    <a:pt x="19" y="1"/>
                  </a:moveTo>
                  <a:lnTo>
                    <a:pt x="0" y="20"/>
                  </a:lnTo>
                  <a:lnTo>
                    <a:pt x="0" y="1322"/>
                  </a:lnTo>
                  <a:lnTo>
                    <a:pt x="19" y="136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6"/>
            <p:cNvSpPr/>
            <p:nvPr/>
          </p:nvSpPr>
          <p:spPr>
            <a:xfrm>
              <a:off x="2846875" y="2933550"/>
              <a:ext cx="950" cy="34925"/>
            </a:xfrm>
            <a:custGeom>
              <a:avLst/>
              <a:gdLst/>
              <a:ahLst/>
              <a:cxnLst/>
              <a:rect l="l" t="t" r="r" b="b"/>
              <a:pathLst>
                <a:path w="38" h="1397" extrusionOk="0">
                  <a:moveTo>
                    <a:pt x="38" y="0"/>
                  </a:moveTo>
                  <a:lnTo>
                    <a:pt x="1" y="19"/>
                  </a:lnTo>
                  <a:lnTo>
                    <a:pt x="1" y="1378"/>
                  </a:lnTo>
                  <a:lnTo>
                    <a:pt x="38" y="1396"/>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6"/>
            <p:cNvSpPr/>
            <p:nvPr/>
          </p:nvSpPr>
          <p:spPr>
            <a:xfrm>
              <a:off x="2847800" y="2933075"/>
              <a:ext cx="500" cy="35850"/>
            </a:xfrm>
            <a:custGeom>
              <a:avLst/>
              <a:gdLst/>
              <a:ahLst/>
              <a:cxnLst/>
              <a:rect l="l" t="t" r="r" b="b"/>
              <a:pathLst>
                <a:path w="20" h="1434" extrusionOk="0">
                  <a:moveTo>
                    <a:pt x="20" y="1"/>
                  </a:moveTo>
                  <a:lnTo>
                    <a:pt x="1" y="19"/>
                  </a:lnTo>
                  <a:lnTo>
                    <a:pt x="1" y="1415"/>
                  </a:lnTo>
                  <a:lnTo>
                    <a:pt x="20" y="1434"/>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6"/>
            <p:cNvSpPr/>
            <p:nvPr/>
          </p:nvSpPr>
          <p:spPr>
            <a:xfrm>
              <a:off x="2848275" y="2932625"/>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6"/>
            <p:cNvSpPr/>
            <p:nvPr/>
          </p:nvSpPr>
          <p:spPr>
            <a:xfrm>
              <a:off x="2848750" y="2932150"/>
              <a:ext cx="475" cy="37700"/>
            </a:xfrm>
            <a:custGeom>
              <a:avLst/>
              <a:gdLst/>
              <a:ahLst/>
              <a:cxnLst/>
              <a:rect l="l" t="t" r="r" b="b"/>
              <a:pathLst>
                <a:path w="19" h="1508" extrusionOk="0">
                  <a:moveTo>
                    <a:pt x="19" y="1"/>
                  </a:moveTo>
                  <a:lnTo>
                    <a:pt x="0" y="19"/>
                  </a:lnTo>
                  <a:lnTo>
                    <a:pt x="0" y="1489"/>
                  </a:lnTo>
                  <a:lnTo>
                    <a:pt x="19" y="150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6"/>
            <p:cNvSpPr/>
            <p:nvPr/>
          </p:nvSpPr>
          <p:spPr>
            <a:xfrm>
              <a:off x="2849200" y="2931225"/>
              <a:ext cx="500" cy="39100"/>
            </a:xfrm>
            <a:custGeom>
              <a:avLst/>
              <a:gdLst/>
              <a:ahLst/>
              <a:cxnLst/>
              <a:rect l="l" t="t" r="r" b="b"/>
              <a:pathLst>
                <a:path w="20" h="1564" extrusionOk="0">
                  <a:moveTo>
                    <a:pt x="19" y="0"/>
                  </a:moveTo>
                  <a:lnTo>
                    <a:pt x="1" y="38"/>
                  </a:lnTo>
                  <a:lnTo>
                    <a:pt x="1" y="1545"/>
                  </a:lnTo>
                  <a:lnTo>
                    <a:pt x="19" y="156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6"/>
            <p:cNvSpPr/>
            <p:nvPr/>
          </p:nvSpPr>
          <p:spPr>
            <a:xfrm>
              <a:off x="2849675" y="2930750"/>
              <a:ext cx="475" cy="40500"/>
            </a:xfrm>
            <a:custGeom>
              <a:avLst/>
              <a:gdLst/>
              <a:ahLst/>
              <a:cxnLst/>
              <a:rect l="l" t="t" r="r" b="b"/>
              <a:pathLst>
                <a:path w="19" h="1620" extrusionOk="0">
                  <a:moveTo>
                    <a:pt x="19" y="1"/>
                  </a:moveTo>
                  <a:lnTo>
                    <a:pt x="0" y="19"/>
                  </a:lnTo>
                  <a:lnTo>
                    <a:pt x="0" y="1583"/>
                  </a:lnTo>
                  <a:lnTo>
                    <a:pt x="19" y="162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6"/>
            <p:cNvSpPr/>
            <p:nvPr/>
          </p:nvSpPr>
          <p:spPr>
            <a:xfrm>
              <a:off x="2850125" y="2930300"/>
              <a:ext cx="975" cy="41425"/>
            </a:xfrm>
            <a:custGeom>
              <a:avLst/>
              <a:gdLst/>
              <a:ahLst/>
              <a:cxnLst/>
              <a:rect l="l" t="t" r="r" b="b"/>
              <a:pathLst>
                <a:path w="39" h="1657" extrusionOk="0">
                  <a:moveTo>
                    <a:pt x="38" y="0"/>
                  </a:moveTo>
                  <a:lnTo>
                    <a:pt x="1" y="19"/>
                  </a:lnTo>
                  <a:lnTo>
                    <a:pt x="1" y="1638"/>
                  </a:lnTo>
                  <a:lnTo>
                    <a:pt x="38" y="1656"/>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6"/>
            <p:cNvSpPr/>
            <p:nvPr/>
          </p:nvSpPr>
          <p:spPr>
            <a:xfrm>
              <a:off x="2851075" y="2929825"/>
              <a:ext cx="475" cy="42375"/>
            </a:xfrm>
            <a:custGeom>
              <a:avLst/>
              <a:gdLst/>
              <a:ahLst/>
              <a:cxnLst/>
              <a:rect l="l" t="t" r="r" b="b"/>
              <a:pathLst>
                <a:path w="19" h="1695" extrusionOk="0">
                  <a:moveTo>
                    <a:pt x="19" y="0"/>
                  </a:moveTo>
                  <a:lnTo>
                    <a:pt x="0" y="19"/>
                  </a:lnTo>
                  <a:lnTo>
                    <a:pt x="0" y="1675"/>
                  </a:lnTo>
                  <a:lnTo>
                    <a:pt x="19" y="169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6"/>
            <p:cNvSpPr/>
            <p:nvPr/>
          </p:nvSpPr>
          <p:spPr>
            <a:xfrm>
              <a:off x="2851525" y="2929350"/>
              <a:ext cx="500" cy="43300"/>
            </a:xfrm>
            <a:custGeom>
              <a:avLst/>
              <a:gdLst/>
              <a:ahLst/>
              <a:cxnLst/>
              <a:rect l="l" t="t" r="r" b="b"/>
              <a:pathLst>
                <a:path w="20" h="1732" extrusionOk="0">
                  <a:moveTo>
                    <a:pt x="19" y="1"/>
                  </a:moveTo>
                  <a:lnTo>
                    <a:pt x="1" y="19"/>
                  </a:lnTo>
                  <a:lnTo>
                    <a:pt x="1"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6"/>
            <p:cNvSpPr/>
            <p:nvPr/>
          </p:nvSpPr>
          <p:spPr>
            <a:xfrm>
              <a:off x="2852000" y="2928900"/>
              <a:ext cx="475" cy="44225"/>
            </a:xfrm>
            <a:custGeom>
              <a:avLst/>
              <a:gdLst/>
              <a:ahLst/>
              <a:cxnLst/>
              <a:rect l="l" t="t" r="r" b="b"/>
              <a:pathLst>
                <a:path w="19" h="1769" extrusionOk="0">
                  <a:moveTo>
                    <a:pt x="19" y="0"/>
                  </a:moveTo>
                  <a:lnTo>
                    <a:pt x="0" y="19"/>
                  </a:lnTo>
                  <a:lnTo>
                    <a:pt x="0" y="1750"/>
                  </a:lnTo>
                  <a:lnTo>
                    <a:pt x="19" y="17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6"/>
            <p:cNvSpPr/>
            <p:nvPr/>
          </p:nvSpPr>
          <p:spPr>
            <a:xfrm>
              <a:off x="2852475" y="2927975"/>
              <a:ext cx="475" cy="45600"/>
            </a:xfrm>
            <a:custGeom>
              <a:avLst/>
              <a:gdLst/>
              <a:ahLst/>
              <a:cxnLst/>
              <a:rect l="l" t="t" r="r" b="b"/>
              <a:pathLst>
                <a:path w="19" h="1824" extrusionOk="0">
                  <a:moveTo>
                    <a:pt x="19" y="0"/>
                  </a:moveTo>
                  <a:lnTo>
                    <a:pt x="0" y="37"/>
                  </a:lnTo>
                  <a:lnTo>
                    <a:pt x="0" y="1805"/>
                  </a:lnTo>
                  <a:lnTo>
                    <a:pt x="19" y="182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6"/>
            <p:cNvSpPr/>
            <p:nvPr/>
          </p:nvSpPr>
          <p:spPr>
            <a:xfrm>
              <a:off x="2852925" y="2927500"/>
              <a:ext cx="500" cy="47025"/>
            </a:xfrm>
            <a:custGeom>
              <a:avLst/>
              <a:gdLst/>
              <a:ahLst/>
              <a:cxnLst/>
              <a:rect l="l" t="t" r="r" b="b"/>
              <a:pathLst>
                <a:path w="20" h="1881" extrusionOk="0">
                  <a:moveTo>
                    <a:pt x="19" y="0"/>
                  </a:moveTo>
                  <a:lnTo>
                    <a:pt x="1" y="19"/>
                  </a:lnTo>
                  <a:lnTo>
                    <a:pt x="1" y="1843"/>
                  </a:lnTo>
                  <a:lnTo>
                    <a:pt x="19" y="18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6"/>
            <p:cNvSpPr/>
            <p:nvPr/>
          </p:nvSpPr>
          <p:spPr>
            <a:xfrm>
              <a:off x="2853400" y="2927025"/>
              <a:ext cx="950" cy="47950"/>
            </a:xfrm>
            <a:custGeom>
              <a:avLst/>
              <a:gdLst/>
              <a:ahLst/>
              <a:cxnLst/>
              <a:rect l="l" t="t" r="r" b="b"/>
              <a:pathLst>
                <a:path w="38" h="1918" extrusionOk="0">
                  <a:moveTo>
                    <a:pt x="37" y="1"/>
                  </a:moveTo>
                  <a:lnTo>
                    <a:pt x="0" y="19"/>
                  </a:lnTo>
                  <a:lnTo>
                    <a:pt x="0" y="1899"/>
                  </a:lnTo>
                  <a:lnTo>
                    <a:pt x="37" y="1918"/>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6"/>
            <p:cNvSpPr/>
            <p:nvPr/>
          </p:nvSpPr>
          <p:spPr>
            <a:xfrm>
              <a:off x="2854325" y="2926575"/>
              <a:ext cx="500" cy="48875"/>
            </a:xfrm>
            <a:custGeom>
              <a:avLst/>
              <a:gdLst/>
              <a:ahLst/>
              <a:cxnLst/>
              <a:rect l="l" t="t" r="r" b="b"/>
              <a:pathLst>
                <a:path w="20" h="1955" extrusionOk="0">
                  <a:moveTo>
                    <a:pt x="19" y="0"/>
                  </a:moveTo>
                  <a:lnTo>
                    <a:pt x="0" y="19"/>
                  </a:lnTo>
                  <a:lnTo>
                    <a:pt x="0" y="1936"/>
                  </a:lnTo>
                  <a:lnTo>
                    <a:pt x="19" y="19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6"/>
            <p:cNvSpPr/>
            <p:nvPr/>
          </p:nvSpPr>
          <p:spPr>
            <a:xfrm>
              <a:off x="2854800" y="2926100"/>
              <a:ext cx="475" cy="49800"/>
            </a:xfrm>
            <a:custGeom>
              <a:avLst/>
              <a:gdLst/>
              <a:ahLst/>
              <a:cxnLst/>
              <a:rect l="l" t="t" r="r" b="b"/>
              <a:pathLst>
                <a:path w="19" h="1992" extrusionOk="0">
                  <a:moveTo>
                    <a:pt x="19" y="1"/>
                  </a:moveTo>
                  <a:lnTo>
                    <a:pt x="0" y="19"/>
                  </a:lnTo>
                  <a:lnTo>
                    <a:pt x="0" y="1973"/>
                  </a:lnTo>
                  <a:lnTo>
                    <a:pt x="19" y="199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6"/>
            <p:cNvSpPr/>
            <p:nvPr/>
          </p:nvSpPr>
          <p:spPr>
            <a:xfrm>
              <a:off x="2855250" y="2925625"/>
              <a:ext cx="500" cy="50750"/>
            </a:xfrm>
            <a:custGeom>
              <a:avLst/>
              <a:gdLst/>
              <a:ahLst/>
              <a:cxnLst/>
              <a:rect l="l" t="t" r="r" b="b"/>
              <a:pathLst>
                <a:path w="20" h="2030" extrusionOk="0">
                  <a:moveTo>
                    <a:pt x="19" y="1"/>
                  </a:moveTo>
                  <a:lnTo>
                    <a:pt x="1" y="20"/>
                  </a:lnTo>
                  <a:lnTo>
                    <a:pt x="1" y="2011"/>
                  </a:lnTo>
                  <a:lnTo>
                    <a:pt x="19" y="203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6"/>
            <p:cNvSpPr/>
            <p:nvPr/>
          </p:nvSpPr>
          <p:spPr>
            <a:xfrm>
              <a:off x="2855725" y="2924700"/>
              <a:ext cx="475" cy="52150"/>
            </a:xfrm>
            <a:custGeom>
              <a:avLst/>
              <a:gdLst/>
              <a:ahLst/>
              <a:cxnLst/>
              <a:rect l="l" t="t" r="r" b="b"/>
              <a:pathLst>
                <a:path w="19" h="2086" extrusionOk="0">
                  <a:moveTo>
                    <a:pt x="19" y="1"/>
                  </a:moveTo>
                  <a:lnTo>
                    <a:pt x="0" y="38"/>
                  </a:lnTo>
                  <a:lnTo>
                    <a:pt x="0" y="2067"/>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6"/>
            <p:cNvSpPr/>
            <p:nvPr/>
          </p:nvSpPr>
          <p:spPr>
            <a:xfrm>
              <a:off x="2856175" y="2924250"/>
              <a:ext cx="500" cy="53525"/>
            </a:xfrm>
            <a:custGeom>
              <a:avLst/>
              <a:gdLst/>
              <a:ahLst/>
              <a:cxnLst/>
              <a:rect l="l" t="t" r="r" b="b"/>
              <a:pathLst>
                <a:path w="20" h="2141" extrusionOk="0">
                  <a:moveTo>
                    <a:pt x="20" y="0"/>
                  </a:moveTo>
                  <a:lnTo>
                    <a:pt x="1" y="19"/>
                  </a:lnTo>
                  <a:lnTo>
                    <a:pt x="1" y="2103"/>
                  </a:lnTo>
                  <a:lnTo>
                    <a:pt x="20" y="2140"/>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6"/>
            <p:cNvSpPr/>
            <p:nvPr/>
          </p:nvSpPr>
          <p:spPr>
            <a:xfrm>
              <a:off x="2856650" y="2923775"/>
              <a:ext cx="950" cy="54450"/>
            </a:xfrm>
            <a:custGeom>
              <a:avLst/>
              <a:gdLst/>
              <a:ahLst/>
              <a:cxnLst/>
              <a:rect l="l" t="t" r="r" b="b"/>
              <a:pathLst>
                <a:path w="38" h="2178" extrusionOk="0">
                  <a:moveTo>
                    <a:pt x="38" y="1"/>
                  </a:moveTo>
                  <a:lnTo>
                    <a:pt x="1" y="19"/>
                  </a:lnTo>
                  <a:lnTo>
                    <a:pt x="1" y="2159"/>
                  </a:lnTo>
                  <a:lnTo>
                    <a:pt x="38" y="2178"/>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6"/>
            <p:cNvSpPr/>
            <p:nvPr/>
          </p:nvSpPr>
          <p:spPr>
            <a:xfrm>
              <a:off x="2857575" y="2923300"/>
              <a:ext cx="500" cy="55400"/>
            </a:xfrm>
            <a:custGeom>
              <a:avLst/>
              <a:gdLst/>
              <a:ahLst/>
              <a:cxnLst/>
              <a:rect l="l" t="t" r="r" b="b"/>
              <a:pathLst>
                <a:path w="20" h="2216" extrusionOk="0">
                  <a:moveTo>
                    <a:pt x="19" y="1"/>
                  </a:moveTo>
                  <a:lnTo>
                    <a:pt x="1" y="20"/>
                  </a:lnTo>
                  <a:lnTo>
                    <a:pt x="1" y="2197"/>
                  </a:lnTo>
                  <a:lnTo>
                    <a:pt x="19" y="221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6"/>
            <p:cNvSpPr/>
            <p:nvPr/>
          </p:nvSpPr>
          <p:spPr>
            <a:xfrm>
              <a:off x="2858050" y="2922850"/>
              <a:ext cx="475" cy="56325"/>
            </a:xfrm>
            <a:custGeom>
              <a:avLst/>
              <a:gdLst/>
              <a:ahLst/>
              <a:cxnLst/>
              <a:rect l="l" t="t" r="r" b="b"/>
              <a:pathLst>
                <a:path w="19" h="2253" extrusionOk="0">
                  <a:moveTo>
                    <a:pt x="19" y="0"/>
                  </a:moveTo>
                  <a:lnTo>
                    <a:pt x="0" y="19"/>
                  </a:lnTo>
                  <a:lnTo>
                    <a:pt x="0" y="2234"/>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6"/>
            <p:cNvSpPr/>
            <p:nvPr/>
          </p:nvSpPr>
          <p:spPr>
            <a:xfrm>
              <a:off x="2858500" y="2922375"/>
              <a:ext cx="500" cy="57250"/>
            </a:xfrm>
            <a:custGeom>
              <a:avLst/>
              <a:gdLst/>
              <a:ahLst/>
              <a:cxnLst/>
              <a:rect l="l" t="t" r="r" b="b"/>
              <a:pathLst>
                <a:path w="20" h="2290" extrusionOk="0">
                  <a:moveTo>
                    <a:pt x="20" y="1"/>
                  </a:moveTo>
                  <a:lnTo>
                    <a:pt x="1" y="19"/>
                  </a:lnTo>
                  <a:lnTo>
                    <a:pt x="1" y="2271"/>
                  </a:lnTo>
                  <a:lnTo>
                    <a:pt x="20" y="2290"/>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6"/>
            <p:cNvSpPr/>
            <p:nvPr/>
          </p:nvSpPr>
          <p:spPr>
            <a:xfrm>
              <a:off x="2858975" y="2921925"/>
              <a:ext cx="500" cy="58175"/>
            </a:xfrm>
            <a:custGeom>
              <a:avLst/>
              <a:gdLst/>
              <a:ahLst/>
              <a:cxnLst/>
              <a:rect l="l" t="t" r="r" b="b"/>
              <a:pathLst>
                <a:path w="20" h="2327" extrusionOk="0">
                  <a:moveTo>
                    <a:pt x="19" y="0"/>
                  </a:moveTo>
                  <a:lnTo>
                    <a:pt x="1" y="19"/>
                  </a:lnTo>
                  <a:lnTo>
                    <a:pt x="1" y="2308"/>
                  </a:lnTo>
                  <a:lnTo>
                    <a:pt x="19" y="2326"/>
                  </a:lnTo>
                  <a:lnTo>
                    <a:pt x="19" y="2308"/>
                  </a:lnTo>
                  <a:lnTo>
                    <a:pt x="19" y="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6"/>
            <p:cNvSpPr/>
            <p:nvPr/>
          </p:nvSpPr>
          <p:spPr>
            <a:xfrm>
              <a:off x="2859450" y="2922375"/>
              <a:ext cx="475" cy="57250"/>
            </a:xfrm>
            <a:custGeom>
              <a:avLst/>
              <a:gdLst/>
              <a:ahLst/>
              <a:cxnLst/>
              <a:rect l="l" t="t" r="r" b="b"/>
              <a:pathLst>
                <a:path w="19" h="2290" extrusionOk="0">
                  <a:moveTo>
                    <a:pt x="0" y="1"/>
                  </a:moveTo>
                  <a:lnTo>
                    <a:pt x="0" y="2290"/>
                  </a:lnTo>
                  <a:lnTo>
                    <a:pt x="19" y="227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6"/>
            <p:cNvSpPr/>
            <p:nvPr/>
          </p:nvSpPr>
          <p:spPr>
            <a:xfrm>
              <a:off x="2859900" y="2922850"/>
              <a:ext cx="950" cy="56325"/>
            </a:xfrm>
            <a:custGeom>
              <a:avLst/>
              <a:gdLst/>
              <a:ahLst/>
              <a:cxnLst/>
              <a:rect l="l" t="t" r="r" b="b"/>
              <a:pathLst>
                <a:path w="38" h="2253" extrusionOk="0">
                  <a:moveTo>
                    <a:pt x="1" y="0"/>
                  </a:moveTo>
                  <a:lnTo>
                    <a:pt x="1" y="2252"/>
                  </a:lnTo>
                  <a:lnTo>
                    <a:pt x="38" y="2234"/>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6"/>
            <p:cNvSpPr/>
            <p:nvPr/>
          </p:nvSpPr>
          <p:spPr>
            <a:xfrm>
              <a:off x="2860850" y="2923300"/>
              <a:ext cx="475" cy="55400"/>
            </a:xfrm>
            <a:custGeom>
              <a:avLst/>
              <a:gdLst/>
              <a:ahLst/>
              <a:cxnLst/>
              <a:rect l="l" t="t" r="r" b="b"/>
              <a:pathLst>
                <a:path w="19" h="2216" extrusionOk="0">
                  <a:moveTo>
                    <a:pt x="0" y="1"/>
                  </a:moveTo>
                  <a:lnTo>
                    <a:pt x="0" y="2216"/>
                  </a:lnTo>
                  <a:lnTo>
                    <a:pt x="19" y="2197"/>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6"/>
            <p:cNvSpPr/>
            <p:nvPr/>
          </p:nvSpPr>
          <p:spPr>
            <a:xfrm>
              <a:off x="2861300" y="2923775"/>
              <a:ext cx="500" cy="54450"/>
            </a:xfrm>
            <a:custGeom>
              <a:avLst/>
              <a:gdLst/>
              <a:ahLst/>
              <a:cxnLst/>
              <a:rect l="l" t="t" r="r" b="b"/>
              <a:pathLst>
                <a:path w="20" h="2178" extrusionOk="0">
                  <a:moveTo>
                    <a:pt x="1" y="1"/>
                  </a:moveTo>
                  <a:lnTo>
                    <a:pt x="1" y="2178"/>
                  </a:lnTo>
                  <a:lnTo>
                    <a:pt x="19" y="2159"/>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6"/>
            <p:cNvSpPr/>
            <p:nvPr/>
          </p:nvSpPr>
          <p:spPr>
            <a:xfrm>
              <a:off x="2861775" y="2924250"/>
              <a:ext cx="475" cy="53525"/>
            </a:xfrm>
            <a:custGeom>
              <a:avLst/>
              <a:gdLst/>
              <a:ahLst/>
              <a:cxnLst/>
              <a:rect l="l" t="t" r="r" b="b"/>
              <a:pathLst>
                <a:path w="19" h="2141" extrusionOk="0">
                  <a:moveTo>
                    <a:pt x="0" y="0"/>
                  </a:moveTo>
                  <a:lnTo>
                    <a:pt x="0" y="2140"/>
                  </a:lnTo>
                  <a:lnTo>
                    <a:pt x="19" y="210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6"/>
            <p:cNvSpPr/>
            <p:nvPr/>
          </p:nvSpPr>
          <p:spPr>
            <a:xfrm>
              <a:off x="2862225" y="2924700"/>
              <a:ext cx="500" cy="52150"/>
            </a:xfrm>
            <a:custGeom>
              <a:avLst/>
              <a:gdLst/>
              <a:ahLst/>
              <a:cxnLst/>
              <a:rect l="l" t="t" r="r" b="b"/>
              <a:pathLst>
                <a:path w="20" h="2086" extrusionOk="0">
                  <a:moveTo>
                    <a:pt x="1" y="1"/>
                  </a:moveTo>
                  <a:lnTo>
                    <a:pt x="1" y="2085"/>
                  </a:lnTo>
                  <a:lnTo>
                    <a:pt x="19" y="2067"/>
                  </a:lnTo>
                  <a:lnTo>
                    <a:pt x="19"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6"/>
            <p:cNvSpPr/>
            <p:nvPr/>
          </p:nvSpPr>
          <p:spPr>
            <a:xfrm>
              <a:off x="2862700" y="2925625"/>
              <a:ext cx="950" cy="50750"/>
            </a:xfrm>
            <a:custGeom>
              <a:avLst/>
              <a:gdLst/>
              <a:ahLst/>
              <a:cxnLst/>
              <a:rect l="l" t="t" r="r" b="b"/>
              <a:pathLst>
                <a:path w="38" h="2030" extrusionOk="0">
                  <a:moveTo>
                    <a:pt x="0" y="1"/>
                  </a:moveTo>
                  <a:lnTo>
                    <a:pt x="0" y="2030"/>
                  </a:lnTo>
                  <a:lnTo>
                    <a:pt x="38" y="2011"/>
                  </a:lnTo>
                  <a:lnTo>
                    <a:pt x="38"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6"/>
            <p:cNvSpPr/>
            <p:nvPr/>
          </p:nvSpPr>
          <p:spPr>
            <a:xfrm>
              <a:off x="2863625" y="2926100"/>
              <a:ext cx="500" cy="49800"/>
            </a:xfrm>
            <a:custGeom>
              <a:avLst/>
              <a:gdLst/>
              <a:ahLst/>
              <a:cxnLst/>
              <a:rect l="l" t="t" r="r" b="b"/>
              <a:pathLst>
                <a:path w="20" h="1992" extrusionOk="0">
                  <a:moveTo>
                    <a:pt x="1" y="1"/>
                  </a:moveTo>
                  <a:lnTo>
                    <a:pt x="1" y="1992"/>
                  </a:lnTo>
                  <a:lnTo>
                    <a:pt x="19" y="197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6"/>
            <p:cNvSpPr/>
            <p:nvPr/>
          </p:nvSpPr>
          <p:spPr>
            <a:xfrm>
              <a:off x="2864100" y="2926575"/>
              <a:ext cx="475" cy="48875"/>
            </a:xfrm>
            <a:custGeom>
              <a:avLst/>
              <a:gdLst/>
              <a:ahLst/>
              <a:cxnLst/>
              <a:rect l="l" t="t" r="r" b="b"/>
              <a:pathLst>
                <a:path w="19" h="1955" extrusionOk="0">
                  <a:moveTo>
                    <a:pt x="0" y="0"/>
                  </a:moveTo>
                  <a:lnTo>
                    <a:pt x="0" y="1954"/>
                  </a:lnTo>
                  <a:lnTo>
                    <a:pt x="19" y="1936"/>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6"/>
            <p:cNvSpPr/>
            <p:nvPr/>
          </p:nvSpPr>
          <p:spPr>
            <a:xfrm>
              <a:off x="2864550" y="2927025"/>
              <a:ext cx="500" cy="47950"/>
            </a:xfrm>
            <a:custGeom>
              <a:avLst/>
              <a:gdLst/>
              <a:ahLst/>
              <a:cxnLst/>
              <a:rect l="l" t="t" r="r" b="b"/>
              <a:pathLst>
                <a:path w="20" h="1918" extrusionOk="0">
                  <a:moveTo>
                    <a:pt x="1" y="1"/>
                  </a:moveTo>
                  <a:lnTo>
                    <a:pt x="1" y="1918"/>
                  </a:lnTo>
                  <a:lnTo>
                    <a:pt x="19" y="1899"/>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6"/>
            <p:cNvSpPr/>
            <p:nvPr/>
          </p:nvSpPr>
          <p:spPr>
            <a:xfrm>
              <a:off x="2865025" y="2927500"/>
              <a:ext cx="500" cy="47025"/>
            </a:xfrm>
            <a:custGeom>
              <a:avLst/>
              <a:gdLst/>
              <a:ahLst/>
              <a:cxnLst/>
              <a:rect l="l" t="t" r="r" b="b"/>
              <a:pathLst>
                <a:path w="20" h="1881" extrusionOk="0">
                  <a:moveTo>
                    <a:pt x="0" y="0"/>
                  </a:moveTo>
                  <a:lnTo>
                    <a:pt x="0" y="1880"/>
                  </a:lnTo>
                  <a:lnTo>
                    <a:pt x="19" y="184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6"/>
            <p:cNvSpPr/>
            <p:nvPr/>
          </p:nvSpPr>
          <p:spPr>
            <a:xfrm>
              <a:off x="2865500" y="2927975"/>
              <a:ext cx="475" cy="45600"/>
            </a:xfrm>
            <a:custGeom>
              <a:avLst/>
              <a:gdLst/>
              <a:ahLst/>
              <a:cxnLst/>
              <a:rect l="l" t="t" r="r" b="b"/>
              <a:pathLst>
                <a:path w="19" h="1824" extrusionOk="0">
                  <a:moveTo>
                    <a:pt x="0" y="0"/>
                  </a:moveTo>
                  <a:lnTo>
                    <a:pt x="0" y="1824"/>
                  </a:lnTo>
                  <a:lnTo>
                    <a:pt x="19" y="1805"/>
                  </a:lnTo>
                  <a:lnTo>
                    <a:pt x="19" y="37"/>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6"/>
            <p:cNvSpPr/>
            <p:nvPr/>
          </p:nvSpPr>
          <p:spPr>
            <a:xfrm>
              <a:off x="2865950" y="2928900"/>
              <a:ext cx="950" cy="44225"/>
            </a:xfrm>
            <a:custGeom>
              <a:avLst/>
              <a:gdLst/>
              <a:ahLst/>
              <a:cxnLst/>
              <a:rect l="l" t="t" r="r" b="b"/>
              <a:pathLst>
                <a:path w="38" h="1769" extrusionOk="0">
                  <a:moveTo>
                    <a:pt x="1" y="0"/>
                  </a:moveTo>
                  <a:lnTo>
                    <a:pt x="1" y="1768"/>
                  </a:lnTo>
                  <a:lnTo>
                    <a:pt x="38" y="1750"/>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6"/>
            <p:cNvSpPr/>
            <p:nvPr/>
          </p:nvSpPr>
          <p:spPr>
            <a:xfrm>
              <a:off x="2866875" y="2929350"/>
              <a:ext cx="500" cy="43300"/>
            </a:xfrm>
            <a:custGeom>
              <a:avLst/>
              <a:gdLst/>
              <a:ahLst/>
              <a:cxnLst/>
              <a:rect l="l" t="t" r="r" b="b"/>
              <a:pathLst>
                <a:path w="20" h="1732" extrusionOk="0">
                  <a:moveTo>
                    <a:pt x="1" y="1"/>
                  </a:moveTo>
                  <a:lnTo>
                    <a:pt x="1" y="1732"/>
                  </a:lnTo>
                  <a:lnTo>
                    <a:pt x="20" y="1713"/>
                  </a:lnTo>
                  <a:lnTo>
                    <a:pt x="20"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6"/>
            <p:cNvSpPr/>
            <p:nvPr/>
          </p:nvSpPr>
          <p:spPr>
            <a:xfrm>
              <a:off x="2867350" y="2929825"/>
              <a:ext cx="500" cy="42375"/>
            </a:xfrm>
            <a:custGeom>
              <a:avLst/>
              <a:gdLst/>
              <a:ahLst/>
              <a:cxnLst/>
              <a:rect l="l" t="t" r="r" b="b"/>
              <a:pathLst>
                <a:path w="20" h="1695" extrusionOk="0">
                  <a:moveTo>
                    <a:pt x="1" y="0"/>
                  </a:moveTo>
                  <a:lnTo>
                    <a:pt x="1" y="1694"/>
                  </a:lnTo>
                  <a:lnTo>
                    <a:pt x="19" y="167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6"/>
            <p:cNvSpPr/>
            <p:nvPr/>
          </p:nvSpPr>
          <p:spPr>
            <a:xfrm>
              <a:off x="2867825" y="2930300"/>
              <a:ext cx="475" cy="41425"/>
            </a:xfrm>
            <a:custGeom>
              <a:avLst/>
              <a:gdLst/>
              <a:ahLst/>
              <a:cxnLst/>
              <a:rect l="l" t="t" r="r" b="b"/>
              <a:pathLst>
                <a:path w="19" h="1657" extrusionOk="0">
                  <a:moveTo>
                    <a:pt x="0" y="0"/>
                  </a:moveTo>
                  <a:lnTo>
                    <a:pt x="0" y="1656"/>
                  </a:lnTo>
                  <a:lnTo>
                    <a:pt x="19" y="1638"/>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6"/>
            <p:cNvSpPr/>
            <p:nvPr/>
          </p:nvSpPr>
          <p:spPr>
            <a:xfrm>
              <a:off x="2868275" y="2930750"/>
              <a:ext cx="500" cy="40500"/>
            </a:xfrm>
            <a:custGeom>
              <a:avLst/>
              <a:gdLst/>
              <a:ahLst/>
              <a:cxnLst/>
              <a:rect l="l" t="t" r="r" b="b"/>
              <a:pathLst>
                <a:path w="20" h="1620" extrusionOk="0">
                  <a:moveTo>
                    <a:pt x="1" y="1"/>
                  </a:moveTo>
                  <a:lnTo>
                    <a:pt x="1" y="1620"/>
                  </a:lnTo>
                  <a:lnTo>
                    <a:pt x="19" y="158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6"/>
            <p:cNvSpPr/>
            <p:nvPr/>
          </p:nvSpPr>
          <p:spPr>
            <a:xfrm>
              <a:off x="2868750" y="2931225"/>
              <a:ext cx="475" cy="39100"/>
            </a:xfrm>
            <a:custGeom>
              <a:avLst/>
              <a:gdLst/>
              <a:ahLst/>
              <a:cxnLst/>
              <a:rect l="l" t="t" r="r" b="b"/>
              <a:pathLst>
                <a:path w="19" h="1564" extrusionOk="0">
                  <a:moveTo>
                    <a:pt x="0" y="0"/>
                  </a:moveTo>
                  <a:lnTo>
                    <a:pt x="0" y="1564"/>
                  </a:lnTo>
                  <a:lnTo>
                    <a:pt x="19" y="1545"/>
                  </a:lnTo>
                  <a:lnTo>
                    <a:pt x="19" y="38"/>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6"/>
            <p:cNvSpPr/>
            <p:nvPr/>
          </p:nvSpPr>
          <p:spPr>
            <a:xfrm>
              <a:off x="2869200" y="2932150"/>
              <a:ext cx="975" cy="37700"/>
            </a:xfrm>
            <a:custGeom>
              <a:avLst/>
              <a:gdLst/>
              <a:ahLst/>
              <a:cxnLst/>
              <a:rect l="l" t="t" r="r" b="b"/>
              <a:pathLst>
                <a:path w="39" h="1508" extrusionOk="0">
                  <a:moveTo>
                    <a:pt x="1" y="1"/>
                  </a:moveTo>
                  <a:lnTo>
                    <a:pt x="1" y="1508"/>
                  </a:lnTo>
                  <a:lnTo>
                    <a:pt x="38" y="1489"/>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6"/>
            <p:cNvSpPr/>
            <p:nvPr/>
          </p:nvSpPr>
          <p:spPr>
            <a:xfrm>
              <a:off x="2870150" y="2932625"/>
              <a:ext cx="475" cy="36775"/>
            </a:xfrm>
            <a:custGeom>
              <a:avLst/>
              <a:gdLst/>
              <a:ahLst/>
              <a:cxnLst/>
              <a:rect l="l" t="t" r="r" b="b"/>
              <a:pathLst>
                <a:path w="19" h="1471" extrusionOk="0">
                  <a:moveTo>
                    <a:pt x="0" y="0"/>
                  </a:moveTo>
                  <a:lnTo>
                    <a:pt x="0" y="1470"/>
                  </a:lnTo>
                  <a:lnTo>
                    <a:pt x="19" y="1452"/>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6"/>
            <p:cNvSpPr/>
            <p:nvPr/>
          </p:nvSpPr>
          <p:spPr>
            <a:xfrm>
              <a:off x="2870600" y="2933075"/>
              <a:ext cx="500" cy="35850"/>
            </a:xfrm>
            <a:custGeom>
              <a:avLst/>
              <a:gdLst/>
              <a:ahLst/>
              <a:cxnLst/>
              <a:rect l="l" t="t" r="r" b="b"/>
              <a:pathLst>
                <a:path w="20" h="1434" extrusionOk="0">
                  <a:moveTo>
                    <a:pt x="1" y="1"/>
                  </a:moveTo>
                  <a:lnTo>
                    <a:pt x="1" y="1434"/>
                  </a:lnTo>
                  <a:lnTo>
                    <a:pt x="19" y="1415"/>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6"/>
            <p:cNvSpPr/>
            <p:nvPr/>
          </p:nvSpPr>
          <p:spPr>
            <a:xfrm>
              <a:off x="2871075" y="2933550"/>
              <a:ext cx="500" cy="34925"/>
            </a:xfrm>
            <a:custGeom>
              <a:avLst/>
              <a:gdLst/>
              <a:ahLst/>
              <a:cxnLst/>
              <a:rect l="l" t="t" r="r" b="b"/>
              <a:pathLst>
                <a:path w="20" h="1397" extrusionOk="0">
                  <a:moveTo>
                    <a:pt x="0" y="0"/>
                  </a:moveTo>
                  <a:lnTo>
                    <a:pt x="0" y="1396"/>
                  </a:lnTo>
                  <a:lnTo>
                    <a:pt x="19" y="1378"/>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6"/>
            <p:cNvSpPr/>
            <p:nvPr/>
          </p:nvSpPr>
          <p:spPr>
            <a:xfrm>
              <a:off x="2871550" y="2934000"/>
              <a:ext cx="475" cy="34000"/>
            </a:xfrm>
            <a:custGeom>
              <a:avLst/>
              <a:gdLst/>
              <a:ahLst/>
              <a:cxnLst/>
              <a:rect l="l" t="t" r="r" b="b"/>
              <a:pathLst>
                <a:path w="19" h="1360" extrusionOk="0">
                  <a:moveTo>
                    <a:pt x="0" y="1"/>
                  </a:moveTo>
                  <a:lnTo>
                    <a:pt x="0" y="1360"/>
                  </a:lnTo>
                  <a:lnTo>
                    <a:pt x="19" y="1322"/>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6"/>
            <p:cNvSpPr/>
            <p:nvPr/>
          </p:nvSpPr>
          <p:spPr>
            <a:xfrm>
              <a:off x="2872000" y="2934475"/>
              <a:ext cx="500" cy="32600"/>
            </a:xfrm>
            <a:custGeom>
              <a:avLst/>
              <a:gdLst/>
              <a:ahLst/>
              <a:cxnLst/>
              <a:rect l="l" t="t" r="r" b="b"/>
              <a:pathLst>
                <a:path w="20" h="1304" extrusionOk="0">
                  <a:moveTo>
                    <a:pt x="1" y="1"/>
                  </a:moveTo>
                  <a:lnTo>
                    <a:pt x="1" y="1303"/>
                  </a:lnTo>
                  <a:lnTo>
                    <a:pt x="19" y="1285"/>
                  </a:lnTo>
                  <a:lnTo>
                    <a:pt x="19"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6"/>
            <p:cNvSpPr/>
            <p:nvPr/>
          </p:nvSpPr>
          <p:spPr>
            <a:xfrm>
              <a:off x="2872475" y="2935400"/>
              <a:ext cx="950" cy="31200"/>
            </a:xfrm>
            <a:custGeom>
              <a:avLst/>
              <a:gdLst/>
              <a:ahLst/>
              <a:cxnLst/>
              <a:rect l="l" t="t" r="r" b="b"/>
              <a:pathLst>
                <a:path w="38" h="1248" extrusionOk="0">
                  <a:moveTo>
                    <a:pt x="0" y="1"/>
                  </a:moveTo>
                  <a:lnTo>
                    <a:pt x="0" y="1248"/>
                  </a:lnTo>
                  <a:lnTo>
                    <a:pt x="37" y="1229"/>
                  </a:lnTo>
                  <a:lnTo>
                    <a:pt x="37"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6"/>
            <p:cNvSpPr/>
            <p:nvPr/>
          </p:nvSpPr>
          <p:spPr>
            <a:xfrm>
              <a:off x="2873400" y="2935875"/>
              <a:ext cx="500" cy="30275"/>
            </a:xfrm>
            <a:custGeom>
              <a:avLst/>
              <a:gdLst/>
              <a:ahLst/>
              <a:cxnLst/>
              <a:rect l="l" t="t" r="r" b="b"/>
              <a:pathLst>
                <a:path w="20" h="1211" extrusionOk="0">
                  <a:moveTo>
                    <a:pt x="0" y="0"/>
                  </a:moveTo>
                  <a:lnTo>
                    <a:pt x="0" y="1210"/>
                  </a:lnTo>
                  <a:lnTo>
                    <a:pt x="19" y="1192"/>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6"/>
            <p:cNvSpPr/>
            <p:nvPr/>
          </p:nvSpPr>
          <p:spPr>
            <a:xfrm>
              <a:off x="2873875" y="2936350"/>
              <a:ext cx="475" cy="29325"/>
            </a:xfrm>
            <a:custGeom>
              <a:avLst/>
              <a:gdLst/>
              <a:ahLst/>
              <a:cxnLst/>
              <a:rect l="l" t="t" r="r" b="b"/>
              <a:pathLst>
                <a:path w="19" h="1173" extrusionOk="0">
                  <a:moveTo>
                    <a:pt x="0" y="0"/>
                  </a:moveTo>
                  <a:lnTo>
                    <a:pt x="0" y="1173"/>
                  </a:lnTo>
                  <a:lnTo>
                    <a:pt x="19" y="1154"/>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6"/>
            <p:cNvSpPr/>
            <p:nvPr/>
          </p:nvSpPr>
          <p:spPr>
            <a:xfrm>
              <a:off x="2874325" y="2936800"/>
              <a:ext cx="500" cy="28400"/>
            </a:xfrm>
            <a:custGeom>
              <a:avLst/>
              <a:gdLst/>
              <a:ahLst/>
              <a:cxnLst/>
              <a:rect l="l" t="t" r="r" b="b"/>
              <a:pathLst>
                <a:path w="20" h="1136" extrusionOk="0">
                  <a:moveTo>
                    <a:pt x="1" y="1"/>
                  </a:moveTo>
                  <a:lnTo>
                    <a:pt x="1" y="1136"/>
                  </a:lnTo>
                  <a:lnTo>
                    <a:pt x="19" y="1117"/>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6"/>
            <p:cNvSpPr/>
            <p:nvPr/>
          </p:nvSpPr>
          <p:spPr>
            <a:xfrm>
              <a:off x="2874800" y="2937275"/>
              <a:ext cx="475" cy="27475"/>
            </a:xfrm>
            <a:custGeom>
              <a:avLst/>
              <a:gdLst/>
              <a:ahLst/>
              <a:cxnLst/>
              <a:rect l="l" t="t" r="r" b="b"/>
              <a:pathLst>
                <a:path w="19" h="1099" extrusionOk="0">
                  <a:moveTo>
                    <a:pt x="0" y="0"/>
                  </a:moveTo>
                  <a:lnTo>
                    <a:pt x="0" y="1098"/>
                  </a:lnTo>
                  <a:lnTo>
                    <a:pt x="19" y="106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6"/>
            <p:cNvSpPr/>
            <p:nvPr/>
          </p:nvSpPr>
          <p:spPr>
            <a:xfrm>
              <a:off x="2875250" y="2937725"/>
              <a:ext cx="500" cy="26100"/>
            </a:xfrm>
            <a:custGeom>
              <a:avLst/>
              <a:gdLst/>
              <a:ahLst/>
              <a:cxnLst/>
              <a:rect l="l" t="t" r="r" b="b"/>
              <a:pathLst>
                <a:path w="20" h="1044" extrusionOk="0">
                  <a:moveTo>
                    <a:pt x="1" y="1"/>
                  </a:moveTo>
                  <a:lnTo>
                    <a:pt x="1" y="1043"/>
                  </a:lnTo>
                  <a:lnTo>
                    <a:pt x="20" y="1024"/>
                  </a:lnTo>
                  <a:lnTo>
                    <a:pt x="20"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6"/>
            <p:cNvSpPr/>
            <p:nvPr/>
          </p:nvSpPr>
          <p:spPr>
            <a:xfrm>
              <a:off x="2875725" y="2938675"/>
              <a:ext cx="950" cy="24675"/>
            </a:xfrm>
            <a:custGeom>
              <a:avLst/>
              <a:gdLst/>
              <a:ahLst/>
              <a:cxnLst/>
              <a:rect l="l" t="t" r="r" b="b"/>
              <a:pathLst>
                <a:path w="38" h="987" extrusionOk="0">
                  <a:moveTo>
                    <a:pt x="1" y="0"/>
                  </a:moveTo>
                  <a:lnTo>
                    <a:pt x="1" y="986"/>
                  </a:lnTo>
                  <a:lnTo>
                    <a:pt x="38" y="968"/>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6"/>
            <p:cNvSpPr/>
            <p:nvPr/>
          </p:nvSpPr>
          <p:spPr>
            <a:xfrm>
              <a:off x="2876650" y="2939125"/>
              <a:ext cx="500" cy="23750"/>
            </a:xfrm>
            <a:custGeom>
              <a:avLst/>
              <a:gdLst/>
              <a:ahLst/>
              <a:cxnLst/>
              <a:rect l="l" t="t" r="r" b="b"/>
              <a:pathLst>
                <a:path w="20" h="950" extrusionOk="0">
                  <a:moveTo>
                    <a:pt x="1" y="1"/>
                  </a:moveTo>
                  <a:lnTo>
                    <a:pt x="1" y="950"/>
                  </a:lnTo>
                  <a:lnTo>
                    <a:pt x="19" y="93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6"/>
            <p:cNvSpPr/>
            <p:nvPr/>
          </p:nvSpPr>
          <p:spPr>
            <a:xfrm>
              <a:off x="2877125" y="2939600"/>
              <a:ext cx="475" cy="22825"/>
            </a:xfrm>
            <a:custGeom>
              <a:avLst/>
              <a:gdLst/>
              <a:ahLst/>
              <a:cxnLst/>
              <a:rect l="l" t="t" r="r" b="b"/>
              <a:pathLst>
                <a:path w="19" h="913" extrusionOk="0">
                  <a:moveTo>
                    <a:pt x="0" y="0"/>
                  </a:moveTo>
                  <a:lnTo>
                    <a:pt x="0" y="912"/>
                  </a:lnTo>
                  <a:lnTo>
                    <a:pt x="19" y="894"/>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6"/>
            <p:cNvSpPr/>
            <p:nvPr/>
          </p:nvSpPr>
          <p:spPr>
            <a:xfrm>
              <a:off x="2877575" y="2940050"/>
              <a:ext cx="500" cy="21900"/>
            </a:xfrm>
            <a:custGeom>
              <a:avLst/>
              <a:gdLst/>
              <a:ahLst/>
              <a:cxnLst/>
              <a:rect l="l" t="t" r="r" b="b"/>
              <a:pathLst>
                <a:path w="20" h="876" extrusionOk="0">
                  <a:moveTo>
                    <a:pt x="1" y="1"/>
                  </a:moveTo>
                  <a:lnTo>
                    <a:pt x="1" y="876"/>
                  </a:lnTo>
                  <a:lnTo>
                    <a:pt x="20" y="857"/>
                  </a:lnTo>
                  <a:lnTo>
                    <a:pt x="20"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6"/>
            <p:cNvSpPr/>
            <p:nvPr/>
          </p:nvSpPr>
          <p:spPr>
            <a:xfrm>
              <a:off x="2878050" y="2940525"/>
              <a:ext cx="500" cy="20950"/>
            </a:xfrm>
            <a:custGeom>
              <a:avLst/>
              <a:gdLst/>
              <a:ahLst/>
              <a:cxnLst/>
              <a:rect l="l" t="t" r="r" b="b"/>
              <a:pathLst>
                <a:path w="20" h="838" extrusionOk="0">
                  <a:moveTo>
                    <a:pt x="1" y="1"/>
                  </a:moveTo>
                  <a:lnTo>
                    <a:pt x="1" y="838"/>
                  </a:lnTo>
                  <a:lnTo>
                    <a:pt x="19" y="80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6"/>
            <p:cNvSpPr/>
            <p:nvPr/>
          </p:nvSpPr>
          <p:spPr>
            <a:xfrm>
              <a:off x="2878525" y="2941000"/>
              <a:ext cx="475" cy="19550"/>
            </a:xfrm>
            <a:custGeom>
              <a:avLst/>
              <a:gdLst/>
              <a:ahLst/>
              <a:cxnLst/>
              <a:rect l="l" t="t" r="r" b="b"/>
              <a:pathLst>
                <a:path w="19" h="782" extrusionOk="0">
                  <a:moveTo>
                    <a:pt x="0" y="0"/>
                  </a:moveTo>
                  <a:lnTo>
                    <a:pt x="0" y="782"/>
                  </a:lnTo>
                  <a:lnTo>
                    <a:pt x="19" y="763"/>
                  </a:lnTo>
                  <a:lnTo>
                    <a:pt x="19" y="37"/>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6"/>
            <p:cNvSpPr/>
            <p:nvPr/>
          </p:nvSpPr>
          <p:spPr>
            <a:xfrm>
              <a:off x="2878975" y="2941925"/>
              <a:ext cx="975" cy="18175"/>
            </a:xfrm>
            <a:custGeom>
              <a:avLst/>
              <a:gdLst/>
              <a:ahLst/>
              <a:cxnLst/>
              <a:rect l="l" t="t" r="r" b="b"/>
              <a:pathLst>
                <a:path w="39" h="727" extrusionOk="0">
                  <a:moveTo>
                    <a:pt x="1" y="0"/>
                  </a:moveTo>
                  <a:lnTo>
                    <a:pt x="1" y="726"/>
                  </a:lnTo>
                  <a:lnTo>
                    <a:pt x="38" y="708"/>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6"/>
            <p:cNvSpPr/>
            <p:nvPr/>
          </p:nvSpPr>
          <p:spPr>
            <a:xfrm>
              <a:off x="2879925" y="2942375"/>
              <a:ext cx="475" cy="17250"/>
            </a:xfrm>
            <a:custGeom>
              <a:avLst/>
              <a:gdLst/>
              <a:ahLst/>
              <a:cxnLst/>
              <a:rect l="l" t="t" r="r" b="b"/>
              <a:pathLst>
                <a:path w="19" h="690" extrusionOk="0">
                  <a:moveTo>
                    <a:pt x="0" y="1"/>
                  </a:moveTo>
                  <a:lnTo>
                    <a:pt x="0" y="690"/>
                  </a:lnTo>
                  <a:lnTo>
                    <a:pt x="19" y="671"/>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6"/>
            <p:cNvSpPr/>
            <p:nvPr/>
          </p:nvSpPr>
          <p:spPr>
            <a:xfrm>
              <a:off x="2880375" y="2942850"/>
              <a:ext cx="500" cy="16300"/>
            </a:xfrm>
            <a:custGeom>
              <a:avLst/>
              <a:gdLst/>
              <a:ahLst/>
              <a:cxnLst/>
              <a:rect l="l" t="t" r="r" b="b"/>
              <a:pathLst>
                <a:path w="20" h="652" extrusionOk="0">
                  <a:moveTo>
                    <a:pt x="1" y="1"/>
                  </a:moveTo>
                  <a:lnTo>
                    <a:pt x="1" y="652"/>
                  </a:lnTo>
                  <a:lnTo>
                    <a:pt x="19" y="63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6"/>
            <p:cNvSpPr/>
            <p:nvPr/>
          </p:nvSpPr>
          <p:spPr>
            <a:xfrm>
              <a:off x="2880850" y="2943325"/>
              <a:ext cx="475" cy="15375"/>
            </a:xfrm>
            <a:custGeom>
              <a:avLst/>
              <a:gdLst/>
              <a:ahLst/>
              <a:cxnLst/>
              <a:rect l="l" t="t" r="r" b="b"/>
              <a:pathLst>
                <a:path w="19" h="615" extrusionOk="0">
                  <a:moveTo>
                    <a:pt x="0" y="0"/>
                  </a:moveTo>
                  <a:lnTo>
                    <a:pt x="0" y="614"/>
                  </a:lnTo>
                  <a:lnTo>
                    <a:pt x="19" y="596"/>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6"/>
            <p:cNvSpPr/>
            <p:nvPr/>
          </p:nvSpPr>
          <p:spPr>
            <a:xfrm>
              <a:off x="2881300" y="2943775"/>
              <a:ext cx="500" cy="14450"/>
            </a:xfrm>
            <a:custGeom>
              <a:avLst/>
              <a:gdLst/>
              <a:ahLst/>
              <a:cxnLst/>
              <a:rect l="l" t="t" r="r" b="b"/>
              <a:pathLst>
                <a:path w="20" h="578" extrusionOk="0">
                  <a:moveTo>
                    <a:pt x="1" y="1"/>
                  </a:moveTo>
                  <a:lnTo>
                    <a:pt x="1" y="578"/>
                  </a:lnTo>
                  <a:lnTo>
                    <a:pt x="19" y="54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6"/>
            <p:cNvSpPr/>
            <p:nvPr/>
          </p:nvSpPr>
          <p:spPr>
            <a:xfrm>
              <a:off x="2881775" y="2944250"/>
              <a:ext cx="500" cy="13050"/>
            </a:xfrm>
            <a:custGeom>
              <a:avLst/>
              <a:gdLst/>
              <a:ahLst/>
              <a:cxnLst/>
              <a:rect l="l" t="t" r="r" b="b"/>
              <a:pathLst>
                <a:path w="20" h="522" extrusionOk="0">
                  <a:moveTo>
                    <a:pt x="0" y="0"/>
                  </a:moveTo>
                  <a:lnTo>
                    <a:pt x="0" y="522"/>
                  </a:lnTo>
                  <a:lnTo>
                    <a:pt x="19" y="503"/>
                  </a:lnTo>
                  <a:lnTo>
                    <a:pt x="19" y="38"/>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6"/>
            <p:cNvSpPr/>
            <p:nvPr/>
          </p:nvSpPr>
          <p:spPr>
            <a:xfrm>
              <a:off x="2882250" y="2945175"/>
              <a:ext cx="950" cy="11650"/>
            </a:xfrm>
            <a:custGeom>
              <a:avLst/>
              <a:gdLst/>
              <a:ahLst/>
              <a:cxnLst/>
              <a:rect l="l" t="t" r="r" b="b"/>
              <a:pathLst>
                <a:path w="38" h="466" extrusionOk="0">
                  <a:moveTo>
                    <a:pt x="0" y="1"/>
                  </a:moveTo>
                  <a:lnTo>
                    <a:pt x="0" y="466"/>
                  </a:lnTo>
                  <a:lnTo>
                    <a:pt x="37" y="447"/>
                  </a:lnTo>
                  <a:lnTo>
                    <a:pt x="37"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6"/>
            <p:cNvSpPr/>
            <p:nvPr/>
          </p:nvSpPr>
          <p:spPr>
            <a:xfrm>
              <a:off x="2883175" y="2945650"/>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6"/>
            <p:cNvSpPr/>
            <p:nvPr/>
          </p:nvSpPr>
          <p:spPr>
            <a:xfrm>
              <a:off x="2883625" y="2946100"/>
              <a:ext cx="500" cy="9800"/>
            </a:xfrm>
            <a:custGeom>
              <a:avLst/>
              <a:gdLst/>
              <a:ahLst/>
              <a:cxnLst/>
              <a:rect l="l" t="t" r="r" b="b"/>
              <a:pathLst>
                <a:path w="20" h="392" extrusionOk="0">
                  <a:moveTo>
                    <a:pt x="1" y="1"/>
                  </a:moveTo>
                  <a:lnTo>
                    <a:pt x="1" y="392"/>
                  </a:lnTo>
                  <a:lnTo>
                    <a:pt x="20" y="373"/>
                  </a:lnTo>
                  <a:lnTo>
                    <a:pt x="20"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6"/>
            <p:cNvSpPr/>
            <p:nvPr/>
          </p:nvSpPr>
          <p:spPr>
            <a:xfrm>
              <a:off x="2884100" y="2946575"/>
              <a:ext cx="500" cy="8875"/>
            </a:xfrm>
            <a:custGeom>
              <a:avLst/>
              <a:gdLst/>
              <a:ahLst/>
              <a:cxnLst/>
              <a:rect l="l" t="t" r="r" b="b"/>
              <a:pathLst>
                <a:path w="20" h="355" extrusionOk="0">
                  <a:moveTo>
                    <a:pt x="1" y="0"/>
                  </a:moveTo>
                  <a:lnTo>
                    <a:pt x="1" y="354"/>
                  </a:lnTo>
                  <a:lnTo>
                    <a:pt x="19" y="33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6"/>
            <p:cNvSpPr/>
            <p:nvPr/>
          </p:nvSpPr>
          <p:spPr>
            <a:xfrm>
              <a:off x="2884575" y="2947050"/>
              <a:ext cx="475" cy="7925"/>
            </a:xfrm>
            <a:custGeom>
              <a:avLst/>
              <a:gdLst/>
              <a:ahLst/>
              <a:cxnLst/>
              <a:rect l="l" t="t" r="r" b="b"/>
              <a:pathLst>
                <a:path w="19" h="317" extrusionOk="0">
                  <a:moveTo>
                    <a:pt x="0" y="0"/>
                  </a:moveTo>
                  <a:lnTo>
                    <a:pt x="0" y="316"/>
                  </a:lnTo>
                  <a:lnTo>
                    <a:pt x="19" y="27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6"/>
            <p:cNvSpPr/>
            <p:nvPr/>
          </p:nvSpPr>
          <p:spPr>
            <a:xfrm>
              <a:off x="2885025" y="2947500"/>
              <a:ext cx="500" cy="6550"/>
            </a:xfrm>
            <a:custGeom>
              <a:avLst/>
              <a:gdLst/>
              <a:ahLst/>
              <a:cxnLst/>
              <a:rect l="l" t="t" r="r" b="b"/>
              <a:pathLst>
                <a:path w="20" h="262" extrusionOk="0">
                  <a:moveTo>
                    <a:pt x="1" y="1"/>
                  </a:moveTo>
                  <a:lnTo>
                    <a:pt x="1" y="261"/>
                  </a:lnTo>
                  <a:lnTo>
                    <a:pt x="19" y="243"/>
                  </a:lnTo>
                  <a:lnTo>
                    <a:pt x="19"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6"/>
            <p:cNvSpPr/>
            <p:nvPr/>
          </p:nvSpPr>
          <p:spPr>
            <a:xfrm>
              <a:off x="2885500" y="2948425"/>
              <a:ext cx="950" cy="5150"/>
            </a:xfrm>
            <a:custGeom>
              <a:avLst/>
              <a:gdLst/>
              <a:ahLst/>
              <a:cxnLst/>
              <a:rect l="l" t="t" r="r" b="b"/>
              <a:pathLst>
                <a:path w="38" h="206" extrusionOk="0">
                  <a:moveTo>
                    <a:pt x="0" y="1"/>
                  </a:moveTo>
                  <a:lnTo>
                    <a:pt x="0" y="206"/>
                  </a:lnTo>
                  <a:lnTo>
                    <a:pt x="38" y="187"/>
                  </a:lnTo>
                  <a:lnTo>
                    <a:pt x="38"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6"/>
            <p:cNvSpPr/>
            <p:nvPr/>
          </p:nvSpPr>
          <p:spPr>
            <a:xfrm>
              <a:off x="2886425" y="2948900"/>
              <a:ext cx="500" cy="4225"/>
            </a:xfrm>
            <a:custGeom>
              <a:avLst/>
              <a:gdLst/>
              <a:ahLst/>
              <a:cxnLst/>
              <a:rect l="l" t="t" r="r" b="b"/>
              <a:pathLst>
                <a:path w="20" h="169" extrusionOk="0">
                  <a:moveTo>
                    <a:pt x="1" y="1"/>
                  </a:moveTo>
                  <a:lnTo>
                    <a:pt x="1" y="168"/>
                  </a:lnTo>
                  <a:lnTo>
                    <a:pt x="19" y="149"/>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6"/>
            <p:cNvSpPr/>
            <p:nvPr/>
          </p:nvSpPr>
          <p:spPr>
            <a:xfrm>
              <a:off x="2886900" y="2949375"/>
              <a:ext cx="475" cy="3275"/>
            </a:xfrm>
            <a:custGeom>
              <a:avLst/>
              <a:gdLst/>
              <a:ahLst/>
              <a:cxnLst/>
              <a:rect l="l" t="t" r="r" b="b"/>
              <a:pathLst>
                <a:path w="19" h="131" extrusionOk="0">
                  <a:moveTo>
                    <a:pt x="0" y="0"/>
                  </a:moveTo>
                  <a:lnTo>
                    <a:pt x="0" y="130"/>
                  </a:lnTo>
                  <a:lnTo>
                    <a:pt x="19" y="112"/>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6"/>
            <p:cNvSpPr/>
            <p:nvPr/>
          </p:nvSpPr>
          <p:spPr>
            <a:xfrm>
              <a:off x="2887350" y="2949825"/>
              <a:ext cx="500" cy="2350"/>
            </a:xfrm>
            <a:custGeom>
              <a:avLst/>
              <a:gdLst/>
              <a:ahLst/>
              <a:cxnLst/>
              <a:rect l="l" t="t" r="r" b="b"/>
              <a:pathLst>
                <a:path w="20" h="94" extrusionOk="0">
                  <a:moveTo>
                    <a:pt x="1" y="1"/>
                  </a:moveTo>
                  <a:lnTo>
                    <a:pt x="1" y="94"/>
                  </a:lnTo>
                  <a:lnTo>
                    <a:pt x="19" y="75"/>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6"/>
            <p:cNvSpPr/>
            <p:nvPr/>
          </p:nvSpPr>
          <p:spPr>
            <a:xfrm>
              <a:off x="2887825" y="2950300"/>
              <a:ext cx="500" cy="1425"/>
            </a:xfrm>
            <a:custGeom>
              <a:avLst/>
              <a:gdLst/>
              <a:ahLst/>
              <a:cxnLst/>
              <a:rect l="l" t="t" r="r" b="b"/>
              <a:pathLst>
                <a:path w="20" h="57" extrusionOk="0">
                  <a:moveTo>
                    <a:pt x="0" y="0"/>
                  </a:moveTo>
                  <a:lnTo>
                    <a:pt x="0" y="56"/>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5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055"/>
        <p:cNvGrpSpPr/>
        <p:nvPr/>
      </p:nvGrpSpPr>
      <p:grpSpPr>
        <a:xfrm>
          <a:off x="0" y="0"/>
          <a:ext cx="0" cy="0"/>
          <a:chOff x="0" y="0"/>
          <a:chExt cx="0" cy="0"/>
        </a:xfrm>
      </p:grpSpPr>
      <p:sp>
        <p:nvSpPr>
          <p:cNvPr id="1056" name="Google Shape;1056;p13"/>
          <p:cNvSpPr txBox="1">
            <a:spLocks noGrp="1"/>
          </p:cNvSpPr>
          <p:nvPr>
            <p:ph type="title"/>
          </p:nvPr>
        </p:nvSpPr>
        <p:spPr>
          <a:xfrm>
            <a:off x="1506398" y="1559275"/>
            <a:ext cx="2574300" cy="527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400"/>
              <a:buNone/>
              <a:defRPr sz="1800">
                <a:latin typeface="Space Grotesk Medium"/>
                <a:ea typeface="Space Grotesk Medium"/>
                <a:cs typeface="Space Grotesk Medium"/>
                <a:sym typeface="Space Grotesk Medium"/>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7" name="Google Shape;1057;p13"/>
          <p:cNvSpPr txBox="1">
            <a:spLocks noGrp="1"/>
          </p:cNvSpPr>
          <p:nvPr>
            <p:ph type="title" idx="2" hasCustomPrompt="1"/>
          </p:nvPr>
        </p:nvSpPr>
        <p:spPr>
          <a:xfrm>
            <a:off x="730301" y="1711675"/>
            <a:ext cx="7761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8" name="Google Shape;1058;p13"/>
          <p:cNvSpPr txBox="1">
            <a:spLocks noGrp="1"/>
          </p:cNvSpPr>
          <p:nvPr>
            <p:ph type="subTitle" idx="1"/>
          </p:nvPr>
        </p:nvSpPr>
        <p:spPr>
          <a:xfrm>
            <a:off x="1506390" y="1996550"/>
            <a:ext cx="25743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9" name="Google Shape;1059;p13"/>
          <p:cNvSpPr txBox="1">
            <a:spLocks noGrp="1"/>
          </p:cNvSpPr>
          <p:nvPr>
            <p:ph type="title" idx="3"/>
          </p:nvPr>
        </p:nvSpPr>
        <p:spPr>
          <a:xfrm>
            <a:off x="1506523" y="3272625"/>
            <a:ext cx="2574300" cy="527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400"/>
              <a:buNone/>
              <a:defRPr sz="1800">
                <a:latin typeface="Space Grotesk Medium"/>
                <a:ea typeface="Space Grotesk Medium"/>
                <a:cs typeface="Space Grotesk Medium"/>
                <a:sym typeface="Space Grotesk Medium"/>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0" name="Google Shape;1060;p13"/>
          <p:cNvSpPr txBox="1">
            <a:spLocks noGrp="1"/>
          </p:cNvSpPr>
          <p:nvPr>
            <p:ph type="title" idx="4" hasCustomPrompt="1"/>
          </p:nvPr>
        </p:nvSpPr>
        <p:spPr>
          <a:xfrm>
            <a:off x="730469" y="3425025"/>
            <a:ext cx="7761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1" name="Google Shape;1061;p13"/>
          <p:cNvSpPr txBox="1">
            <a:spLocks noGrp="1"/>
          </p:cNvSpPr>
          <p:nvPr>
            <p:ph type="subTitle" idx="5"/>
          </p:nvPr>
        </p:nvSpPr>
        <p:spPr>
          <a:xfrm>
            <a:off x="1506514" y="3709900"/>
            <a:ext cx="25743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62" name="Google Shape;1062;p13"/>
          <p:cNvSpPr txBox="1">
            <a:spLocks noGrp="1"/>
          </p:cNvSpPr>
          <p:nvPr>
            <p:ph type="title" idx="6"/>
          </p:nvPr>
        </p:nvSpPr>
        <p:spPr>
          <a:xfrm>
            <a:off x="5045226" y="1559275"/>
            <a:ext cx="2574300" cy="527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400"/>
              <a:buNone/>
              <a:defRPr sz="1800">
                <a:latin typeface="Space Grotesk Medium"/>
                <a:ea typeface="Space Grotesk Medium"/>
                <a:cs typeface="Space Grotesk Medium"/>
                <a:sym typeface="Space Grotesk Medium"/>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3" name="Google Shape;1063;p13"/>
          <p:cNvSpPr txBox="1">
            <a:spLocks noGrp="1"/>
          </p:cNvSpPr>
          <p:nvPr>
            <p:ph type="title" idx="7" hasCustomPrompt="1"/>
          </p:nvPr>
        </p:nvSpPr>
        <p:spPr>
          <a:xfrm>
            <a:off x="4281950" y="1711675"/>
            <a:ext cx="7764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4" name="Google Shape;1064;p13"/>
          <p:cNvSpPr txBox="1">
            <a:spLocks noGrp="1"/>
          </p:cNvSpPr>
          <p:nvPr>
            <p:ph type="subTitle" idx="8"/>
          </p:nvPr>
        </p:nvSpPr>
        <p:spPr>
          <a:xfrm>
            <a:off x="5045218" y="1996550"/>
            <a:ext cx="25743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65" name="Google Shape;1065;p13"/>
          <p:cNvSpPr txBox="1">
            <a:spLocks noGrp="1"/>
          </p:cNvSpPr>
          <p:nvPr>
            <p:ph type="title" idx="9" hasCustomPrompt="1"/>
          </p:nvPr>
        </p:nvSpPr>
        <p:spPr>
          <a:xfrm>
            <a:off x="4282125" y="3425025"/>
            <a:ext cx="7764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grpSp>
        <p:nvGrpSpPr>
          <p:cNvPr id="1066" name="Google Shape;1066;p13"/>
          <p:cNvGrpSpPr/>
          <p:nvPr/>
        </p:nvGrpSpPr>
        <p:grpSpPr>
          <a:xfrm>
            <a:off x="-3302090" y="-450720"/>
            <a:ext cx="4015313" cy="3884503"/>
            <a:chOff x="5440750" y="1669400"/>
            <a:chExt cx="971525" cy="939875"/>
          </a:xfrm>
        </p:grpSpPr>
        <p:sp>
          <p:nvSpPr>
            <p:cNvPr id="1067" name="Google Shape;1067;p13"/>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3"/>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3"/>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3"/>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3"/>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3"/>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3"/>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3"/>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3"/>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3"/>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3"/>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3"/>
            <p:cNvSpPr/>
            <p:nvPr/>
          </p:nvSpPr>
          <p:spPr>
            <a:xfrm>
              <a:off x="6060950" y="2061175"/>
              <a:ext cx="500" cy="950"/>
            </a:xfrm>
            <a:custGeom>
              <a:avLst/>
              <a:gdLst/>
              <a:ahLst/>
              <a:cxnLst/>
              <a:rect l="l" t="t" r="r" b="b"/>
              <a:pathLst>
                <a:path w="20" h="38" extrusionOk="0">
                  <a:moveTo>
                    <a:pt x="20" y="0"/>
                  </a:moveTo>
                  <a:lnTo>
                    <a:pt x="1" y="19"/>
                  </a:lnTo>
                  <a:lnTo>
                    <a:pt x="20" y="3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3"/>
            <p:cNvSpPr/>
            <p:nvPr/>
          </p:nvSpPr>
          <p:spPr>
            <a:xfrm>
              <a:off x="6061425" y="2060700"/>
              <a:ext cx="500" cy="2350"/>
            </a:xfrm>
            <a:custGeom>
              <a:avLst/>
              <a:gdLst/>
              <a:ahLst/>
              <a:cxnLst/>
              <a:rect l="l" t="t" r="r" b="b"/>
              <a:pathLst>
                <a:path w="20" h="94" extrusionOk="0">
                  <a:moveTo>
                    <a:pt x="19" y="1"/>
                  </a:moveTo>
                  <a:lnTo>
                    <a:pt x="1" y="19"/>
                  </a:lnTo>
                  <a:lnTo>
                    <a:pt x="1" y="56"/>
                  </a:lnTo>
                  <a:lnTo>
                    <a:pt x="19" y="94"/>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3"/>
            <p:cNvSpPr/>
            <p:nvPr/>
          </p:nvSpPr>
          <p:spPr>
            <a:xfrm>
              <a:off x="6061900" y="2060225"/>
              <a:ext cx="950" cy="3300"/>
            </a:xfrm>
            <a:custGeom>
              <a:avLst/>
              <a:gdLst/>
              <a:ahLst/>
              <a:cxnLst/>
              <a:rect l="l" t="t" r="r" b="b"/>
              <a:pathLst>
                <a:path w="38" h="132" extrusionOk="0">
                  <a:moveTo>
                    <a:pt x="37" y="1"/>
                  </a:moveTo>
                  <a:lnTo>
                    <a:pt x="0" y="20"/>
                  </a:lnTo>
                  <a:lnTo>
                    <a:pt x="0" y="113"/>
                  </a:lnTo>
                  <a:lnTo>
                    <a:pt x="37" y="131"/>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3"/>
            <p:cNvSpPr/>
            <p:nvPr/>
          </p:nvSpPr>
          <p:spPr>
            <a:xfrm>
              <a:off x="6062825" y="2059775"/>
              <a:ext cx="500" cy="4200"/>
            </a:xfrm>
            <a:custGeom>
              <a:avLst/>
              <a:gdLst/>
              <a:ahLst/>
              <a:cxnLst/>
              <a:rect l="l" t="t" r="r" b="b"/>
              <a:pathLst>
                <a:path w="20" h="168" extrusionOk="0">
                  <a:moveTo>
                    <a:pt x="19" y="0"/>
                  </a:moveTo>
                  <a:lnTo>
                    <a:pt x="0" y="19"/>
                  </a:lnTo>
                  <a:lnTo>
                    <a:pt x="0" y="149"/>
                  </a:lnTo>
                  <a:lnTo>
                    <a:pt x="19" y="1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3"/>
            <p:cNvSpPr/>
            <p:nvPr/>
          </p:nvSpPr>
          <p:spPr>
            <a:xfrm>
              <a:off x="6063300" y="2058850"/>
              <a:ext cx="475" cy="5600"/>
            </a:xfrm>
            <a:custGeom>
              <a:avLst/>
              <a:gdLst/>
              <a:ahLst/>
              <a:cxnLst/>
              <a:rect l="l" t="t" r="r" b="b"/>
              <a:pathLst>
                <a:path w="19" h="224" extrusionOk="0">
                  <a:moveTo>
                    <a:pt x="19" y="0"/>
                  </a:moveTo>
                  <a:lnTo>
                    <a:pt x="0" y="37"/>
                  </a:lnTo>
                  <a:lnTo>
                    <a:pt x="0" y="205"/>
                  </a:lnTo>
                  <a:lnTo>
                    <a:pt x="19" y="22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3"/>
            <p:cNvSpPr/>
            <p:nvPr/>
          </p:nvSpPr>
          <p:spPr>
            <a:xfrm>
              <a:off x="6063750" y="2058375"/>
              <a:ext cx="500" cy="6550"/>
            </a:xfrm>
            <a:custGeom>
              <a:avLst/>
              <a:gdLst/>
              <a:ahLst/>
              <a:cxnLst/>
              <a:rect l="l" t="t" r="r" b="b"/>
              <a:pathLst>
                <a:path w="20" h="262" extrusionOk="0">
                  <a:moveTo>
                    <a:pt x="19" y="1"/>
                  </a:moveTo>
                  <a:lnTo>
                    <a:pt x="1" y="19"/>
                  </a:lnTo>
                  <a:lnTo>
                    <a:pt x="1" y="242"/>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3"/>
            <p:cNvSpPr/>
            <p:nvPr/>
          </p:nvSpPr>
          <p:spPr>
            <a:xfrm>
              <a:off x="6064225" y="2057900"/>
              <a:ext cx="475" cy="7475"/>
            </a:xfrm>
            <a:custGeom>
              <a:avLst/>
              <a:gdLst/>
              <a:ahLst/>
              <a:cxnLst/>
              <a:rect l="l" t="t" r="r" b="b"/>
              <a:pathLst>
                <a:path w="19" h="299" extrusionOk="0">
                  <a:moveTo>
                    <a:pt x="19" y="1"/>
                  </a:moveTo>
                  <a:lnTo>
                    <a:pt x="0" y="20"/>
                  </a:lnTo>
                  <a:lnTo>
                    <a:pt x="0" y="280"/>
                  </a:lnTo>
                  <a:lnTo>
                    <a:pt x="19" y="29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3"/>
            <p:cNvSpPr/>
            <p:nvPr/>
          </p:nvSpPr>
          <p:spPr>
            <a:xfrm>
              <a:off x="6064675" y="2057450"/>
              <a:ext cx="500" cy="8850"/>
            </a:xfrm>
            <a:custGeom>
              <a:avLst/>
              <a:gdLst/>
              <a:ahLst/>
              <a:cxnLst/>
              <a:rect l="l" t="t" r="r" b="b"/>
              <a:pathLst>
                <a:path w="20" h="354" extrusionOk="0">
                  <a:moveTo>
                    <a:pt x="19" y="0"/>
                  </a:moveTo>
                  <a:lnTo>
                    <a:pt x="1" y="19"/>
                  </a:lnTo>
                  <a:lnTo>
                    <a:pt x="1" y="317"/>
                  </a:lnTo>
                  <a:lnTo>
                    <a:pt x="19" y="3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3"/>
            <p:cNvSpPr/>
            <p:nvPr/>
          </p:nvSpPr>
          <p:spPr>
            <a:xfrm>
              <a:off x="6065150" y="2056975"/>
              <a:ext cx="950" cy="9800"/>
            </a:xfrm>
            <a:custGeom>
              <a:avLst/>
              <a:gdLst/>
              <a:ahLst/>
              <a:cxnLst/>
              <a:rect l="l" t="t" r="r" b="b"/>
              <a:pathLst>
                <a:path w="38" h="392" extrusionOk="0">
                  <a:moveTo>
                    <a:pt x="38" y="1"/>
                  </a:moveTo>
                  <a:lnTo>
                    <a:pt x="0" y="19"/>
                  </a:lnTo>
                  <a:lnTo>
                    <a:pt x="0" y="373"/>
                  </a:lnTo>
                  <a:lnTo>
                    <a:pt x="38" y="392"/>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3"/>
            <p:cNvSpPr/>
            <p:nvPr/>
          </p:nvSpPr>
          <p:spPr>
            <a:xfrm>
              <a:off x="6066075" y="2056525"/>
              <a:ext cx="500" cy="10725"/>
            </a:xfrm>
            <a:custGeom>
              <a:avLst/>
              <a:gdLst/>
              <a:ahLst/>
              <a:cxnLst/>
              <a:rect l="l" t="t" r="r" b="b"/>
              <a:pathLst>
                <a:path w="20" h="429" extrusionOk="0">
                  <a:moveTo>
                    <a:pt x="19" y="0"/>
                  </a:moveTo>
                  <a:lnTo>
                    <a:pt x="1" y="19"/>
                  </a:lnTo>
                  <a:lnTo>
                    <a:pt x="1"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3"/>
            <p:cNvSpPr/>
            <p:nvPr/>
          </p:nvSpPr>
          <p:spPr>
            <a:xfrm>
              <a:off x="6066550" y="2055575"/>
              <a:ext cx="475" cy="12125"/>
            </a:xfrm>
            <a:custGeom>
              <a:avLst/>
              <a:gdLst/>
              <a:ahLst/>
              <a:cxnLst/>
              <a:rect l="l" t="t" r="r" b="b"/>
              <a:pathLst>
                <a:path w="19" h="485" extrusionOk="0">
                  <a:moveTo>
                    <a:pt x="19" y="1"/>
                  </a:moveTo>
                  <a:lnTo>
                    <a:pt x="0" y="38"/>
                  </a:lnTo>
                  <a:lnTo>
                    <a:pt x="0" y="466"/>
                  </a:lnTo>
                  <a:lnTo>
                    <a:pt x="19" y="4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3"/>
            <p:cNvSpPr/>
            <p:nvPr/>
          </p:nvSpPr>
          <p:spPr>
            <a:xfrm>
              <a:off x="6067000" y="2055125"/>
              <a:ext cx="500" cy="13050"/>
            </a:xfrm>
            <a:custGeom>
              <a:avLst/>
              <a:gdLst/>
              <a:ahLst/>
              <a:cxnLst/>
              <a:rect l="l" t="t" r="r" b="b"/>
              <a:pathLst>
                <a:path w="20" h="522" extrusionOk="0">
                  <a:moveTo>
                    <a:pt x="20" y="0"/>
                  </a:moveTo>
                  <a:lnTo>
                    <a:pt x="1" y="19"/>
                  </a:lnTo>
                  <a:lnTo>
                    <a:pt x="1" y="503"/>
                  </a:lnTo>
                  <a:lnTo>
                    <a:pt x="20" y="52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3"/>
            <p:cNvSpPr/>
            <p:nvPr/>
          </p:nvSpPr>
          <p:spPr>
            <a:xfrm>
              <a:off x="6067475" y="2054650"/>
              <a:ext cx="500" cy="13975"/>
            </a:xfrm>
            <a:custGeom>
              <a:avLst/>
              <a:gdLst/>
              <a:ahLst/>
              <a:cxnLst/>
              <a:rect l="l" t="t" r="r" b="b"/>
              <a:pathLst>
                <a:path w="20" h="559" extrusionOk="0">
                  <a:moveTo>
                    <a:pt x="19" y="1"/>
                  </a:moveTo>
                  <a:lnTo>
                    <a:pt x="1" y="19"/>
                  </a:lnTo>
                  <a:lnTo>
                    <a:pt x="1" y="540"/>
                  </a:lnTo>
                  <a:lnTo>
                    <a:pt x="19" y="55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3"/>
            <p:cNvSpPr/>
            <p:nvPr/>
          </p:nvSpPr>
          <p:spPr>
            <a:xfrm>
              <a:off x="6067950" y="2054200"/>
              <a:ext cx="475" cy="15375"/>
            </a:xfrm>
            <a:custGeom>
              <a:avLst/>
              <a:gdLst/>
              <a:ahLst/>
              <a:cxnLst/>
              <a:rect l="l" t="t" r="r" b="b"/>
              <a:pathLst>
                <a:path w="19" h="615" extrusionOk="0">
                  <a:moveTo>
                    <a:pt x="19" y="0"/>
                  </a:moveTo>
                  <a:lnTo>
                    <a:pt x="0" y="19"/>
                  </a:lnTo>
                  <a:lnTo>
                    <a:pt x="0" y="577"/>
                  </a:lnTo>
                  <a:lnTo>
                    <a:pt x="19" y="61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3"/>
            <p:cNvSpPr/>
            <p:nvPr/>
          </p:nvSpPr>
          <p:spPr>
            <a:xfrm>
              <a:off x="6068400" y="2053725"/>
              <a:ext cx="950" cy="16300"/>
            </a:xfrm>
            <a:custGeom>
              <a:avLst/>
              <a:gdLst/>
              <a:ahLst/>
              <a:cxnLst/>
              <a:rect l="l" t="t" r="r" b="b"/>
              <a:pathLst>
                <a:path w="38" h="652" extrusionOk="0">
                  <a:moveTo>
                    <a:pt x="38" y="0"/>
                  </a:moveTo>
                  <a:lnTo>
                    <a:pt x="1" y="19"/>
                  </a:lnTo>
                  <a:lnTo>
                    <a:pt x="1" y="633"/>
                  </a:lnTo>
                  <a:lnTo>
                    <a:pt x="38" y="652"/>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3"/>
            <p:cNvSpPr/>
            <p:nvPr/>
          </p:nvSpPr>
          <p:spPr>
            <a:xfrm>
              <a:off x="6069325" y="2053250"/>
              <a:ext cx="500" cy="17250"/>
            </a:xfrm>
            <a:custGeom>
              <a:avLst/>
              <a:gdLst/>
              <a:ahLst/>
              <a:cxnLst/>
              <a:rect l="l" t="t" r="r" b="b"/>
              <a:pathLst>
                <a:path w="20" h="690" extrusionOk="0">
                  <a:moveTo>
                    <a:pt x="20" y="1"/>
                  </a:moveTo>
                  <a:lnTo>
                    <a:pt x="1" y="19"/>
                  </a:lnTo>
                  <a:lnTo>
                    <a:pt x="1" y="671"/>
                  </a:lnTo>
                  <a:lnTo>
                    <a:pt x="20" y="689"/>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3"/>
            <p:cNvSpPr/>
            <p:nvPr/>
          </p:nvSpPr>
          <p:spPr>
            <a:xfrm>
              <a:off x="6069800" y="2052325"/>
              <a:ext cx="500" cy="18650"/>
            </a:xfrm>
            <a:custGeom>
              <a:avLst/>
              <a:gdLst/>
              <a:ahLst/>
              <a:cxnLst/>
              <a:rect l="l" t="t" r="r" b="b"/>
              <a:pathLst>
                <a:path w="20" h="746" extrusionOk="0">
                  <a:moveTo>
                    <a:pt x="19" y="1"/>
                  </a:moveTo>
                  <a:lnTo>
                    <a:pt x="1" y="38"/>
                  </a:lnTo>
                  <a:lnTo>
                    <a:pt x="1" y="726"/>
                  </a:lnTo>
                  <a:lnTo>
                    <a:pt x="19" y="74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3"/>
            <p:cNvSpPr/>
            <p:nvPr/>
          </p:nvSpPr>
          <p:spPr>
            <a:xfrm>
              <a:off x="6070275" y="2051875"/>
              <a:ext cx="475" cy="19550"/>
            </a:xfrm>
            <a:custGeom>
              <a:avLst/>
              <a:gdLst/>
              <a:ahLst/>
              <a:cxnLst/>
              <a:rect l="l" t="t" r="r" b="b"/>
              <a:pathLst>
                <a:path w="19" h="782" extrusionOk="0">
                  <a:moveTo>
                    <a:pt x="19" y="0"/>
                  </a:moveTo>
                  <a:lnTo>
                    <a:pt x="0" y="19"/>
                  </a:lnTo>
                  <a:lnTo>
                    <a:pt x="0" y="763"/>
                  </a:lnTo>
                  <a:lnTo>
                    <a:pt x="19" y="78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3"/>
            <p:cNvSpPr/>
            <p:nvPr/>
          </p:nvSpPr>
          <p:spPr>
            <a:xfrm>
              <a:off x="6070725" y="2051400"/>
              <a:ext cx="500" cy="20500"/>
            </a:xfrm>
            <a:custGeom>
              <a:avLst/>
              <a:gdLst/>
              <a:ahLst/>
              <a:cxnLst/>
              <a:rect l="l" t="t" r="r" b="b"/>
              <a:pathLst>
                <a:path w="20" h="820" extrusionOk="0">
                  <a:moveTo>
                    <a:pt x="19" y="0"/>
                  </a:moveTo>
                  <a:lnTo>
                    <a:pt x="1" y="19"/>
                  </a:lnTo>
                  <a:lnTo>
                    <a:pt x="1" y="801"/>
                  </a:lnTo>
                  <a:lnTo>
                    <a:pt x="19" y="8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3"/>
            <p:cNvSpPr/>
            <p:nvPr/>
          </p:nvSpPr>
          <p:spPr>
            <a:xfrm>
              <a:off x="6071200" y="2050925"/>
              <a:ext cx="500" cy="21900"/>
            </a:xfrm>
            <a:custGeom>
              <a:avLst/>
              <a:gdLst/>
              <a:ahLst/>
              <a:cxnLst/>
              <a:rect l="l" t="t" r="r" b="b"/>
              <a:pathLst>
                <a:path w="20" h="876" extrusionOk="0">
                  <a:moveTo>
                    <a:pt x="19" y="1"/>
                  </a:moveTo>
                  <a:lnTo>
                    <a:pt x="0" y="19"/>
                  </a:lnTo>
                  <a:lnTo>
                    <a:pt x="0" y="838"/>
                  </a:lnTo>
                  <a:lnTo>
                    <a:pt x="19" y="87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3"/>
            <p:cNvSpPr/>
            <p:nvPr/>
          </p:nvSpPr>
          <p:spPr>
            <a:xfrm>
              <a:off x="6071675" y="2050475"/>
              <a:ext cx="950" cy="22825"/>
            </a:xfrm>
            <a:custGeom>
              <a:avLst/>
              <a:gdLst/>
              <a:ahLst/>
              <a:cxnLst/>
              <a:rect l="l" t="t" r="r" b="b"/>
              <a:pathLst>
                <a:path w="38" h="913" extrusionOk="0">
                  <a:moveTo>
                    <a:pt x="37" y="0"/>
                  </a:moveTo>
                  <a:lnTo>
                    <a:pt x="0" y="19"/>
                  </a:lnTo>
                  <a:lnTo>
                    <a:pt x="0" y="893"/>
                  </a:lnTo>
                  <a:lnTo>
                    <a:pt x="37" y="912"/>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3"/>
            <p:cNvSpPr/>
            <p:nvPr/>
          </p:nvSpPr>
          <p:spPr>
            <a:xfrm>
              <a:off x="6072600" y="2050000"/>
              <a:ext cx="475" cy="23750"/>
            </a:xfrm>
            <a:custGeom>
              <a:avLst/>
              <a:gdLst/>
              <a:ahLst/>
              <a:cxnLst/>
              <a:rect l="l" t="t" r="r" b="b"/>
              <a:pathLst>
                <a:path w="19" h="950" extrusionOk="0">
                  <a:moveTo>
                    <a:pt x="19" y="1"/>
                  </a:moveTo>
                  <a:lnTo>
                    <a:pt x="0" y="19"/>
                  </a:lnTo>
                  <a:lnTo>
                    <a:pt x="0" y="931"/>
                  </a:lnTo>
                  <a:lnTo>
                    <a:pt x="19" y="95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3"/>
            <p:cNvSpPr/>
            <p:nvPr/>
          </p:nvSpPr>
          <p:spPr>
            <a:xfrm>
              <a:off x="6073050" y="2049075"/>
              <a:ext cx="500" cy="25150"/>
            </a:xfrm>
            <a:custGeom>
              <a:avLst/>
              <a:gdLst/>
              <a:ahLst/>
              <a:cxnLst/>
              <a:rect l="l" t="t" r="r" b="b"/>
              <a:pathLst>
                <a:path w="20" h="1006" extrusionOk="0">
                  <a:moveTo>
                    <a:pt x="19" y="0"/>
                  </a:moveTo>
                  <a:lnTo>
                    <a:pt x="1" y="38"/>
                  </a:lnTo>
                  <a:lnTo>
                    <a:pt x="1" y="987"/>
                  </a:lnTo>
                  <a:lnTo>
                    <a:pt x="19" y="1005"/>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3"/>
            <p:cNvSpPr/>
            <p:nvPr/>
          </p:nvSpPr>
          <p:spPr>
            <a:xfrm>
              <a:off x="6073525" y="2048600"/>
              <a:ext cx="500" cy="26075"/>
            </a:xfrm>
            <a:custGeom>
              <a:avLst/>
              <a:gdLst/>
              <a:ahLst/>
              <a:cxnLst/>
              <a:rect l="l" t="t" r="r" b="b"/>
              <a:pathLst>
                <a:path w="20" h="1043" extrusionOk="0">
                  <a:moveTo>
                    <a:pt x="19" y="1"/>
                  </a:moveTo>
                  <a:lnTo>
                    <a:pt x="0" y="19"/>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3"/>
            <p:cNvSpPr/>
            <p:nvPr/>
          </p:nvSpPr>
          <p:spPr>
            <a:xfrm>
              <a:off x="6074000" y="2048150"/>
              <a:ext cx="475" cy="27000"/>
            </a:xfrm>
            <a:custGeom>
              <a:avLst/>
              <a:gdLst/>
              <a:ahLst/>
              <a:cxnLst/>
              <a:rect l="l" t="t" r="r" b="b"/>
              <a:pathLst>
                <a:path w="19" h="1080" extrusionOk="0">
                  <a:moveTo>
                    <a:pt x="19" y="0"/>
                  </a:moveTo>
                  <a:lnTo>
                    <a:pt x="0" y="19"/>
                  </a:lnTo>
                  <a:lnTo>
                    <a:pt x="0" y="1061"/>
                  </a:lnTo>
                  <a:lnTo>
                    <a:pt x="19" y="10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3"/>
            <p:cNvSpPr/>
            <p:nvPr/>
          </p:nvSpPr>
          <p:spPr>
            <a:xfrm>
              <a:off x="6074450" y="2047675"/>
              <a:ext cx="500" cy="28400"/>
            </a:xfrm>
            <a:custGeom>
              <a:avLst/>
              <a:gdLst/>
              <a:ahLst/>
              <a:cxnLst/>
              <a:rect l="l" t="t" r="r" b="b"/>
              <a:pathLst>
                <a:path w="20" h="1136" extrusionOk="0">
                  <a:moveTo>
                    <a:pt x="19" y="1"/>
                  </a:moveTo>
                  <a:lnTo>
                    <a:pt x="1" y="19"/>
                  </a:lnTo>
                  <a:lnTo>
                    <a:pt x="1" y="1099"/>
                  </a:lnTo>
                  <a:lnTo>
                    <a:pt x="19" y="113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3"/>
            <p:cNvSpPr/>
            <p:nvPr/>
          </p:nvSpPr>
          <p:spPr>
            <a:xfrm>
              <a:off x="6074925" y="2047200"/>
              <a:ext cx="950" cy="29350"/>
            </a:xfrm>
            <a:custGeom>
              <a:avLst/>
              <a:gdLst/>
              <a:ahLst/>
              <a:cxnLst/>
              <a:rect l="l" t="t" r="r" b="b"/>
              <a:pathLst>
                <a:path w="38" h="1174" extrusionOk="0">
                  <a:moveTo>
                    <a:pt x="38" y="1"/>
                  </a:moveTo>
                  <a:lnTo>
                    <a:pt x="0" y="20"/>
                  </a:lnTo>
                  <a:lnTo>
                    <a:pt x="0" y="1155"/>
                  </a:lnTo>
                  <a:lnTo>
                    <a:pt x="38" y="1173"/>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3"/>
            <p:cNvSpPr/>
            <p:nvPr/>
          </p:nvSpPr>
          <p:spPr>
            <a:xfrm>
              <a:off x="6075850" y="2046750"/>
              <a:ext cx="500" cy="30250"/>
            </a:xfrm>
            <a:custGeom>
              <a:avLst/>
              <a:gdLst/>
              <a:ahLst/>
              <a:cxnLst/>
              <a:rect l="l" t="t" r="r" b="b"/>
              <a:pathLst>
                <a:path w="20" h="1210" extrusionOk="0">
                  <a:moveTo>
                    <a:pt x="19" y="0"/>
                  </a:moveTo>
                  <a:lnTo>
                    <a:pt x="1" y="19"/>
                  </a:lnTo>
                  <a:lnTo>
                    <a:pt x="1" y="1191"/>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3"/>
            <p:cNvSpPr/>
            <p:nvPr/>
          </p:nvSpPr>
          <p:spPr>
            <a:xfrm>
              <a:off x="6076325" y="2045825"/>
              <a:ext cx="475" cy="31650"/>
            </a:xfrm>
            <a:custGeom>
              <a:avLst/>
              <a:gdLst/>
              <a:ahLst/>
              <a:cxnLst/>
              <a:rect l="l" t="t" r="r" b="b"/>
              <a:pathLst>
                <a:path w="19" h="1266" extrusionOk="0">
                  <a:moveTo>
                    <a:pt x="19" y="0"/>
                  </a:moveTo>
                  <a:lnTo>
                    <a:pt x="0" y="37"/>
                  </a:lnTo>
                  <a:lnTo>
                    <a:pt x="0" y="1247"/>
                  </a:lnTo>
                  <a:lnTo>
                    <a:pt x="19" y="126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3"/>
            <p:cNvSpPr/>
            <p:nvPr/>
          </p:nvSpPr>
          <p:spPr>
            <a:xfrm>
              <a:off x="6076775" y="2045350"/>
              <a:ext cx="500" cy="32600"/>
            </a:xfrm>
            <a:custGeom>
              <a:avLst/>
              <a:gdLst/>
              <a:ahLst/>
              <a:cxnLst/>
              <a:rect l="l" t="t" r="r" b="b"/>
              <a:pathLst>
                <a:path w="20" h="1304" extrusionOk="0">
                  <a:moveTo>
                    <a:pt x="19" y="0"/>
                  </a:moveTo>
                  <a:lnTo>
                    <a:pt x="1" y="19"/>
                  </a:lnTo>
                  <a:lnTo>
                    <a:pt x="1" y="1285"/>
                  </a:lnTo>
                  <a:lnTo>
                    <a:pt x="19" y="130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3"/>
            <p:cNvSpPr/>
            <p:nvPr/>
          </p:nvSpPr>
          <p:spPr>
            <a:xfrm>
              <a:off x="6077250" y="2044875"/>
              <a:ext cx="475" cy="33525"/>
            </a:xfrm>
            <a:custGeom>
              <a:avLst/>
              <a:gdLst/>
              <a:ahLst/>
              <a:cxnLst/>
              <a:rect l="l" t="t" r="r" b="b"/>
              <a:pathLst>
                <a:path w="19" h="1341" extrusionOk="0">
                  <a:moveTo>
                    <a:pt x="19" y="1"/>
                  </a:moveTo>
                  <a:lnTo>
                    <a:pt x="0" y="19"/>
                  </a:lnTo>
                  <a:lnTo>
                    <a:pt x="0" y="1322"/>
                  </a:lnTo>
                  <a:lnTo>
                    <a:pt x="19" y="134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3"/>
            <p:cNvSpPr/>
            <p:nvPr/>
          </p:nvSpPr>
          <p:spPr>
            <a:xfrm>
              <a:off x="6077700" y="2044425"/>
              <a:ext cx="500" cy="34925"/>
            </a:xfrm>
            <a:custGeom>
              <a:avLst/>
              <a:gdLst/>
              <a:ahLst/>
              <a:cxnLst/>
              <a:rect l="l" t="t" r="r" b="b"/>
              <a:pathLst>
                <a:path w="20" h="1397" extrusionOk="0">
                  <a:moveTo>
                    <a:pt x="20" y="0"/>
                  </a:moveTo>
                  <a:lnTo>
                    <a:pt x="1" y="19"/>
                  </a:lnTo>
                  <a:lnTo>
                    <a:pt x="1" y="1359"/>
                  </a:lnTo>
                  <a:lnTo>
                    <a:pt x="20" y="139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3"/>
            <p:cNvSpPr/>
            <p:nvPr/>
          </p:nvSpPr>
          <p:spPr>
            <a:xfrm>
              <a:off x="6078175" y="2043950"/>
              <a:ext cx="950" cy="35850"/>
            </a:xfrm>
            <a:custGeom>
              <a:avLst/>
              <a:gdLst/>
              <a:ahLst/>
              <a:cxnLst/>
              <a:rect l="l" t="t" r="r" b="b"/>
              <a:pathLst>
                <a:path w="38" h="1434" extrusionOk="0">
                  <a:moveTo>
                    <a:pt x="38" y="1"/>
                  </a:moveTo>
                  <a:lnTo>
                    <a:pt x="1" y="19"/>
                  </a:lnTo>
                  <a:lnTo>
                    <a:pt x="1" y="1415"/>
                  </a:lnTo>
                  <a:lnTo>
                    <a:pt x="38" y="143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3"/>
            <p:cNvSpPr/>
            <p:nvPr/>
          </p:nvSpPr>
          <p:spPr>
            <a:xfrm>
              <a:off x="6079100" y="2043500"/>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3"/>
            <p:cNvSpPr/>
            <p:nvPr/>
          </p:nvSpPr>
          <p:spPr>
            <a:xfrm>
              <a:off x="6079575" y="2042550"/>
              <a:ext cx="500" cy="38175"/>
            </a:xfrm>
            <a:custGeom>
              <a:avLst/>
              <a:gdLst/>
              <a:ahLst/>
              <a:cxnLst/>
              <a:rect l="l" t="t" r="r" b="b"/>
              <a:pathLst>
                <a:path w="20" h="1527" extrusionOk="0">
                  <a:moveTo>
                    <a:pt x="19" y="1"/>
                  </a:moveTo>
                  <a:lnTo>
                    <a:pt x="0" y="38"/>
                  </a:lnTo>
                  <a:lnTo>
                    <a:pt x="0" y="1508"/>
                  </a:lnTo>
                  <a:lnTo>
                    <a:pt x="19" y="152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3"/>
            <p:cNvSpPr/>
            <p:nvPr/>
          </p:nvSpPr>
          <p:spPr>
            <a:xfrm>
              <a:off x="6080050" y="2042100"/>
              <a:ext cx="475" cy="39100"/>
            </a:xfrm>
            <a:custGeom>
              <a:avLst/>
              <a:gdLst/>
              <a:ahLst/>
              <a:cxnLst/>
              <a:rect l="l" t="t" r="r" b="b"/>
              <a:pathLst>
                <a:path w="19" h="1564" extrusionOk="0">
                  <a:moveTo>
                    <a:pt x="19" y="0"/>
                  </a:moveTo>
                  <a:lnTo>
                    <a:pt x="0" y="19"/>
                  </a:lnTo>
                  <a:lnTo>
                    <a:pt x="0" y="1545"/>
                  </a:lnTo>
                  <a:lnTo>
                    <a:pt x="19" y="156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3"/>
            <p:cNvSpPr/>
            <p:nvPr/>
          </p:nvSpPr>
          <p:spPr>
            <a:xfrm>
              <a:off x="6080500" y="2041625"/>
              <a:ext cx="500" cy="40050"/>
            </a:xfrm>
            <a:custGeom>
              <a:avLst/>
              <a:gdLst/>
              <a:ahLst/>
              <a:cxnLst/>
              <a:rect l="l" t="t" r="r" b="b"/>
              <a:pathLst>
                <a:path w="20" h="1602" extrusionOk="0">
                  <a:moveTo>
                    <a:pt x="19" y="1"/>
                  </a:moveTo>
                  <a:lnTo>
                    <a:pt x="1" y="19"/>
                  </a:lnTo>
                  <a:lnTo>
                    <a:pt x="1" y="1582"/>
                  </a:lnTo>
                  <a:lnTo>
                    <a:pt x="19" y="160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3"/>
            <p:cNvSpPr/>
            <p:nvPr/>
          </p:nvSpPr>
          <p:spPr>
            <a:xfrm>
              <a:off x="6080975" y="2041150"/>
              <a:ext cx="475" cy="41450"/>
            </a:xfrm>
            <a:custGeom>
              <a:avLst/>
              <a:gdLst/>
              <a:ahLst/>
              <a:cxnLst/>
              <a:rect l="l" t="t" r="r" b="b"/>
              <a:pathLst>
                <a:path w="19" h="1658" extrusionOk="0">
                  <a:moveTo>
                    <a:pt x="19" y="1"/>
                  </a:moveTo>
                  <a:lnTo>
                    <a:pt x="0" y="20"/>
                  </a:lnTo>
                  <a:lnTo>
                    <a:pt x="0" y="1620"/>
                  </a:lnTo>
                  <a:lnTo>
                    <a:pt x="19" y="165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3"/>
            <p:cNvSpPr/>
            <p:nvPr/>
          </p:nvSpPr>
          <p:spPr>
            <a:xfrm>
              <a:off x="6081425" y="2040700"/>
              <a:ext cx="975" cy="42350"/>
            </a:xfrm>
            <a:custGeom>
              <a:avLst/>
              <a:gdLst/>
              <a:ahLst/>
              <a:cxnLst/>
              <a:rect l="l" t="t" r="r" b="b"/>
              <a:pathLst>
                <a:path w="39" h="1694" extrusionOk="0">
                  <a:moveTo>
                    <a:pt x="38" y="0"/>
                  </a:moveTo>
                  <a:lnTo>
                    <a:pt x="1" y="19"/>
                  </a:lnTo>
                  <a:lnTo>
                    <a:pt x="1" y="1675"/>
                  </a:lnTo>
                  <a:lnTo>
                    <a:pt x="38" y="169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3"/>
            <p:cNvSpPr/>
            <p:nvPr/>
          </p:nvSpPr>
          <p:spPr>
            <a:xfrm>
              <a:off x="6082375" y="2040225"/>
              <a:ext cx="475" cy="43300"/>
            </a:xfrm>
            <a:custGeom>
              <a:avLst/>
              <a:gdLst/>
              <a:ahLst/>
              <a:cxnLst/>
              <a:rect l="l" t="t" r="r" b="b"/>
              <a:pathLst>
                <a:path w="19" h="1732" extrusionOk="0">
                  <a:moveTo>
                    <a:pt x="19" y="1"/>
                  </a:moveTo>
                  <a:lnTo>
                    <a:pt x="0" y="19"/>
                  </a:lnTo>
                  <a:lnTo>
                    <a:pt x="0"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3"/>
            <p:cNvSpPr/>
            <p:nvPr/>
          </p:nvSpPr>
          <p:spPr>
            <a:xfrm>
              <a:off x="6082825" y="2039300"/>
              <a:ext cx="500" cy="44700"/>
            </a:xfrm>
            <a:custGeom>
              <a:avLst/>
              <a:gdLst/>
              <a:ahLst/>
              <a:cxnLst/>
              <a:rect l="l" t="t" r="r" b="b"/>
              <a:pathLst>
                <a:path w="20" h="1788" extrusionOk="0">
                  <a:moveTo>
                    <a:pt x="19" y="1"/>
                  </a:moveTo>
                  <a:lnTo>
                    <a:pt x="1" y="38"/>
                  </a:lnTo>
                  <a:lnTo>
                    <a:pt x="1" y="1769"/>
                  </a:lnTo>
                  <a:lnTo>
                    <a:pt x="19" y="178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3"/>
            <p:cNvSpPr/>
            <p:nvPr/>
          </p:nvSpPr>
          <p:spPr>
            <a:xfrm>
              <a:off x="6083300" y="2038825"/>
              <a:ext cx="475" cy="45625"/>
            </a:xfrm>
            <a:custGeom>
              <a:avLst/>
              <a:gdLst/>
              <a:ahLst/>
              <a:cxnLst/>
              <a:rect l="l" t="t" r="r" b="b"/>
              <a:pathLst>
                <a:path w="19" h="1825" extrusionOk="0">
                  <a:moveTo>
                    <a:pt x="19" y="1"/>
                  </a:moveTo>
                  <a:lnTo>
                    <a:pt x="0" y="20"/>
                  </a:lnTo>
                  <a:lnTo>
                    <a:pt x="0" y="1806"/>
                  </a:lnTo>
                  <a:lnTo>
                    <a:pt x="19" y="182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3"/>
            <p:cNvSpPr/>
            <p:nvPr/>
          </p:nvSpPr>
          <p:spPr>
            <a:xfrm>
              <a:off x="6083750" y="2038375"/>
              <a:ext cx="500" cy="46550"/>
            </a:xfrm>
            <a:custGeom>
              <a:avLst/>
              <a:gdLst/>
              <a:ahLst/>
              <a:cxnLst/>
              <a:rect l="l" t="t" r="r" b="b"/>
              <a:pathLst>
                <a:path w="20" h="1862" extrusionOk="0">
                  <a:moveTo>
                    <a:pt x="20" y="0"/>
                  </a:moveTo>
                  <a:lnTo>
                    <a:pt x="1" y="19"/>
                  </a:lnTo>
                  <a:lnTo>
                    <a:pt x="1" y="1843"/>
                  </a:lnTo>
                  <a:lnTo>
                    <a:pt x="20" y="186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3"/>
            <p:cNvSpPr/>
            <p:nvPr/>
          </p:nvSpPr>
          <p:spPr>
            <a:xfrm>
              <a:off x="6084225" y="2037900"/>
              <a:ext cx="500" cy="47950"/>
            </a:xfrm>
            <a:custGeom>
              <a:avLst/>
              <a:gdLst/>
              <a:ahLst/>
              <a:cxnLst/>
              <a:rect l="l" t="t" r="r" b="b"/>
              <a:pathLst>
                <a:path w="20" h="1918" extrusionOk="0">
                  <a:moveTo>
                    <a:pt x="19" y="1"/>
                  </a:moveTo>
                  <a:lnTo>
                    <a:pt x="1" y="19"/>
                  </a:lnTo>
                  <a:lnTo>
                    <a:pt x="1" y="1880"/>
                  </a:lnTo>
                  <a:lnTo>
                    <a:pt x="19" y="191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3"/>
            <p:cNvSpPr/>
            <p:nvPr/>
          </p:nvSpPr>
          <p:spPr>
            <a:xfrm>
              <a:off x="6084700" y="2037450"/>
              <a:ext cx="950" cy="48875"/>
            </a:xfrm>
            <a:custGeom>
              <a:avLst/>
              <a:gdLst/>
              <a:ahLst/>
              <a:cxnLst/>
              <a:rect l="l" t="t" r="r" b="b"/>
              <a:pathLst>
                <a:path w="38" h="1955" extrusionOk="0">
                  <a:moveTo>
                    <a:pt x="37" y="0"/>
                  </a:moveTo>
                  <a:lnTo>
                    <a:pt x="0" y="19"/>
                  </a:lnTo>
                  <a:lnTo>
                    <a:pt x="0" y="1936"/>
                  </a:lnTo>
                  <a:lnTo>
                    <a:pt x="37" y="1954"/>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3"/>
            <p:cNvSpPr/>
            <p:nvPr/>
          </p:nvSpPr>
          <p:spPr>
            <a:xfrm>
              <a:off x="6085625" y="2036975"/>
              <a:ext cx="475" cy="49800"/>
            </a:xfrm>
            <a:custGeom>
              <a:avLst/>
              <a:gdLst/>
              <a:ahLst/>
              <a:cxnLst/>
              <a:rect l="l" t="t" r="r" b="b"/>
              <a:pathLst>
                <a:path w="19" h="1992" extrusionOk="0">
                  <a:moveTo>
                    <a:pt x="19" y="0"/>
                  </a:moveTo>
                  <a:lnTo>
                    <a:pt x="0" y="19"/>
                  </a:lnTo>
                  <a:lnTo>
                    <a:pt x="0" y="1973"/>
                  </a:lnTo>
                  <a:lnTo>
                    <a:pt x="19" y="199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3"/>
            <p:cNvSpPr/>
            <p:nvPr/>
          </p:nvSpPr>
          <p:spPr>
            <a:xfrm>
              <a:off x="6086075" y="2036050"/>
              <a:ext cx="500" cy="51200"/>
            </a:xfrm>
            <a:custGeom>
              <a:avLst/>
              <a:gdLst/>
              <a:ahLst/>
              <a:cxnLst/>
              <a:rect l="l" t="t" r="r" b="b"/>
              <a:pathLst>
                <a:path w="20" h="2048" extrusionOk="0">
                  <a:moveTo>
                    <a:pt x="20" y="0"/>
                  </a:moveTo>
                  <a:lnTo>
                    <a:pt x="1" y="37"/>
                  </a:lnTo>
                  <a:lnTo>
                    <a:pt x="1" y="2029"/>
                  </a:lnTo>
                  <a:lnTo>
                    <a:pt x="20" y="204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3"/>
            <p:cNvSpPr/>
            <p:nvPr/>
          </p:nvSpPr>
          <p:spPr>
            <a:xfrm>
              <a:off x="6086550" y="2035575"/>
              <a:ext cx="500" cy="52150"/>
            </a:xfrm>
            <a:custGeom>
              <a:avLst/>
              <a:gdLst/>
              <a:ahLst/>
              <a:cxnLst/>
              <a:rect l="l" t="t" r="r" b="b"/>
              <a:pathLst>
                <a:path w="20" h="2086" extrusionOk="0">
                  <a:moveTo>
                    <a:pt x="19" y="1"/>
                  </a:moveTo>
                  <a:lnTo>
                    <a:pt x="1" y="19"/>
                  </a:lnTo>
                  <a:lnTo>
                    <a:pt x="1" y="2066"/>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3"/>
            <p:cNvSpPr/>
            <p:nvPr/>
          </p:nvSpPr>
          <p:spPr>
            <a:xfrm>
              <a:off x="6087025" y="2035125"/>
              <a:ext cx="475" cy="53050"/>
            </a:xfrm>
            <a:custGeom>
              <a:avLst/>
              <a:gdLst/>
              <a:ahLst/>
              <a:cxnLst/>
              <a:rect l="l" t="t" r="r" b="b"/>
              <a:pathLst>
                <a:path w="19" h="2122" extrusionOk="0">
                  <a:moveTo>
                    <a:pt x="19" y="0"/>
                  </a:moveTo>
                  <a:lnTo>
                    <a:pt x="0" y="19"/>
                  </a:lnTo>
                  <a:lnTo>
                    <a:pt x="0" y="2103"/>
                  </a:lnTo>
                  <a:lnTo>
                    <a:pt x="19" y="21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3"/>
            <p:cNvSpPr/>
            <p:nvPr/>
          </p:nvSpPr>
          <p:spPr>
            <a:xfrm>
              <a:off x="6087475" y="2034650"/>
              <a:ext cx="500" cy="54450"/>
            </a:xfrm>
            <a:custGeom>
              <a:avLst/>
              <a:gdLst/>
              <a:ahLst/>
              <a:cxnLst/>
              <a:rect l="l" t="t" r="r" b="b"/>
              <a:pathLst>
                <a:path w="20" h="2178" extrusionOk="0">
                  <a:moveTo>
                    <a:pt x="19" y="0"/>
                  </a:moveTo>
                  <a:lnTo>
                    <a:pt x="1" y="19"/>
                  </a:lnTo>
                  <a:lnTo>
                    <a:pt x="1" y="2141"/>
                  </a:lnTo>
                  <a:lnTo>
                    <a:pt x="19" y="217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3"/>
            <p:cNvSpPr/>
            <p:nvPr/>
          </p:nvSpPr>
          <p:spPr>
            <a:xfrm>
              <a:off x="6087950" y="2034175"/>
              <a:ext cx="950" cy="55400"/>
            </a:xfrm>
            <a:custGeom>
              <a:avLst/>
              <a:gdLst/>
              <a:ahLst/>
              <a:cxnLst/>
              <a:rect l="l" t="t" r="r" b="b"/>
              <a:pathLst>
                <a:path w="38" h="2216" extrusionOk="0">
                  <a:moveTo>
                    <a:pt x="38" y="1"/>
                  </a:moveTo>
                  <a:lnTo>
                    <a:pt x="0" y="19"/>
                  </a:lnTo>
                  <a:lnTo>
                    <a:pt x="0" y="2197"/>
                  </a:lnTo>
                  <a:lnTo>
                    <a:pt x="38" y="2215"/>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3"/>
            <p:cNvSpPr/>
            <p:nvPr/>
          </p:nvSpPr>
          <p:spPr>
            <a:xfrm>
              <a:off x="6088875" y="2033725"/>
              <a:ext cx="500" cy="56325"/>
            </a:xfrm>
            <a:custGeom>
              <a:avLst/>
              <a:gdLst/>
              <a:ahLst/>
              <a:cxnLst/>
              <a:rect l="l" t="t" r="r" b="b"/>
              <a:pathLst>
                <a:path w="20" h="2253" extrusionOk="0">
                  <a:moveTo>
                    <a:pt x="19" y="0"/>
                  </a:moveTo>
                  <a:lnTo>
                    <a:pt x="1" y="19"/>
                  </a:lnTo>
                  <a:lnTo>
                    <a:pt x="1" y="2233"/>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3"/>
            <p:cNvSpPr/>
            <p:nvPr/>
          </p:nvSpPr>
          <p:spPr>
            <a:xfrm>
              <a:off x="6089350" y="2032775"/>
              <a:ext cx="475" cy="57725"/>
            </a:xfrm>
            <a:custGeom>
              <a:avLst/>
              <a:gdLst/>
              <a:ahLst/>
              <a:cxnLst/>
              <a:rect l="l" t="t" r="r" b="b"/>
              <a:pathLst>
                <a:path w="19" h="2309" extrusionOk="0">
                  <a:moveTo>
                    <a:pt x="19" y="1"/>
                  </a:moveTo>
                  <a:lnTo>
                    <a:pt x="0" y="38"/>
                  </a:lnTo>
                  <a:lnTo>
                    <a:pt x="0" y="2290"/>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3"/>
            <p:cNvSpPr/>
            <p:nvPr/>
          </p:nvSpPr>
          <p:spPr>
            <a:xfrm>
              <a:off x="6089800" y="2032775"/>
              <a:ext cx="500" cy="58200"/>
            </a:xfrm>
            <a:custGeom>
              <a:avLst/>
              <a:gdLst/>
              <a:ahLst/>
              <a:cxnLst/>
              <a:rect l="l" t="t" r="r" b="b"/>
              <a:pathLst>
                <a:path w="20" h="2328" extrusionOk="0">
                  <a:moveTo>
                    <a:pt x="1" y="1"/>
                  </a:moveTo>
                  <a:lnTo>
                    <a:pt x="1" y="2309"/>
                  </a:lnTo>
                  <a:lnTo>
                    <a:pt x="19" y="2327"/>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3"/>
            <p:cNvSpPr/>
            <p:nvPr/>
          </p:nvSpPr>
          <p:spPr>
            <a:xfrm>
              <a:off x="6090275" y="2032775"/>
              <a:ext cx="500" cy="57725"/>
            </a:xfrm>
            <a:custGeom>
              <a:avLst/>
              <a:gdLst/>
              <a:ahLst/>
              <a:cxnLst/>
              <a:rect l="l" t="t" r="r" b="b"/>
              <a:pathLst>
                <a:path w="20" h="2309" extrusionOk="0">
                  <a:moveTo>
                    <a:pt x="0" y="1"/>
                  </a:moveTo>
                  <a:lnTo>
                    <a:pt x="0" y="2309"/>
                  </a:lnTo>
                  <a:lnTo>
                    <a:pt x="19" y="229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3"/>
            <p:cNvSpPr/>
            <p:nvPr/>
          </p:nvSpPr>
          <p:spPr>
            <a:xfrm>
              <a:off x="6090750" y="2033250"/>
              <a:ext cx="475" cy="56800"/>
            </a:xfrm>
            <a:custGeom>
              <a:avLst/>
              <a:gdLst/>
              <a:ahLst/>
              <a:cxnLst/>
              <a:rect l="l" t="t" r="r" b="b"/>
              <a:pathLst>
                <a:path w="19" h="2272" extrusionOk="0">
                  <a:moveTo>
                    <a:pt x="0" y="1"/>
                  </a:moveTo>
                  <a:lnTo>
                    <a:pt x="0" y="2271"/>
                  </a:lnTo>
                  <a:lnTo>
                    <a:pt x="19" y="2252"/>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3"/>
            <p:cNvSpPr/>
            <p:nvPr/>
          </p:nvSpPr>
          <p:spPr>
            <a:xfrm>
              <a:off x="6091200" y="2034175"/>
              <a:ext cx="950" cy="55400"/>
            </a:xfrm>
            <a:custGeom>
              <a:avLst/>
              <a:gdLst/>
              <a:ahLst/>
              <a:cxnLst/>
              <a:rect l="l" t="t" r="r" b="b"/>
              <a:pathLst>
                <a:path w="38" h="2216" extrusionOk="0">
                  <a:moveTo>
                    <a:pt x="1" y="1"/>
                  </a:moveTo>
                  <a:lnTo>
                    <a:pt x="1" y="2215"/>
                  </a:lnTo>
                  <a:lnTo>
                    <a:pt x="38" y="2197"/>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3"/>
            <p:cNvSpPr/>
            <p:nvPr/>
          </p:nvSpPr>
          <p:spPr>
            <a:xfrm>
              <a:off x="6092125" y="2034650"/>
              <a:ext cx="500" cy="54450"/>
            </a:xfrm>
            <a:custGeom>
              <a:avLst/>
              <a:gdLst/>
              <a:ahLst/>
              <a:cxnLst/>
              <a:rect l="l" t="t" r="r" b="b"/>
              <a:pathLst>
                <a:path w="20" h="2178" extrusionOk="0">
                  <a:moveTo>
                    <a:pt x="1" y="0"/>
                  </a:moveTo>
                  <a:lnTo>
                    <a:pt x="1" y="2178"/>
                  </a:lnTo>
                  <a:lnTo>
                    <a:pt x="20" y="214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3"/>
            <p:cNvSpPr/>
            <p:nvPr/>
          </p:nvSpPr>
          <p:spPr>
            <a:xfrm>
              <a:off x="6092600" y="2035125"/>
              <a:ext cx="500" cy="53050"/>
            </a:xfrm>
            <a:custGeom>
              <a:avLst/>
              <a:gdLst/>
              <a:ahLst/>
              <a:cxnLst/>
              <a:rect l="l" t="t" r="r" b="b"/>
              <a:pathLst>
                <a:path w="20" h="2122" extrusionOk="0">
                  <a:moveTo>
                    <a:pt x="1" y="0"/>
                  </a:moveTo>
                  <a:lnTo>
                    <a:pt x="1" y="2122"/>
                  </a:lnTo>
                  <a:lnTo>
                    <a:pt x="19" y="21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3"/>
            <p:cNvSpPr/>
            <p:nvPr/>
          </p:nvSpPr>
          <p:spPr>
            <a:xfrm>
              <a:off x="6093075" y="2035575"/>
              <a:ext cx="475" cy="52150"/>
            </a:xfrm>
            <a:custGeom>
              <a:avLst/>
              <a:gdLst/>
              <a:ahLst/>
              <a:cxnLst/>
              <a:rect l="l" t="t" r="r" b="b"/>
              <a:pathLst>
                <a:path w="19" h="2086" extrusionOk="0">
                  <a:moveTo>
                    <a:pt x="0" y="1"/>
                  </a:moveTo>
                  <a:lnTo>
                    <a:pt x="0" y="2085"/>
                  </a:lnTo>
                  <a:lnTo>
                    <a:pt x="19" y="206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3"/>
            <p:cNvSpPr/>
            <p:nvPr/>
          </p:nvSpPr>
          <p:spPr>
            <a:xfrm>
              <a:off x="6093525" y="2036050"/>
              <a:ext cx="500" cy="51200"/>
            </a:xfrm>
            <a:custGeom>
              <a:avLst/>
              <a:gdLst/>
              <a:ahLst/>
              <a:cxnLst/>
              <a:rect l="l" t="t" r="r" b="b"/>
              <a:pathLst>
                <a:path w="20" h="2048" extrusionOk="0">
                  <a:moveTo>
                    <a:pt x="1" y="0"/>
                  </a:moveTo>
                  <a:lnTo>
                    <a:pt x="1" y="2047"/>
                  </a:lnTo>
                  <a:lnTo>
                    <a:pt x="19" y="2029"/>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3"/>
            <p:cNvSpPr/>
            <p:nvPr/>
          </p:nvSpPr>
          <p:spPr>
            <a:xfrm>
              <a:off x="6094000" y="2036975"/>
              <a:ext cx="475" cy="49800"/>
            </a:xfrm>
            <a:custGeom>
              <a:avLst/>
              <a:gdLst/>
              <a:ahLst/>
              <a:cxnLst/>
              <a:rect l="l" t="t" r="r" b="b"/>
              <a:pathLst>
                <a:path w="19" h="1992" extrusionOk="0">
                  <a:moveTo>
                    <a:pt x="0" y="0"/>
                  </a:moveTo>
                  <a:lnTo>
                    <a:pt x="0" y="1992"/>
                  </a:lnTo>
                  <a:lnTo>
                    <a:pt x="19" y="197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3"/>
            <p:cNvSpPr/>
            <p:nvPr/>
          </p:nvSpPr>
          <p:spPr>
            <a:xfrm>
              <a:off x="6094450" y="2037450"/>
              <a:ext cx="975" cy="48875"/>
            </a:xfrm>
            <a:custGeom>
              <a:avLst/>
              <a:gdLst/>
              <a:ahLst/>
              <a:cxnLst/>
              <a:rect l="l" t="t" r="r" b="b"/>
              <a:pathLst>
                <a:path w="39" h="1955" extrusionOk="0">
                  <a:moveTo>
                    <a:pt x="1" y="0"/>
                  </a:moveTo>
                  <a:lnTo>
                    <a:pt x="1" y="1954"/>
                  </a:lnTo>
                  <a:lnTo>
                    <a:pt x="38" y="1936"/>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3"/>
            <p:cNvSpPr/>
            <p:nvPr/>
          </p:nvSpPr>
          <p:spPr>
            <a:xfrm>
              <a:off x="6095400" y="2037900"/>
              <a:ext cx="475" cy="47950"/>
            </a:xfrm>
            <a:custGeom>
              <a:avLst/>
              <a:gdLst/>
              <a:ahLst/>
              <a:cxnLst/>
              <a:rect l="l" t="t" r="r" b="b"/>
              <a:pathLst>
                <a:path w="19" h="1918" extrusionOk="0">
                  <a:moveTo>
                    <a:pt x="0" y="1"/>
                  </a:moveTo>
                  <a:lnTo>
                    <a:pt x="0" y="1918"/>
                  </a:lnTo>
                  <a:lnTo>
                    <a:pt x="19" y="188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3"/>
            <p:cNvSpPr/>
            <p:nvPr/>
          </p:nvSpPr>
          <p:spPr>
            <a:xfrm>
              <a:off x="6095850" y="2038375"/>
              <a:ext cx="500" cy="46550"/>
            </a:xfrm>
            <a:custGeom>
              <a:avLst/>
              <a:gdLst/>
              <a:ahLst/>
              <a:cxnLst/>
              <a:rect l="l" t="t" r="r" b="b"/>
              <a:pathLst>
                <a:path w="20" h="1862" extrusionOk="0">
                  <a:moveTo>
                    <a:pt x="1" y="0"/>
                  </a:moveTo>
                  <a:lnTo>
                    <a:pt x="1" y="1861"/>
                  </a:lnTo>
                  <a:lnTo>
                    <a:pt x="19" y="184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3"/>
            <p:cNvSpPr/>
            <p:nvPr/>
          </p:nvSpPr>
          <p:spPr>
            <a:xfrm>
              <a:off x="6096325" y="2038825"/>
              <a:ext cx="500" cy="45625"/>
            </a:xfrm>
            <a:custGeom>
              <a:avLst/>
              <a:gdLst/>
              <a:ahLst/>
              <a:cxnLst/>
              <a:rect l="l" t="t" r="r" b="b"/>
              <a:pathLst>
                <a:path w="20" h="1825" extrusionOk="0">
                  <a:moveTo>
                    <a:pt x="0" y="1"/>
                  </a:moveTo>
                  <a:lnTo>
                    <a:pt x="0" y="1825"/>
                  </a:lnTo>
                  <a:lnTo>
                    <a:pt x="19" y="1806"/>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3"/>
            <p:cNvSpPr/>
            <p:nvPr/>
          </p:nvSpPr>
          <p:spPr>
            <a:xfrm>
              <a:off x="6096800" y="2039300"/>
              <a:ext cx="475" cy="44700"/>
            </a:xfrm>
            <a:custGeom>
              <a:avLst/>
              <a:gdLst/>
              <a:ahLst/>
              <a:cxnLst/>
              <a:rect l="l" t="t" r="r" b="b"/>
              <a:pathLst>
                <a:path w="19" h="1788" extrusionOk="0">
                  <a:moveTo>
                    <a:pt x="0" y="1"/>
                  </a:moveTo>
                  <a:lnTo>
                    <a:pt x="0" y="1787"/>
                  </a:lnTo>
                  <a:lnTo>
                    <a:pt x="19" y="1769"/>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3"/>
            <p:cNvSpPr/>
            <p:nvPr/>
          </p:nvSpPr>
          <p:spPr>
            <a:xfrm>
              <a:off x="6097250" y="2040225"/>
              <a:ext cx="500" cy="43300"/>
            </a:xfrm>
            <a:custGeom>
              <a:avLst/>
              <a:gdLst/>
              <a:ahLst/>
              <a:cxnLst/>
              <a:rect l="l" t="t" r="r" b="b"/>
              <a:pathLst>
                <a:path w="20" h="1732" extrusionOk="0">
                  <a:moveTo>
                    <a:pt x="1" y="1"/>
                  </a:moveTo>
                  <a:lnTo>
                    <a:pt x="1" y="1732"/>
                  </a:lnTo>
                  <a:lnTo>
                    <a:pt x="19" y="171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3"/>
            <p:cNvSpPr/>
            <p:nvPr/>
          </p:nvSpPr>
          <p:spPr>
            <a:xfrm>
              <a:off x="6097725" y="2040700"/>
              <a:ext cx="950" cy="42350"/>
            </a:xfrm>
            <a:custGeom>
              <a:avLst/>
              <a:gdLst/>
              <a:ahLst/>
              <a:cxnLst/>
              <a:rect l="l" t="t" r="r" b="b"/>
              <a:pathLst>
                <a:path w="38" h="1694" extrusionOk="0">
                  <a:moveTo>
                    <a:pt x="0" y="0"/>
                  </a:moveTo>
                  <a:lnTo>
                    <a:pt x="0" y="1694"/>
                  </a:lnTo>
                  <a:lnTo>
                    <a:pt x="37" y="1675"/>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3"/>
            <p:cNvSpPr/>
            <p:nvPr/>
          </p:nvSpPr>
          <p:spPr>
            <a:xfrm>
              <a:off x="6098650" y="2041150"/>
              <a:ext cx="500" cy="41450"/>
            </a:xfrm>
            <a:custGeom>
              <a:avLst/>
              <a:gdLst/>
              <a:ahLst/>
              <a:cxnLst/>
              <a:rect l="l" t="t" r="r" b="b"/>
              <a:pathLst>
                <a:path w="20" h="1658" extrusionOk="0">
                  <a:moveTo>
                    <a:pt x="0" y="1"/>
                  </a:moveTo>
                  <a:lnTo>
                    <a:pt x="0" y="1657"/>
                  </a:lnTo>
                  <a:lnTo>
                    <a:pt x="19" y="162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3"/>
            <p:cNvSpPr/>
            <p:nvPr/>
          </p:nvSpPr>
          <p:spPr>
            <a:xfrm>
              <a:off x="6099125" y="2041625"/>
              <a:ext cx="475" cy="40050"/>
            </a:xfrm>
            <a:custGeom>
              <a:avLst/>
              <a:gdLst/>
              <a:ahLst/>
              <a:cxnLst/>
              <a:rect l="l" t="t" r="r" b="b"/>
              <a:pathLst>
                <a:path w="19" h="1602" extrusionOk="0">
                  <a:moveTo>
                    <a:pt x="0" y="1"/>
                  </a:moveTo>
                  <a:lnTo>
                    <a:pt x="0" y="1601"/>
                  </a:lnTo>
                  <a:lnTo>
                    <a:pt x="19" y="158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3"/>
            <p:cNvSpPr/>
            <p:nvPr/>
          </p:nvSpPr>
          <p:spPr>
            <a:xfrm>
              <a:off x="6099575" y="2042100"/>
              <a:ext cx="500" cy="39100"/>
            </a:xfrm>
            <a:custGeom>
              <a:avLst/>
              <a:gdLst/>
              <a:ahLst/>
              <a:cxnLst/>
              <a:rect l="l" t="t" r="r" b="b"/>
              <a:pathLst>
                <a:path w="20" h="1564" extrusionOk="0">
                  <a:moveTo>
                    <a:pt x="1" y="0"/>
                  </a:moveTo>
                  <a:lnTo>
                    <a:pt x="1" y="1563"/>
                  </a:lnTo>
                  <a:lnTo>
                    <a:pt x="19" y="154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3"/>
            <p:cNvSpPr/>
            <p:nvPr/>
          </p:nvSpPr>
          <p:spPr>
            <a:xfrm>
              <a:off x="6100050" y="2042550"/>
              <a:ext cx="475" cy="38175"/>
            </a:xfrm>
            <a:custGeom>
              <a:avLst/>
              <a:gdLst/>
              <a:ahLst/>
              <a:cxnLst/>
              <a:rect l="l" t="t" r="r" b="b"/>
              <a:pathLst>
                <a:path w="19" h="1527" extrusionOk="0">
                  <a:moveTo>
                    <a:pt x="0" y="1"/>
                  </a:moveTo>
                  <a:lnTo>
                    <a:pt x="0" y="1527"/>
                  </a:lnTo>
                  <a:lnTo>
                    <a:pt x="19" y="1508"/>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3"/>
            <p:cNvSpPr/>
            <p:nvPr/>
          </p:nvSpPr>
          <p:spPr>
            <a:xfrm>
              <a:off x="6100500" y="2043500"/>
              <a:ext cx="500" cy="36775"/>
            </a:xfrm>
            <a:custGeom>
              <a:avLst/>
              <a:gdLst/>
              <a:ahLst/>
              <a:cxnLst/>
              <a:rect l="l" t="t" r="r" b="b"/>
              <a:pathLst>
                <a:path w="20" h="1471" extrusionOk="0">
                  <a:moveTo>
                    <a:pt x="1" y="0"/>
                  </a:moveTo>
                  <a:lnTo>
                    <a:pt x="1" y="1470"/>
                  </a:lnTo>
                  <a:lnTo>
                    <a:pt x="20" y="1452"/>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3"/>
            <p:cNvSpPr/>
            <p:nvPr/>
          </p:nvSpPr>
          <p:spPr>
            <a:xfrm>
              <a:off x="6100975" y="2043950"/>
              <a:ext cx="950" cy="35850"/>
            </a:xfrm>
            <a:custGeom>
              <a:avLst/>
              <a:gdLst/>
              <a:ahLst/>
              <a:cxnLst/>
              <a:rect l="l" t="t" r="r" b="b"/>
              <a:pathLst>
                <a:path w="38" h="1434" extrusionOk="0">
                  <a:moveTo>
                    <a:pt x="1" y="1"/>
                  </a:moveTo>
                  <a:lnTo>
                    <a:pt x="1" y="1434"/>
                  </a:lnTo>
                  <a:lnTo>
                    <a:pt x="38" y="1415"/>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3"/>
            <p:cNvSpPr/>
            <p:nvPr/>
          </p:nvSpPr>
          <p:spPr>
            <a:xfrm>
              <a:off x="6101900" y="2044425"/>
              <a:ext cx="500" cy="34925"/>
            </a:xfrm>
            <a:custGeom>
              <a:avLst/>
              <a:gdLst/>
              <a:ahLst/>
              <a:cxnLst/>
              <a:rect l="l" t="t" r="r" b="b"/>
              <a:pathLst>
                <a:path w="20" h="1397" extrusionOk="0">
                  <a:moveTo>
                    <a:pt x="1" y="0"/>
                  </a:moveTo>
                  <a:lnTo>
                    <a:pt x="1" y="1396"/>
                  </a:lnTo>
                  <a:lnTo>
                    <a:pt x="19" y="1359"/>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3"/>
            <p:cNvSpPr/>
            <p:nvPr/>
          </p:nvSpPr>
          <p:spPr>
            <a:xfrm>
              <a:off x="6102375" y="2044875"/>
              <a:ext cx="475" cy="33525"/>
            </a:xfrm>
            <a:custGeom>
              <a:avLst/>
              <a:gdLst/>
              <a:ahLst/>
              <a:cxnLst/>
              <a:rect l="l" t="t" r="r" b="b"/>
              <a:pathLst>
                <a:path w="19" h="1341" extrusionOk="0">
                  <a:moveTo>
                    <a:pt x="0" y="1"/>
                  </a:moveTo>
                  <a:lnTo>
                    <a:pt x="0" y="1341"/>
                  </a:lnTo>
                  <a:lnTo>
                    <a:pt x="19" y="132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3"/>
            <p:cNvSpPr/>
            <p:nvPr/>
          </p:nvSpPr>
          <p:spPr>
            <a:xfrm>
              <a:off x="6102825" y="2045350"/>
              <a:ext cx="500" cy="32600"/>
            </a:xfrm>
            <a:custGeom>
              <a:avLst/>
              <a:gdLst/>
              <a:ahLst/>
              <a:cxnLst/>
              <a:rect l="l" t="t" r="r" b="b"/>
              <a:pathLst>
                <a:path w="20" h="1304" extrusionOk="0">
                  <a:moveTo>
                    <a:pt x="1" y="0"/>
                  </a:moveTo>
                  <a:lnTo>
                    <a:pt x="1" y="1303"/>
                  </a:lnTo>
                  <a:lnTo>
                    <a:pt x="20" y="1285"/>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3"/>
            <p:cNvSpPr/>
            <p:nvPr/>
          </p:nvSpPr>
          <p:spPr>
            <a:xfrm>
              <a:off x="6103300" y="2045825"/>
              <a:ext cx="500" cy="31650"/>
            </a:xfrm>
            <a:custGeom>
              <a:avLst/>
              <a:gdLst/>
              <a:ahLst/>
              <a:cxnLst/>
              <a:rect l="l" t="t" r="r" b="b"/>
              <a:pathLst>
                <a:path w="20" h="1266" extrusionOk="0">
                  <a:moveTo>
                    <a:pt x="1" y="0"/>
                  </a:moveTo>
                  <a:lnTo>
                    <a:pt x="1" y="1266"/>
                  </a:lnTo>
                  <a:lnTo>
                    <a:pt x="19" y="1247"/>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3"/>
            <p:cNvSpPr/>
            <p:nvPr/>
          </p:nvSpPr>
          <p:spPr>
            <a:xfrm>
              <a:off x="6103775" y="2046750"/>
              <a:ext cx="475" cy="30250"/>
            </a:xfrm>
            <a:custGeom>
              <a:avLst/>
              <a:gdLst/>
              <a:ahLst/>
              <a:cxnLst/>
              <a:rect l="l" t="t" r="r" b="b"/>
              <a:pathLst>
                <a:path w="19" h="1210" extrusionOk="0">
                  <a:moveTo>
                    <a:pt x="0" y="0"/>
                  </a:moveTo>
                  <a:lnTo>
                    <a:pt x="0" y="1210"/>
                  </a:lnTo>
                  <a:lnTo>
                    <a:pt x="19" y="119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3"/>
            <p:cNvSpPr/>
            <p:nvPr/>
          </p:nvSpPr>
          <p:spPr>
            <a:xfrm>
              <a:off x="6104225" y="2047200"/>
              <a:ext cx="950" cy="29350"/>
            </a:xfrm>
            <a:custGeom>
              <a:avLst/>
              <a:gdLst/>
              <a:ahLst/>
              <a:cxnLst/>
              <a:rect l="l" t="t" r="r" b="b"/>
              <a:pathLst>
                <a:path w="38" h="1174" extrusionOk="0">
                  <a:moveTo>
                    <a:pt x="1" y="1"/>
                  </a:moveTo>
                  <a:lnTo>
                    <a:pt x="1" y="1173"/>
                  </a:lnTo>
                  <a:lnTo>
                    <a:pt x="38" y="1155"/>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3"/>
            <p:cNvSpPr/>
            <p:nvPr/>
          </p:nvSpPr>
          <p:spPr>
            <a:xfrm>
              <a:off x="6105175" y="2047675"/>
              <a:ext cx="475" cy="28400"/>
            </a:xfrm>
            <a:custGeom>
              <a:avLst/>
              <a:gdLst/>
              <a:ahLst/>
              <a:cxnLst/>
              <a:rect l="l" t="t" r="r" b="b"/>
              <a:pathLst>
                <a:path w="19" h="1136" extrusionOk="0">
                  <a:moveTo>
                    <a:pt x="0" y="1"/>
                  </a:moveTo>
                  <a:lnTo>
                    <a:pt x="0" y="1136"/>
                  </a:lnTo>
                  <a:lnTo>
                    <a:pt x="19" y="1099"/>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3"/>
            <p:cNvSpPr/>
            <p:nvPr/>
          </p:nvSpPr>
          <p:spPr>
            <a:xfrm>
              <a:off x="6105625" y="2048150"/>
              <a:ext cx="500" cy="27000"/>
            </a:xfrm>
            <a:custGeom>
              <a:avLst/>
              <a:gdLst/>
              <a:ahLst/>
              <a:cxnLst/>
              <a:rect l="l" t="t" r="r" b="b"/>
              <a:pathLst>
                <a:path w="20" h="1080" extrusionOk="0">
                  <a:moveTo>
                    <a:pt x="1" y="0"/>
                  </a:moveTo>
                  <a:lnTo>
                    <a:pt x="1" y="1080"/>
                  </a:lnTo>
                  <a:lnTo>
                    <a:pt x="19" y="1061"/>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3"/>
            <p:cNvSpPr/>
            <p:nvPr/>
          </p:nvSpPr>
          <p:spPr>
            <a:xfrm>
              <a:off x="6106100" y="2048600"/>
              <a:ext cx="475" cy="26075"/>
            </a:xfrm>
            <a:custGeom>
              <a:avLst/>
              <a:gdLst/>
              <a:ahLst/>
              <a:cxnLst/>
              <a:rect l="l" t="t" r="r" b="b"/>
              <a:pathLst>
                <a:path w="19" h="1043" extrusionOk="0">
                  <a:moveTo>
                    <a:pt x="0" y="1"/>
                  </a:moveTo>
                  <a:lnTo>
                    <a:pt x="0" y="1043"/>
                  </a:lnTo>
                  <a:lnTo>
                    <a:pt x="19" y="1024"/>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3"/>
            <p:cNvSpPr/>
            <p:nvPr/>
          </p:nvSpPr>
          <p:spPr>
            <a:xfrm>
              <a:off x="6106550" y="2049075"/>
              <a:ext cx="500" cy="25150"/>
            </a:xfrm>
            <a:custGeom>
              <a:avLst/>
              <a:gdLst/>
              <a:ahLst/>
              <a:cxnLst/>
              <a:rect l="l" t="t" r="r" b="b"/>
              <a:pathLst>
                <a:path w="20" h="1006" extrusionOk="0">
                  <a:moveTo>
                    <a:pt x="1" y="0"/>
                  </a:moveTo>
                  <a:lnTo>
                    <a:pt x="1" y="1005"/>
                  </a:lnTo>
                  <a:lnTo>
                    <a:pt x="19" y="987"/>
                  </a:lnTo>
                  <a:lnTo>
                    <a:pt x="19" y="38"/>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3"/>
            <p:cNvSpPr/>
            <p:nvPr/>
          </p:nvSpPr>
          <p:spPr>
            <a:xfrm>
              <a:off x="6107025" y="2050000"/>
              <a:ext cx="500" cy="23750"/>
            </a:xfrm>
            <a:custGeom>
              <a:avLst/>
              <a:gdLst/>
              <a:ahLst/>
              <a:cxnLst/>
              <a:rect l="l" t="t" r="r" b="b"/>
              <a:pathLst>
                <a:path w="20" h="950" extrusionOk="0">
                  <a:moveTo>
                    <a:pt x="0" y="1"/>
                  </a:moveTo>
                  <a:lnTo>
                    <a:pt x="0" y="950"/>
                  </a:lnTo>
                  <a:lnTo>
                    <a:pt x="19" y="93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3"/>
            <p:cNvSpPr/>
            <p:nvPr/>
          </p:nvSpPr>
          <p:spPr>
            <a:xfrm>
              <a:off x="6107500" y="2050475"/>
              <a:ext cx="950" cy="22825"/>
            </a:xfrm>
            <a:custGeom>
              <a:avLst/>
              <a:gdLst/>
              <a:ahLst/>
              <a:cxnLst/>
              <a:rect l="l" t="t" r="r" b="b"/>
              <a:pathLst>
                <a:path w="38" h="913" extrusionOk="0">
                  <a:moveTo>
                    <a:pt x="0" y="0"/>
                  </a:moveTo>
                  <a:lnTo>
                    <a:pt x="0" y="912"/>
                  </a:lnTo>
                  <a:lnTo>
                    <a:pt x="37" y="893"/>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3"/>
            <p:cNvSpPr/>
            <p:nvPr/>
          </p:nvSpPr>
          <p:spPr>
            <a:xfrm>
              <a:off x="6108425" y="2050925"/>
              <a:ext cx="475" cy="21900"/>
            </a:xfrm>
            <a:custGeom>
              <a:avLst/>
              <a:gdLst/>
              <a:ahLst/>
              <a:cxnLst/>
              <a:rect l="l" t="t" r="r" b="b"/>
              <a:pathLst>
                <a:path w="19" h="876" extrusionOk="0">
                  <a:moveTo>
                    <a:pt x="0" y="1"/>
                  </a:moveTo>
                  <a:lnTo>
                    <a:pt x="0" y="875"/>
                  </a:lnTo>
                  <a:lnTo>
                    <a:pt x="19" y="838"/>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3"/>
            <p:cNvSpPr/>
            <p:nvPr/>
          </p:nvSpPr>
          <p:spPr>
            <a:xfrm>
              <a:off x="6108875" y="2051400"/>
              <a:ext cx="500" cy="20500"/>
            </a:xfrm>
            <a:custGeom>
              <a:avLst/>
              <a:gdLst/>
              <a:ahLst/>
              <a:cxnLst/>
              <a:rect l="l" t="t" r="r" b="b"/>
              <a:pathLst>
                <a:path w="20" h="820" extrusionOk="0">
                  <a:moveTo>
                    <a:pt x="1" y="0"/>
                  </a:moveTo>
                  <a:lnTo>
                    <a:pt x="1" y="819"/>
                  </a:lnTo>
                  <a:lnTo>
                    <a:pt x="20" y="80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3"/>
            <p:cNvSpPr/>
            <p:nvPr/>
          </p:nvSpPr>
          <p:spPr>
            <a:xfrm>
              <a:off x="6109350" y="2051875"/>
              <a:ext cx="500" cy="19550"/>
            </a:xfrm>
            <a:custGeom>
              <a:avLst/>
              <a:gdLst/>
              <a:ahLst/>
              <a:cxnLst/>
              <a:rect l="l" t="t" r="r" b="b"/>
              <a:pathLst>
                <a:path w="20" h="782" extrusionOk="0">
                  <a:moveTo>
                    <a:pt x="1" y="0"/>
                  </a:moveTo>
                  <a:lnTo>
                    <a:pt x="1" y="782"/>
                  </a:lnTo>
                  <a:lnTo>
                    <a:pt x="19" y="76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3"/>
            <p:cNvSpPr/>
            <p:nvPr/>
          </p:nvSpPr>
          <p:spPr>
            <a:xfrm>
              <a:off x="6109825" y="2052325"/>
              <a:ext cx="475" cy="18650"/>
            </a:xfrm>
            <a:custGeom>
              <a:avLst/>
              <a:gdLst/>
              <a:ahLst/>
              <a:cxnLst/>
              <a:rect l="l" t="t" r="r" b="b"/>
              <a:pathLst>
                <a:path w="19" h="746" extrusionOk="0">
                  <a:moveTo>
                    <a:pt x="0" y="1"/>
                  </a:moveTo>
                  <a:lnTo>
                    <a:pt x="0" y="745"/>
                  </a:lnTo>
                  <a:lnTo>
                    <a:pt x="19" y="72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3"/>
            <p:cNvSpPr/>
            <p:nvPr/>
          </p:nvSpPr>
          <p:spPr>
            <a:xfrm>
              <a:off x="6110275" y="2053250"/>
              <a:ext cx="500" cy="17250"/>
            </a:xfrm>
            <a:custGeom>
              <a:avLst/>
              <a:gdLst/>
              <a:ahLst/>
              <a:cxnLst/>
              <a:rect l="l" t="t" r="r" b="b"/>
              <a:pathLst>
                <a:path w="20" h="690" extrusionOk="0">
                  <a:moveTo>
                    <a:pt x="1" y="1"/>
                  </a:moveTo>
                  <a:lnTo>
                    <a:pt x="1" y="689"/>
                  </a:lnTo>
                  <a:lnTo>
                    <a:pt x="19" y="67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3"/>
            <p:cNvSpPr/>
            <p:nvPr/>
          </p:nvSpPr>
          <p:spPr>
            <a:xfrm>
              <a:off x="6110750" y="2053725"/>
              <a:ext cx="950" cy="16300"/>
            </a:xfrm>
            <a:custGeom>
              <a:avLst/>
              <a:gdLst/>
              <a:ahLst/>
              <a:cxnLst/>
              <a:rect l="l" t="t" r="r" b="b"/>
              <a:pathLst>
                <a:path w="38" h="652" extrusionOk="0">
                  <a:moveTo>
                    <a:pt x="0" y="0"/>
                  </a:moveTo>
                  <a:lnTo>
                    <a:pt x="0" y="652"/>
                  </a:lnTo>
                  <a:lnTo>
                    <a:pt x="38" y="633"/>
                  </a:lnTo>
                  <a:lnTo>
                    <a:pt x="38"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3"/>
            <p:cNvSpPr/>
            <p:nvPr/>
          </p:nvSpPr>
          <p:spPr>
            <a:xfrm>
              <a:off x="6111675" y="2054200"/>
              <a:ext cx="500" cy="15375"/>
            </a:xfrm>
            <a:custGeom>
              <a:avLst/>
              <a:gdLst/>
              <a:ahLst/>
              <a:cxnLst/>
              <a:rect l="l" t="t" r="r" b="b"/>
              <a:pathLst>
                <a:path w="20" h="615" extrusionOk="0">
                  <a:moveTo>
                    <a:pt x="1" y="0"/>
                  </a:moveTo>
                  <a:lnTo>
                    <a:pt x="1" y="614"/>
                  </a:lnTo>
                  <a:lnTo>
                    <a:pt x="19" y="57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3"/>
            <p:cNvSpPr/>
            <p:nvPr/>
          </p:nvSpPr>
          <p:spPr>
            <a:xfrm>
              <a:off x="6112150" y="2054650"/>
              <a:ext cx="475" cy="13975"/>
            </a:xfrm>
            <a:custGeom>
              <a:avLst/>
              <a:gdLst/>
              <a:ahLst/>
              <a:cxnLst/>
              <a:rect l="l" t="t" r="r" b="b"/>
              <a:pathLst>
                <a:path w="19" h="559" extrusionOk="0">
                  <a:moveTo>
                    <a:pt x="0" y="1"/>
                  </a:moveTo>
                  <a:lnTo>
                    <a:pt x="0" y="559"/>
                  </a:lnTo>
                  <a:lnTo>
                    <a:pt x="19" y="54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3"/>
            <p:cNvSpPr/>
            <p:nvPr/>
          </p:nvSpPr>
          <p:spPr>
            <a:xfrm>
              <a:off x="6112600" y="2055125"/>
              <a:ext cx="500" cy="13050"/>
            </a:xfrm>
            <a:custGeom>
              <a:avLst/>
              <a:gdLst/>
              <a:ahLst/>
              <a:cxnLst/>
              <a:rect l="l" t="t" r="r" b="b"/>
              <a:pathLst>
                <a:path w="20" h="522" extrusionOk="0">
                  <a:moveTo>
                    <a:pt x="1" y="0"/>
                  </a:moveTo>
                  <a:lnTo>
                    <a:pt x="1" y="521"/>
                  </a:lnTo>
                  <a:lnTo>
                    <a:pt x="19" y="5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3"/>
            <p:cNvSpPr/>
            <p:nvPr/>
          </p:nvSpPr>
          <p:spPr>
            <a:xfrm>
              <a:off x="6113075" y="2055575"/>
              <a:ext cx="475" cy="12125"/>
            </a:xfrm>
            <a:custGeom>
              <a:avLst/>
              <a:gdLst/>
              <a:ahLst/>
              <a:cxnLst/>
              <a:rect l="l" t="t" r="r" b="b"/>
              <a:pathLst>
                <a:path w="19" h="485" extrusionOk="0">
                  <a:moveTo>
                    <a:pt x="0" y="1"/>
                  </a:moveTo>
                  <a:lnTo>
                    <a:pt x="0" y="485"/>
                  </a:lnTo>
                  <a:lnTo>
                    <a:pt x="19" y="46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3"/>
            <p:cNvSpPr/>
            <p:nvPr/>
          </p:nvSpPr>
          <p:spPr>
            <a:xfrm>
              <a:off x="6113550" y="2056525"/>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3"/>
            <p:cNvSpPr/>
            <p:nvPr/>
          </p:nvSpPr>
          <p:spPr>
            <a:xfrm>
              <a:off x="6114000" y="2056975"/>
              <a:ext cx="950" cy="9800"/>
            </a:xfrm>
            <a:custGeom>
              <a:avLst/>
              <a:gdLst/>
              <a:ahLst/>
              <a:cxnLst/>
              <a:rect l="l" t="t" r="r" b="b"/>
              <a:pathLst>
                <a:path w="38" h="392" extrusionOk="0">
                  <a:moveTo>
                    <a:pt x="1" y="1"/>
                  </a:moveTo>
                  <a:lnTo>
                    <a:pt x="1" y="392"/>
                  </a:lnTo>
                  <a:lnTo>
                    <a:pt x="38" y="373"/>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3"/>
            <p:cNvSpPr/>
            <p:nvPr/>
          </p:nvSpPr>
          <p:spPr>
            <a:xfrm>
              <a:off x="6114925" y="2057450"/>
              <a:ext cx="500" cy="8850"/>
            </a:xfrm>
            <a:custGeom>
              <a:avLst/>
              <a:gdLst/>
              <a:ahLst/>
              <a:cxnLst/>
              <a:rect l="l" t="t" r="r" b="b"/>
              <a:pathLst>
                <a:path w="20" h="354" extrusionOk="0">
                  <a:moveTo>
                    <a:pt x="1" y="0"/>
                  </a:moveTo>
                  <a:lnTo>
                    <a:pt x="1" y="354"/>
                  </a:lnTo>
                  <a:lnTo>
                    <a:pt x="19" y="31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3"/>
            <p:cNvSpPr/>
            <p:nvPr/>
          </p:nvSpPr>
          <p:spPr>
            <a:xfrm>
              <a:off x="6115400" y="2057900"/>
              <a:ext cx="500" cy="7475"/>
            </a:xfrm>
            <a:custGeom>
              <a:avLst/>
              <a:gdLst/>
              <a:ahLst/>
              <a:cxnLst/>
              <a:rect l="l" t="t" r="r" b="b"/>
              <a:pathLst>
                <a:path w="20" h="299" extrusionOk="0">
                  <a:moveTo>
                    <a:pt x="0" y="1"/>
                  </a:moveTo>
                  <a:lnTo>
                    <a:pt x="0" y="299"/>
                  </a:lnTo>
                  <a:lnTo>
                    <a:pt x="19" y="28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3"/>
            <p:cNvSpPr/>
            <p:nvPr/>
          </p:nvSpPr>
          <p:spPr>
            <a:xfrm>
              <a:off x="6115875" y="2058375"/>
              <a:ext cx="475" cy="6550"/>
            </a:xfrm>
            <a:custGeom>
              <a:avLst/>
              <a:gdLst/>
              <a:ahLst/>
              <a:cxnLst/>
              <a:rect l="l" t="t" r="r" b="b"/>
              <a:pathLst>
                <a:path w="19" h="262" extrusionOk="0">
                  <a:moveTo>
                    <a:pt x="0" y="1"/>
                  </a:moveTo>
                  <a:lnTo>
                    <a:pt x="0" y="261"/>
                  </a:lnTo>
                  <a:lnTo>
                    <a:pt x="19" y="24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3"/>
            <p:cNvSpPr/>
            <p:nvPr/>
          </p:nvSpPr>
          <p:spPr>
            <a:xfrm>
              <a:off x="6116325" y="2058850"/>
              <a:ext cx="500" cy="5600"/>
            </a:xfrm>
            <a:custGeom>
              <a:avLst/>
              <a:gdLst/>
              <a:ahLst/>
              <a:cxnLst/>
              <a:rect l="l" t="t" r="r" b="b"/>
              <a:pathLst>
                <a:path w="20" h="224" extrusionOk="0">
                  <a:moveTo>
                    <a:pt x="1" y="0"/>
                  </a:moveTo>
                  <a:lnTo>
                    <a:pt x="1" y="223"/>
                  </a:lnTo>
                  <a:lnTo>
                    <a:pt x="19" y="205"/>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3"/>
            <p:cNvSpPr/>
            <p:nvPr/>
          </p:nvSpPr>
          <p:spPr>
            <a:xfrm>
              <a:off x="6116800" y="2059775"/>
              <a:ext cx="475" cy="4200"/>
            </a:xfrm>
            <a:custGeom>
              <a:avLst/>
              <a:gdLst/>
              <a:ahLst/>
              <a:cxnLst/>
              <a:rect l="l" t="t" r="r" b="b"/>
              <a:pathLst>
                <a:path w="19" h="168" extrusionOk="0">
                  <a:moveTo>
                    <a:pt x="0" y="0"/>
                  </a:moveTo>
                  <a:lnTo>
                    <a:pt x="0" y="168"/>
                  </a:lnTo>
                  <a:lnTo>
                    <a:pt x="19" y="14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3"/>
            <p:cNvSpPr/>
            <p:nvPr/>
          </p:nvSpPr>
          <p:spPr>
            <a:xfrm>
              <a:off x="6117250" y="2060225"/>
              <a:ext cx="975" cy="3300"/>
            </a:xfrm>
            <a:custGeom>
              <a:avLst/>
              <a:gdLst/>
              <a:ahLst/>
              <a:cxnLst/>
              <a:rect l="l" t="t" r="r" b="b"/>
              <a:pathLst>
                <a:path w="39" h="132" extrusionOk="0">
                  <a:moveTo>
                    <a:pt x="1" y="1"/>
                  </a:moveTo>
                  <a:lnTo>
                    <a:pt x="1" y="131"/>
                  </a:lnTo>
                  <a:lnTo>
                    <a:pt x="38" y="113"/>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3"/>
            <p:cNvSpPr/>
            <p:nvPr/>
          </p:nvSpPr>
          <p:spPr>
            <a:xfrm>
              <a:off x="6118200" y="2060700"/>
              <a:ext cx="475" cy="2350"/>
            </a:xfrm>
            <a:custGeom>
              <a:avLst/>
              <a:gdLst/>
              <a:ahLst/>
              <a:cxnLst/>
              <a:rect l="l" t="t" r="r" b="b"/>
              <a:pathLst>
                <a:path w="19" h="94" extrusionOk="0">
                  <a:moveTo>
                    <a:pt x="0" y="1"/>
                  </a:moveTo>
                  <a:lnTo>
                    <a:pt x="0" y="94"/>
                  </a:lnTo>
                  <a:lnTo>
                    <a:pt x="19" y="5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3"/>
            <p:cNvSpPr/>
            <p:nvPr/>
          </p:nvSpPr>
          <p:spPr>
            <a:xfrm>
              <a:off x="6118650" y="2061175"/>
              <a:ext cx="500" cy="950"/>
            </a:xfrm>
            <a:custGeom>
              <a:avLst/>
              <a:gdLst/>
              <a:ahLst/>
              <a:cxnLst/>
              <a:rect l="l" t="t" r="r" b="b"/>
              <a:pathLst>
                <a:path w="20" h="38" extrusionOk="0">
                  <a:moveTo>
                    <a:pt x="1" y="0"/>
                  </a:moveTo>
                  <a:lnTo>
                    <a:pt x="1" y="3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3"/>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6" name="Google Shape;1186;p13"/>
          <p:cNvSpPr/>
          <p:nvPr/>
        </p:nvSpPr>
        <p:spPr>
          <a:xfrm>
            <a:off x="7013780" y="20811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7" name="Google Shape;1187;p13"/>
          <p:cNvGrpSpPr/>
          <p:nvPr/>
        </p:nvGrpSpPr>
        <p:grpSpPr>
          <a:xfrm>
            <a:off x="7000981" y="195816"/>
            <a:ext cx="849275" cy="848250"/>
            <a:chOff x="2651171" y="2397773"/>
            <a:chExt cx="2099568" cy="2097033"/>
          </a:xfrm>
        </p:grpSpPr>
        <p:sp>
          <p:nvSpPr>
            <p:cNvPr id="1188" name="Google Shape;1188;p13"/>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3"/>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0" name="Google Shape;1190;p13"/>
          <p:cNvGrpSpPr/>
          <p:nvPr/>
        </p:nvGrpSpPr>
        <p:grpSpPr>
          <a:xfrm>
            <a:off x="7263610" y="-297378"/>
            <a:ext cx="2216073" cy="1834889"/>
            <a:chOff x="2210400" y="2558550"/>
            <a:chExt cx="971025" cy="804000"/>
          </a:xfrm>
        </p:grpSpPr>
        <p:sp>
          <p:nvSpPr>
            <p:cNvPr id="1191" name="Google Shape;1191;p13"/>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3"/>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3"/>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3"/>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3"/>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3"/>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3"/>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3"/>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9" name="Google Shape;1199;p13"/>
          <p:cNvGrpSpPr/>
          <p:nvPr/>
        </p:nvGrpSpPr>
        <p:grpSpPr>
          <a:xfrm>
            <a:off x="5978160" y="2286430"/>
            <a:ext cx="4015313" cy="3884503"/>
            <a:chOff x="5440750" y="1669400"/>
            <a:chExt cx="971525" cy="939875"/>
          </a:xfrm>
        </p:grpSpPr>
        <p:sp>
          <p:nvSpPr>
            <p:cNvPr id="1200" name="Google Shape;1200;p13"/>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3"/>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3"/>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3"/>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3"/>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3"/>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3"/>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3"/>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3"/>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3"/>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3"/>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3"/>
            <p:cNvSpPr/>
            <p:nvPr/>
          </p:nvSpPr>
          <p:spPr>
            <a:xfrm>
              <a:off x="6060950" y="2061175"/>
              <a:ext cx="500" cy="950"/>
            </a:xfrm>
            <a:custGeom>
              <a:avLst/>
              <a:gdLst/>
              <a:ahLst/>
              <a:cxnLst/>
              <a:rect l="l" t="t" r="r" b="b"/>
              <a:pathLst>
                <a:path w="20" h="38" extrusionOk="0">
                  <a:moveTo>
                    <a:pt x="20" y="0"/>
                  </a:moveTo>
                  <a:lnTo>
                    <a:pt x="1" y="19"/>
                  </a:lnTo>
                  <a:lnTo>
                    <a:pt x="20" y="3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3"/>
            <p:cNvSpPr/>
            <p:nvPr/>
          </p:nvSpPr>
          <p:spPr>
            <a:xfrm>
              <a:off x="6061425" y="2060700"/>
              <a:ext cx="500" cy="2350"/>
            </a:xfrm>
            <a:custGeom>
              <a:avLst/>
              <a:gdLst/>
              <a:ahLst/>
              <a:cxnLst/>
              <a:rect l="l" t="t" r="r" b="b"/>
              <a:pathLst>
                <a:path w="20" h="94" extrusionOk="0">
                  <a:moveTo>
                    <a:pt x="19" y="1"/>
                  </a:moveTo>
                  <a:lnTo>
                    <a:pt x="1" y="19"/>
                  </a:lnTo>
                  <a:lnTo>
                    <a:pt x="1" y="56"/>
                  </a:lnTo>
                  <a:lnTo>
                    <a:pt x="19" y="94"/>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3"/>
            <p:cNvSpPr/>
            <p:nvPr/>
          </p:nvSpPr>
          <p:spPr>
            <a:xfrm>
              <a:off x="6061900" y="2060225"/>
              <a:ext cx="950" cy="3300"/>
            </a:xfrm>
            <a:custGeom>
              <a:avLst/>
              <a:gdLst/>
              <a:ahLst/>
              <a:cxnLst/>
              <a:rect l="l" t="t" r="r" b="b"/>
              <a:pathLst>
                <a:path w="38" h="132" extrusionOk="0">
                  <a:moveTo>
                    <a:pt x="37" y="1"/>
                  </a:moveTo>
                  <a:lnTo>
                    <a:pt x="0" y="20"/>
                  </a:lnTo>
                  <a:lnTo>
                    <a:pt x="0" y="113"/>
                  </a:lnTo>
                  <a:lnTo>
                    <a:pt x="37" y="131"/>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3"/>
            <p:cNvSpPr/>
            <p:nvPr/>
          </p:nvSpPr>
          <p:spPr>
            <a:xfrm>
              <a:off x="6062825" y="2059775"/>
              <a:ext cx="500" cy="4200"/>
            </a:xfrm>
            <a:custGeom>
              <a:avLst/>
              <a:gdLst/>
              <a:ahLst/>
              <a:cxnLst/>
              <a:rect l="l" t="t" r="r" b="b"/>
              <a:pathLst>
                <a:path w="20" h="168" extrusionOk="0">
                  <a:moveTo>
                    <a:pt x="19" y="0"/>
                  </a:moveTo>
                  <a:lnTo>
                    <a:pt x="0" y="19"/>
                  </a:lnTo>
                  <a:lnTo>
                    <a:pt x="0" y="149"/>
                  </a:lnTo>
                  <a:lnTo>
                    <a:pt x="19" y="1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3"/>
            <p:cNvSpPr/>
            <p:nvPr/>
          </p:nvSpPr>
          <p:spPr>
            <a:xfrm>
              <a:off x="6063300" y="2058850"/>
              <a:ext cx="475" cy="5600"/>
            </a:xfrm>
            <a:custGeom>
              <a:avLst/>
              <a:gdLst/>
              <a:ahLst/>
              <a:cxnLst/>
              <a:rect l="l" t="t" r="r" b="b"/>
              <a:pathLst>
                <a:path w="19" h="224" extrusionOk="0">
                  <a:moveTo>
                    <a:pt x="19" y="0"/>
                  </a:moveTo>
                  <a:lnTo>
                    <a:pt x="0" y="37"/>
                  </a:lnTo>
                  <a:lnTo>
                    <a:pt x="0" y="205"/>
                  </a:lnTo>
                  <a:lnTo>
                    <a:pt x="19" y="22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3"/>
            <p:cNvSpPr/>
            <p:nvPr/>
          </p:nvSpPr>
          <p:spPr>
            <a:xfrm>
              <a:off x="6063750" y="2058375"/>
              <a:ext cx="500" cy="6550"/>
            </a:xfrm>
            <a:custGeom>
              <a:avLst/>
              <a:gdLst/>
              <a:ahLst/>
              <a:cxnLst/>
              <a:rect l="l" t="t" r="r" b="b"/>
              <a:pathLst>
                <a:path w="20" h="262" extrusionOk="0">
                  <a:moveTo>
                    <a:pt x="19" y="1"/>
                  </a:moveTo>
                  <a:lnTo>
                    <a:pt x="1" y="19"/>
                  </a:lnTo>
                  <a:lnTo>
                    <a:pt x="1" y="242"/>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3"/>
            <p:cNvSpPr/>
            <p:nvPr/>
          </p:nvSpPr>
          <p:spPr>
            <a:xfrm>
              <a:off x="6064225" y="2057900"/>
              <a:ext cx="475" cy="7475"/>
            </a:xfrm>
            <a:custGeom>
              <a:avLst/>
              <a:gdLst/>
              <a:ahLst/>
              <a:cxnLst/>
              <a:rect l="l" t="t" r="r" b="b"/>
              <a:pathLst>
                <a:path w="19" h="299" extrusionOk="0">
                  <a:moveTo>
                    <a:pt x="19" y="1"/>
                  </a:moveTo>
                  <a:lnTo>
                    <a:pt x="0" y="20"/>
                  </a:lnTo>
                  <a:lnTo>
                    <a:pt x="0" y="280"/>
                  </a:lnTo>
                  <a:lnTo>
                    <a:pt x="19" y="29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3"/>
            <p:cNvSpPr/>
            <p:nvPr/>
          </p:nvSpPr>
          <p:spPr>
            <a:xfrm>
              <a:off x="6064675" y="2057450"/>
              <a:ext cx="500" cy="8850"/>
            </a:xfrm>
            <a:custGeom>
              <a:avLst/>
              <a:gdLst/>
              <a:ahLst/>
              <a:cxnLst/>
              <a:rect l="l" t="t" r="r" b="b"/>
              <a:pathLst>
                <a:path w="20" h="354" extrusionOk="0">
                  <a:moveTo>
                    <a:pt x="19" y="0"/>
                  </a:moveTo>
                  <a:lnTo>
                    <a:pt x="1" y="19"/>
                  </a:lnTo>
                  <a:lnTo>
                    <a:pt x="1" y="317"/>
                  </a:lnTo>
                  <a:lnTo>
                    <a:pt x="19" y="3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3"/>
            <p:cNvSpPr/>
            <p:nvPr/>
          </p:nvSpPr>
          <p:spPr>
            <a:xfrm>
              <a:off x="6065150" y="2056975"/>
              <a:ext cx="950" cy="9800"/>
            </a:xfrm>
            <a:custGeom>
              <a:avLst/>
              <a:gdLst/>
              <a:ahLst/>
              <a:cxnLst/>
              <a:rect l="l" t="t" r="r" b="b"/>
              <a:pathLst>
                <a:path w="38" h="392" extrusionOk="0">
                  <a:moveTo>
                    <a:pt x="38" y="1"/>
                  </a:moveTo>
                  <a:lnTo>
                    <a:pt x="0" y="19"/>
                  </a:lnTo>
                  <a:lnTo>
                    <a:pt x="0" y="373"/>
                  </a:lnTo>
                  <a:lnTo>
                    <a:pt x="38" y="392"/>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3"/>
            <p:cNvSpPr/>
            <p:nvPr/>
          </p:nvSpPr>
          <p:spPr>
            <a:xfrm>
              <a:off x="6066075" y="2056525"/>
              <a:ext cx="500" cy="10725"/>
            </a:xfrm>
            <a:custGeom>
              <a:avLst/>
              <a:gdLst/>
              <a:ahLst/>
              <a:cxnLst/>
              <a:rect l="l" t="t" r="r" b="b"/>
              <a:pathLst>
                <a:path w="20" h="429" extrusionOk="0">
                  <a:moveTo>
                    <a:pt x="19" y="0"/>
                  </a:moveTo>
                  <a:lnTo>
                    <a:pt x="1" y="19"/>
                  </a:lnTo>
                  <a:lnTo>
                    <a:pt x="1"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3"/>
            <p:cNvSpPr/>
            <p:nvPr/>
          </p:nvSpPr>
          <p:spPr>
            <a:xfrm>
              <a:off x="6066550" y="2055575"/>
              <a:ext cx="475" cy="12125"/>
            </a:xfrm>
            <a:custGeom>
              <a:avLst/>
              <a:gdLst/>
              <a:ahLst/>
              <a:cxnLst/>
              <a:rect l="l" t="t" r="r" b="b"/>
              <a:pathLst>
                <a:path w="19" h="485" extrusionOk="0">
                  <a:moveTo>
                    <a:pt x="19" y="1"/>
                  </a:moveTo>
                  <a:lnTo>
                    <a:pt x="0" y="38"/>
                  </a:lnTo>
                  <a:lnTo>
                    <a:pt x="0" y="466"/>
                  </a:lnTo>
                  <a:lnTo>
                    <a:pt x="19" y="4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3"/>
            <p:cNvSpPr/>
            <p:nvPr/>
          </p:nvSpPr>
          <p:spPr>
            <a:xfrm>
              <a:off x="6067000" y="2055125"/>
              <a:ext cx="500" cy="13050"/>
            </a:xfrm>
            <a:custGeom>
              <a:avLst/>
              <a:gdLst/>
              <a:ahLst/>
              <a:cxnLst/>
              <a:rect l="l" t="t" r="r" b="b"/>
              <a:pathLst>
                <a:path w="20" h="522" extrusionOk="0">
                  <a:moveTo>
                    <a:pt x="20" y="0"/>
                  </a:moveTo>
                  <a:lnTo>
                    <a:pt x="1" y="19"/>
                  </a:lnTo>
                  <a:lnTo>
                    <a:pt x="1" y="503"/>
                  </a:lnTo>
                  <a:lnTo>
                    <a:pt x="20" y="52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3"/>
            <p:cNvSpPr/>
            <p:nvPr/>
          </p:nvSpPr>
          <p:spPr>
            <a:xfrm>
              <a:off x="6067475" y="2054650"/>
              <a:ext cx="500" cy="13975"/>
            </a:xfrm>
            <a:custGeom>
              <a:avLst/>
              <a:gdLst/>
              <a:ahLst/>
              <a:cxnLst/>
              <a:rect l="l" t="t" r="r" b="b"/>
              <a:pathLst>
                <a:path w="20" h="559" extrusionOk="0">
                  <a:moveTo>
                    <a:pt x="19" y="1"/>
                  </a:moveTo>
                  <a:lnTo>
                    <a:pt x="1" y="19"/>
                  </a:lnTo>
                  <a:lnTo>
                    <a:pt x="1" y="540"/>
                  </a:lnTo>
                  <a:lnTo>
                    <a:pt x="19" y="55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3"/>
            <p:cNvSpPr/>
            <p:nvPr/>
          </p:nvSpPr>
          <p:spPr>
            <a:xfrm>
              <a:off x="6067950" y="2054200"/>
              <a:ext cx="475" cy="15375"/>
            </a:xfrm>
            <a:custGeom>
              <a:avLst/>
              <a:gdLst/>
              <a:ahLst/>
              <a:cxnLst/>
              <a:rect l="l" t="t" r="r" b="b"/>
              <a:pathLst>
                <a:path w="19" h="615" extrusionOk="0">
                  <a:moveTo>
                    <a:pt x="19" y="0"/>
                  </a:moveTo>
                  <a:lnTo>
                    <a:pt x="0" y="19"/>
                  </a:lnTo>
                  <a:lnTo>
                    <a:pt x="0" y="577"/>
                  </a:lnTo>
                  <a:lnTo>
                    <a:pt x="19" y="61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3"/>
            <p:cNvSpPr/>
            <p:nvPr/>
          </p:nvSpPr>
          <p:spPr>
            <a:xfrm>
              <a:off x="6068400" y="2053725"/>
              <a:ext cx="950" cy="16300"/>
            </a:xfrm>
            <a:custGeom>
              <a:avLst/>
              <a:gdLst/>
              <a:ahLst/>
              <a:cxnLst/>
              <a:rect l="l" t="t" r="r" b="b"/>
              <a:pathLst>
                <a:path w="38" h="652" extrusionOk="0">
                  <a:moveTo>
                    <a:pt x="38" y="0"/>
                  </a:moveTo>
                  <a:lnTo>
                    <a:pt x="1" y="19"/>
                  </a:lnTo>
                  <a:lnTo>
                    <a:pt x="1" y="633"/>
                  </a:lnTo>
                  <a:lnTo>
                    <a:pt x="38" y="652"/>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3"/>
            <p:cNvSpPr/>
            <p:nvPr/>
          </p:nvSpPr>
          <p:spPr>
            <a:xfrm>
              <a:off x="6069325" y="2053250"/>
              <a:ext cx="500" cy="17250"/>
            </a:xfrm>
            <a:custGeom>
              <a:avLst/>
              <a:gdLst/>
              <a:ahLst/>
              <a:cxnLst/>
              <a:rect l="l" t="t" r="r" b="b"/>
              <a:pathLst>
                <a:path w="20" h="690" extrusionOk="0">
                  <a:moveTo>
                    <a:pt x="20" y="1"/>
                  </a:moveTo>
                  <a:lnTo>
                    <a:pt x="1" y="19"/>
                  </a:lnTo>
                  <a:lnTo>
                    <a:pt x="1" y="671"/>
                  </a:lnTo>
                  <a:lnTo>
                    <a:pt x="20" y="689"/>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3"/>
            <p:cNvSpPr/>
            <p:nvPr/>
          </p:nvSpPr>
          <p:spPr>
            <a:xfrm>
              <a:off x="6069800" y="2052325"/>
              <a:ext cx="500" cy="18650"/>
            </a:xfrm>
            <a:custGeom>
              <a:avLst/>
              <a:gdLst/>
              <a:ahLst/>
              <a:cxnLst/>
              <a:rect l="l" t="t" r="r" b="b"/>
              <a:pathLst>
                <a:path w="20" h="746" extrusionOk="0">
                  <a:moveTo>
                    <a:pt x="19" y="1"/>
                  </a:moveTo>
                  <a:lnTo>
                    <a:pt x="1" y="38"/>
                  </a:lnTo>
                  <a:lnTo>
                    <a:pt x="1" y="726"/>
                  </a:lnTo>
                  <a:lnTo>
                    <a:pt x="19" y="74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3"/>
            <p:cNvSpPr/>
            <p:nvPr/>
          </p:nvSpPr>
          <p:spPr>
            <a:xfrm>
              <a:off x="6070275" y="2051875"/>
              <a:ext cx="475" cy="19550"/>
            </a:xfrm>
            <a:custGeom>
              <a:avLst/>
              <a:gdLst/>
              <a:ahLst/>
              <a:cxnLst/>
              <a:rect l="l" t="t" r="r" b="b"/>
              <a:pathLst>
                <a:path w="19" h="782" extrusionOk="0">
                  <a:moveTo>
                    <a:pt x="19" y="0"/>
                  </a:moveTo>
                  <a:lnTo>
                    <a:pt x="0" y="19"/>
                  </a:lnTo>
                  <a:lnTo>
                    <a:pt x="0" y="763"/>
                  </a:lnTo>
                  <a:lnTo>
                    <a:pt x="19" y="78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3"/>
            <p:cNvSpPr/>
            <p:nvPr/>
          </p:nvSpPr>
          <p:spPr>
            <a:xfrm>
              <a:off x="6070725" y="2051400"/>
              <a:ext cx="500" cy="20500"/>
            </a:xfrm>
            <a:custGeom>
              <a:avLst/>
              <a:gdLst/>
              <a:ahLst/>
              <a:cxnLst/>
              <a:rect l="l" t="t" r="r" b="b"/>
              <a:pathLst>
                <a:path w="20" h="820" extrusionOk="0">
                  <a:moveTo>
                    <a:pt x="19" y="0"/>
                  </a:moveTo>
                  <a:lnTo>
                    <a:pt x="1" y="19"/>
                  </a:lnTo>
                  <a:lnTo>
                    <a:pt x="1" y="801"/>
                  </a:lnTo>
                  <a:lnTo>
                    <a:pt x="19" y="8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3"/>
            <p:cNvSpPr/>
            <p:nvPr/>
          </p:nvSpPr>
          <p:spPr>
            <a:xfrm>
              <a:off x="6071200" y="2050925"/>
              <a:ext cx="500" cy="21900"/>
            </a:xfrm>
            <a:custGeom>
              <a:avLst/>
              <a:gdLst/>
              <a:ahLst/>
              <a:cxnLst/>
              <a:rect l="l" t="t" r="r" b="b"/>
              <a:pathLst>
                <a:path w="20" h="876" extrusionOk="0">
                  <a:moveTo>
                    <a:pt x="19" y="1"/>
                  </a:moveTo>
                  <a:lnTo>
                    <a:pt x="0" y="19"/>
                  </a:lnTo>
                  <a:lnTo>
                    <a:pt x="0" y="838"/>
                  </a:lnTo>
                  <a:lnTo>
                    <a:pt x="19" y="87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3"/>
            <p:cNvSpPr/>
            <p:nvPr/>
          </p:nvSpPr>
          <p:spPr>
            <a:xfrm>
              <a:off x="6071675" y="2050475"/>
              <a:ext cx="950" cy="22825"/>
            </a:xfrm>
            <a:custGeom>
              <a:avLst/>
              <a:gdLst/>
              <a:ahLst/>
              <a:cxnLst/>
              <a:rect l="l" t="t" r="r" b="b"/>
              <a:pathLst>
                <a:path w="38" h="913" extrusionOk="0">
                  <a:moveTo>
                    <a:pt x="37" y="0"/>
                  </a:moveTo>
                  <a:lnTo>
                    <a:pt x="0" y="19"/>
                  </a:lnTo>
                  <a:lnTo>
                    <a:pt x="0" y="893"/>
                  </a:lnTo>
                  <a:lnTo>
                    <a:pt x="37" y="912"/>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3"/>
            <p:cNvSpPr/>
            <p:nvPr/>
          </p:nvSpPr>
          <p:spPr>
            <a:xfrm>
              <a:off x="6072600" y="2050000"/>
              <a:ext cx="475" cy="23750"/>
            </a:xfrm>
            <a:custGeom>
              <a:avLst/>
              <a:gdLst/>
              <a:ahLst/>
              <a:cxnLst/>
              <a:rect l="l" t="t" r="r" b="b"/>
              <a:pathLst>
                <a:path w="19" h="950" extrusionOk="0">
                  <a:moveTo>
                    <a:pt x="19" y="1"/>
                  </a:moveTo>
                  <a:lnTo>
                    <a:pt x="0" y="19"/>
                  </a:lnTo>
                  <a:lnTo>
                    <a:pt x="0" y="931"/>
                  </a:lnTo>
                  <a:lnTo>
                    <a:pt x="19" y="95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3"/>
            <p:cNvSpPr/>
            <p:nvPr/>
          </p:nvSpPr>
          <p:spPr>
            <a:xfrm>
              <a:off x="6073050" y="2049075"/>
              <a:ext cx="500" cy="25150"/>
            </a:xfrm>
            <a:custGeom>
              <a:avLst/>
              <a:gdLst/>
              <a:ahLst/>
              <a:cxnLst/>
              <a:rect l="l" t="t" r="r" b="b"/>
              <a:pathLst>
                <a:path w="20" h="1006" extrusionOk="0">
                  <a:moveTo>
                    <a:pt x="19" y="0"/>
                  </a:moveTo>
                  <a:lnTo>
                    <a:pt x="1" y="38"/>
                  </a:lnTo>
                  <a:lnTo>
                    <a:pt x="1" y="987"/>
                  </a:lnTo>
                  <a:lnTo>
                    <a:pt x="19" y="1005"/>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3"/>
            <p:cNvSpPr/>
            <p:nvPr/>
          </p:nvSpPr>
          <p:spPr>
            <a:xfrm>
              <a:off x="6073525" y="2048600"/>
              <a:ext cx="500" cy="26075"/>
            </a:xfrm>
            <a:custGeom>
              <a:avLst/>
              <a:gdLst/>
              <a:ahLst/>
              <a:cxnLst/>
              <a:rect l="l" t="t" r="r" b="b"/>
              <a:pathLst>
                <a:path w="20" h="1043" extrusionOk="0">
                  <a:moveTo>
                    <a:pt x="19" y="1"/>
                  </a:moveTo>
                  <a:lnTo>
                    <a:pt x="0" y="19"/>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3"/>
            <p:cNvSpPr/>
            <p:nvPr/>
          </p:nvSpPr>
          <p:spPr>
            <a:xfrm>
              <a:off x="6074000" y="2048150"/>
              <a:ext cx="475" cy="27000"/>
            </a:xfrm>
            <a:custGeom>
              <a:avLst/>
              <a:gdLst/>
              <a:ahLst/>
              <a:cxnLst/>
              <a:rect l="l" t="t" r="r" b="b"/>
              <a:pathLst>
                <a:path w="19" h="1080" extrusionOk="0">
                  <a:moveTo>
                    <a:pt x="19" y="0"/>
                  </a:moveTo>
                  <a:lnTo>
                    <a:pt x="0" y="19"/>
                  </a:lnTo>
                  <a:lnTo>
                    <a:pt x="0" y="1061"/>
                  </a:lnTo>
                  <a:lnTo>
                    <a:pt x="19" y="10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3"/>
            <p:cNvSpPr/>
            <p:nvPr/>
          </p:nvSpPr>
          <p:spPr>
            <a:xfrm>
              <a:off x="6074450" y="2047675"/>
              <a:ext cx="500" cy="28400"/>
            </a:xfrm>
            <a:custGeom>
              <a:avLst/>
              <a:gdLst/>
              <a:ahLst/>
              <a:cxnLst/>
              <a:rect l="l" t="t" r="r" b="b"/>
              <a:pathLst>
                <a:path w="20" h="1136" extrusionOk="0">
                  <a:moveTo>
                    <a:pt x="19" y="1"/>
                  </a:moveTo>
                  <a:lnTo>
                    <a:pt x="1" y="19"/>
                  </a:lnTo>
                  <a:lnTo>
                    <a:pt x="1" y="1099"/>
                  </a:lnTo>
                  <a:lnTo>
                    <a:pt x="19" y="113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3"/>
            <p:cNvSpPr/>
            <p:nvPr/>
          </p:nvSpPr>
          <p:spPr>
            <a:xfrm>
              <a:off x="6074925" y="2047200"/>
              <a:ext cx="950" cy="29350"/>
            </a:xfrm>
            <a:custGeom>
              <a:avLst/>
              <a:gdLst/>
              <a:ahLst/>
              <a:cxnLst/>
              <a:rect l="l" t="t" r="r" b="b"/>
              <a:pathLst>
                <a:path w="38" h="1174" extrusionOk="0">
                  <a:moveTo>
                    <a:pt x="38" y="1"/>
                  </a:moveTo>
                  <a:lnTo>
                    <a:pt x="0" y="20"/>
                  </a:lnTo>
                  <a:lnTo>
                    <a:pt x="0" y="1155"/>
                  </a:lnTo>
                  <a:lnTo>
                    <a:pt x="38" y="1173"/>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3"/>
            <p:cNvSpPr/>
            <p:nvPr/>
          </p:nvSpPr>
          <p:spPr>
            <a:xfrm>
              <a:off x="6075850" y="2046750"/>
              <a:ext cx="500" cy="30250"/>
            </a:xfrm>
            <a:custGeom>
              <a:avLst/>
              <a:gdLst/>
              <a:ahLst/>
              <a:cxnLst/>
              <a:rect l="l" t="t" r="r" b="b"/>
              <a:pathLst>
                <a:path w="20" h="1210" extrusionOk="0">
                  <a:moveTo>
                    <a:pt x="19" y="0"/>
                  </a:moveTo>
                  <a:lnTo>
                    <a:pt x="1" y="19"/>
                  </a:lnTo>
                  <a:lnTo>
                    <a:pt x="1" y="1191"/>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3"/>
            <p:cNvSpPr/>
            <p:nvPr/>
          </p:nvSpPr>
          <p:spPr>
            <a:xfrm>
              <a:off x="6076325" y="2045825"/>
              <a:ext cx="475" cy="31650"/>
            </a:xfrm>
            <a:custGeom>
              <a:avLst/>
              <a:gdLst/>
              <a:ahLst/>
              <a:cxnLst/>
              <a:rect l="l" t="t" r="r" b="b"/>
              <a:pathLst>
                <a:path w="19" h="1266" extrusionOk="0">
                  <a:moveTo>
                    <a:pt x="19" y="0"/>
                  </a:moveTo>
                  <a:lnTo>
                    <a:pt x="0" y="37"/>
                  </a:lnTo>
                  <a:lnTo>
                    <a:pt x="0" y="1247"/>
                  </a:lnTo>
                  <a:lnTo>
                    <a:pt x="19" y="126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3"/>
            <p:cNvSpPr/>
            <p:nvPr/>
          </p:nvSpPr>
          <p:spPr>
            <a:xfrm>
              <a:off x="6076775" y="2045350"/>
              <a:ext cx="500" cy="32600"/>
            </a:xfrm>
            <a:custGeom>
              <a:avLst/>
              <a:gdLst/>
              <a:ahLst/>
              <a:cxnLst/>
              <a:rect l="l" t="t" r="r" b="b"/>
              <a:pathLst>
                <a:path w="20" h="1304" extrusionOk="0">
                  <a:moveTo>
                    <a:pt x="19" y="0"/>
                  </a:moveTo>
                  <a:lnTo>
                    <a:pt x="1" y="19"/>
                  </a:lnTo>
                  <a:lnTo>
                    <a:pt x="1" y="1285"/>
                  </a:lnTo>
                  <a:lnTo>
                    <a:pt x="19" y="130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3"/>
            <p:cNvSpPr/>
            <p:nvPr/>
          </p:nvSpPr>
          <p:spPr>
            <a:xfrm>
              <a:off x="6077250" y="2044875"/>
              <a:ext cx="475" cy="33525"/>
            </a:xfrm>
            <a:custGeom>
              <a:avLst/>
              <a:gdLst/>
              <a:ahLst/>
              <a:cxnLst/>
              <a:rect l="l" t="t" r="r" b="b"/>
              <a:pathLst>
                <a:path w="19" h="1341" extrusionOk="0">
                  <a:moveTo>
                    <a:pt x="19" y="1"/>
                  </a:moveTo>
                  <a:lnTo>
                    <a:pt x="0" y="19"/>
                  </a:lnTo>
                  <a:lnTo>
                    <a:pt x="0" y="1322"/>
                  </a:lnTo>
                  <a:lnTo>
                    <a:pt x="19" y="134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3"/>
            <p:cNvSpPr/>
            <p:nvPr/>
          </p:nvSpPr>
          <p:spPr>
            <a:xfrm>
              <a:off x="6077700" y="2044425"/>
              <a:ext cx="500" cy="34925"/>
            </a:xfrm>
            <a:custGeom>
              <a:avLst/>
              <a:gdLst/>
              <a:ahLst/>
              <a:cxnLst/>
              <a:rect l="l" t="t" r="r" b="b"/>
              <a:pathLst>
                <a:path w="20" h="1397" extrusionOk="0">
                  <a:moveTo>
                    <a:pt x="20" y="0"/>
                  </a:moveTo>
                  <a:lnTo>
                    <a:pt x="1" y="19"/>
                  </a:lnTo>
                  <a:lnTo>
                    <a:pt x="1" y="1359"/>
                  </a:lnTo>
                  <a:lnTo>
                    <a:pt x="20" y="139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3"/>
            <p:cNvSpPr/>
            <p:nvPr/>
          </p:nvSpPr>
          <p:spPr>
            <a:xfrm>
              <a:off x="6078175" y="2043950"/>
              <a:ext cx="950" cy="35850"/>
            </a:xfrm>
            <a:custGeom>
              <a:avLst/>
              <a:gdLst/>
              <a:ahLst/>
              <a:cxnLst/>
              <a:rect l="l" t="t" r="r" b="b"/>
              <a:pathLst>
                <a:path w="38" h="1434" extrusionOk="0">
                  <a:moveTo>
                    <a:pt x="38" y="1"/>
                  </a:moveTo>
                  <a:lnTo>
                    <a:pt x="1" y="19"/>
                  </a:lnTo>
                  <a:lnTo>
                    <a:pt x="1" y="1415"/>
                  </a:lnTo>
                  <a:lnTo>
                    <a:pt x="38" y="143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3"/>
            <p:cNvSpPr/>
            <p:nvPr/>
          </p:nvSpPr>
          <p:spPr>
            <a:xfrm>
              <a:off x="6079100" y="2043500"/>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3"/>
            <p:cNvSpPr/>
            <p:nvPr/>
          </p:nvSpPr>
          <p:spPr>
            <a:xfrm>
              <a:off x="6079575" y="2042550"/>
              <a:ext cx="500" cy="38175"/>
            </a:xfrm>
            <a:custGeom>
              <a:avLst/>
              <a:gdLst/>
              <a:ahLst/>
              <a:cxnLst/>
              <a:rect l="l" t="t" r="r" b="b"/>
              <a:pathLst>
                <a:path w="20" h="1527" extrusionOk="0">
                  <a:moveTo>
                    <a:pt x="19" y="1"/>
                  </a:moveTo>
                  <a:lnTo>
                    <a:pt x="0" y="38"/>
                  </a:lnTo>
                  <a:lnTo>
                    <a:pt x="0" y="1508"/>
                  </a:lnTo>
                  <a:lnTo>
                    <a:pt x="19" y="152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3"/>
            <p:cNvSpPr/>
            <p:nvPr/>
          </p:nvSpPr>
          <p:spPr>
            <a:xfrm>
              <a:off x="6080050" y="2042100"/>
              <a:ext cx="475" cy="39100"/>
            </a:xfrm>
            <a:custGeom>
              <a:avLst/>
              <a:gdLst/>
              <a:ahLst/>
              <a:cxnLst/>
              <a:rect l="l" t="t" r="r" b="b"/>
              <a:pathLst>
                <a:path w="19" h="1564" extrusionOk="0">
                  <a:moveTo>
                    <a:pt x="19" y="0"/>
                  </a:moveTo>
                  <a:lnTo>
                    <a:pt x="0" y="19"/>
                  </a:lnTo>
                  <a:lnTo>
                    <a:pt x="0" y="1545"/>
                  </a:lnTo>
                  <a:lnTo>
                    <a:pt x="19" y="156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3"/>
            <p:cNvSpPr/>
            <p:nvPr/>
          </p:nvSpPr>
          <p:spPr>
            <a:xfrm>
              <a:off x="6080500" y="2041625"/>
              <a:ext cx="500" cy="40050"/>
            </a:xfrm>
            <a:custGeom>
              <a:avLst/>
              <a:gdLst/>
              <a:ahLst/>
              <a:cxnLst/>
              <a:rect l="l" t="t" r="r" b="b"/>
              <a:pathLst>
                <a:path w="20" h="1602" extrusionOk="0">
                  <a:moveTo>
                    <a:pt x="19" y="1"/>
                  </a:moveTo>
                  <a:lnTo>
                    <a:pt x="1" y="19"/>
                  </a:lnTo>
                  <a:lnTo>
                    <a:pt x="1" y="1582"/>
                  </a:lnTo>
                  <a:lnTo>
                    <a:pt x="19" y="160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3"/>
            <p:cNvSpPr/>
            <p:nvPr/>
          </p:nvSpPr>
          <p:spPr>
            <a:xfrm>
              <a:off x="6080975" y="2041150"/>
              <a:ext cx="475" cy="41450"/>
            </a:xfrm>
            <a:custGeom>
              <a:avLst/>
              <a:gdLst/>
              <a:ahLst/>
              <a:cxnLst/>
              <a:rect l="l" t="t" r="r" b="b"/>
              <a:pathLst>
                <a:path w="19" h="1658" extrusionOk="0">
                  <a:moveTo>
                    <a:pt x="19" y="1"/>
                  </a:moveTo>
                  <a:lnTo>
                    <a:pt x="0" y="20"/>
                  </a:lnTo>
                  <a:lnTo>
                    <a:pt x="0" y="1620"/>
                  </a:lnTo>
                  <a:lnTo>
                    <a:pt x="19" y="165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3"/>
            <p:cNvSpPr/>
            <p:nvPr/>
          </p:nvSpPr>
          <p:spPr>
            <a:xfrm>
              <a:off x="6081425" y="2040700"/>
              <a:ext cx="975" cy="42350"/>
            </a:xfrm>
            <a:custGeom>
              <a:avLst/>
              <a:gdLst/>
              <a:ahLst/>
              <a:cxnLst/>
              <a:rect l="l" t="t" r="r" b="b"/>
              <a:pathLst>
                <a:path w="39" h="1694" extrusionOk="0">
                  <a:moveTo>
                    <a:pt x="38" y="0"/>
                  </a:moveTo>
                  <a:lnTo>
                    <a:pt x="1" y="19"/>
                  </a:lnTo>
                  <a:lnTo>
                    <a:pt x="1" y="1675"/>
                  </a:lnTo>
                  <a:lnTo>
                    <a:pt x="38" y="169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3"/>
            <p:cNvSpPr/>
            <p:nvPr/>
          </p:nvSpPr>
          <p:spPr>
            <a:xfrm>
              <a:off x="6082375" y="2040225"/>
              <a:ext cx="475" cy="43300"/>
            </a:xfrm>
            <a:custGeom>
              <a:avLst/>
              <a:gdLst/>
              <a:ahLst/>
              <a:cxnLst/>
              <a:rect l="l" t="t" r="r" b="b"/>
              <a:pathLst>
                <a:path w="19" h="1732" extrusionOk="0">
                  <a:moveTo>
                    <a:pt x="19" y="1"/>
                  </a:moveTo>
                  <a:lnTo>
                    <a:pt x="0" y="19"/>
                  </a:lnTo>
                  <a:lnTo>
                    <a:pt x="0"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3"/>
            <p:cNvSpPr/>
            <p:nvPr/>
          </p:nvSpPr>
          <p:spPr>
            <a:xfrm>
              <a:off x="6082825" y="2039300"/>
              <a:ext cx="500" cy="44700"/>
            </a:xfrm>
            <a:custGeom>
              <a:avLst/>
              <a:gdLst/>
              <a:ahLst/>
              <a:cxnLst/>
              <a:rect l="l" t="t" r="r" b="b"/>
              <a:pathLst>
                <a:path w="20" h="1788" extrusionOk="0">
                  <a:moveTo>
                    <a:pt x="19" y="1"/>
                  </a:moveTo>
                  <a:lnTo>
                    <a:pt x="1" y="38"/>
                  </a:lnTo>
                  <a:lnTo>
                    <a:pt x="1" y="1769"/>
                  </a:lnTo>
                  <a:lnTo>
                    <a:pt x="19" y="178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3"/>
            <p:cNvSpPr/>
            <p:nvPr/>
          </p:nvSpPr>
          <p:spPr>
            <a:xfrm>
              <a:off x="6083300" y="2038825"/>
              <a:ext cx="475" cy="45625"/>
            </a:xfrm>
            <a:custGeom>
              <a:avLst/>
              <a:gdLst/>
              <a:ahLst/>
              <a:cxnLst/>
              <a:rect l="l" t="t" r="r" b="b"/>
              <a:pathLst>
                <a:path w="19" h="1825" extrusionOk="0">
                  <a:moveTo>
                    <a:pt x="19" y="1"/>
                  </a:moveTo>
                  <a:lnTo>
                    <a:pt x="0" y="20"/>
                  </a:lnTo>
                  <a:lnTo>
                    <a:pt x="0" y="1806"/>
                  </a:lnTo>
                  <a:lnTo>
                    <a:pt x="19" y="182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3"/>
            <p:cNvSpPr/>
            <p:nvPr/>
          </p:nvSpPr>
          <p:spPr>
            <a:xfrm>
              <a:off x="6083750" y="2038375"/>
              <a:ext cx="500" cy="46550"/>
            </a:xfrm>
            <a:custGeom>
              <a:avLst/>
              <a:gdLst/>
              <a:ahLst/>
              <a:cxnLst/>
              <a:rect l="l" t="t" r="r" b="b"/>
              <a:pathLst>
                <a:path w="20" h="1862" extrusionOk="0">
                  <a:moveTo>
                    <a:pt x="20" y="0"/>
                  </a:moveTo>
                  <a:lnTo>
                    <a:pt x="1" y="19"/>
                  </a:lnTo>
                  <a:lnTo>
                    <a:pt x="1" y="1843"/>
                  </a:lnTo>
                  <a:lnTo>
                    <a:pt x="20" y="186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3"/>
            <p:cNvSpPr/>
            <p:nvPr/>
          </p:nvSpPr>
          <p:spPr>
            <a:xfrm>
              <a:off x="6084225" y="2037900"/>
              <a:ext cx="500" cy="47950"/>
            </a:xfrm>
            <a:custGeom>
              <a:avLst/>
              <a:gdLst/>
              <a:ahLst/>
              <a:cxnLst/>
              <a:rect l="l" t="t" r="r" b="b"/>
              <a:pathLst>
                <a:path w="20" h="1918" extrusionOk="0">
                  <a:moveTo>
                    <a:pt x="19" y="1"/>
                  </a:moveTo>
                  <a:lnTo>
                    <a:pt x="1" y="19"/>
                  </a:lnTo>
                  <a:lnTo>
                    <a:pt x="1" y="1880"/>
                  </a:lnTo>
                  <a:lnTo>
                    <a:pt x="19" y="191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3"/>
            <p:cNvSpPr/>
            <p:nvPr/>
          </p:nvSpPr>
          <p:spPr>
            <a:xfrm>
              <a:off x="6084700" y="2037450"/>
              <a:ext cx="950" cy="48875"/>
            </a:xfrm>
            <a:custGeom>
              <a:avLst/>
              <a:gdLst/>
              <a:ahLst/>
              <a:cxnLst/>
              <a:rect l="l" t="t" r="r" b="b"/>
              <a:pathLst>
                <a:path w="38" h="1955" extrusionOk="0">
                  <a:moveTo>
                    <a:pt x="37" y="0"/>
                  </a:moveTo>
                  <a:lnTo>
                    <a:pt x="0" y="19"/>
                  </a:lnTo>
                  <a:lnTo>
                    <a:pt x="0" y="1936"/>
                  </a:lnTo>
                  <a:lnTo>
                    <a:pt x="37" y="1954"/>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3"/>
            <p:cNvSpPr/>
            <p:nvPr/>
          </p:nvSpPr>
          <p:spPr>
            <a:xfrm>
              <a:off x="6085625" y="2036975"/>
              <a:ext cx="475" cy="49800"/>
            </a:xfrm>
            <a:custGeom>
              <a:avLst/>
              <a:gdLst/>
              <a:ahLst/>
              <a:cxnLst/>
              <a:rect l="l" t="t" r="r" b="b"/>
              <a:pathLst>
                <a:path w="19" h="1992" extrusionOk="0">
                  <a:moveTo>
                    <a:pt x="19" y="0"/>
                  </a:moveTo>
                  <a:lnTo>
                    <a:pt x="0" y="19"/>
                  </a:lnTo>
                  <a:lnTo>
                    <a:pt x="0" y="1973"/>
                  </a:lnTo>
                  <a:lnTo>
                    <a:pt x="19" y="199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3"/>
            <p:cNvSpPr/>
            <p:nvPr/>
          </p:nvSpPr>
          <p:spPr>
            <a:xfrm>
              <a:off x="6086075" y="2036050"/>
              <a:ext cx="500" cy="51200"/>
            </a:xfrm>
            <a:custGeom>
              <a:avLst/>
              <a:gdLst/>
              <a:ahLst/>
              <a:cxnLst/>
              <a:rect l="l" t="t" r="r" b="b"/>
              <a:pathLst>
                <a:path w="20" h="2048" extrusionOk="0">
                  <a:moveTo>
                    <a:pt x="20" y="0"/>
                  </a:moveTo>
                  <a:lnTo>
                    <a:pt x="1" y="37"/>
                  </a:lnTo>
                  <a:lnTo>
                    <a:pt x="1" y="2029"/>
                  </a:lnTo>
                  <a:lnTo>
                    <a:pt x="20" y="204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3"/>
            <p:cNvSpPr/>
            <p:nvPr/>
          </p:nvSpPr>
          <p:spPr>
            <a:xfrm>
              <a:off x="6086550" y="2035575"/>
              <a:ext cx="500" cy="52150"/>
            </a:xfrm>
            <a:custGeom>
              <a:avLst/>
              <a:gdLst/>
              <a:ahLst/>
              <a:cxnLst/>
              <a:rect l="l" t="t" r="r" b="b"/>
              <a:pathLst>
                <a:path w="20" h="2086" extrusionOk="0">
                  <a:moveTo>
                    <a:pt x="19" y="1"/>
                  </a:moveTo>
                  <a:lnTo>
                    <a:pt x="1" y="19"/>
                  </a:lnTo>
                  <a:lnTo>
                    <a:pt x="1" y="2066"/>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3"/>
            <p:cNvSpPr/>
            <p:nvPr/>
          </p:nvSpPr>
          <p:spPr>
            <a:xfrm>
              <a:off x="6087025" y="2035125"/>
              <a:ext cx="475" cy="53050"/>
            </a:xfrm>
            <a:custGeom>
              <a:avLst/>
              <a:gdLst/>
              <a:ahLst/>
              <a:cxnLst/>
              <a:rect l="l" t="t" r="r" b="b"/>
              <a:pathLst>
                <a:path w="19" h="2122" extrusionOk="0">
                  <a:moveTo>
                    <a:pt x="19" y="0"/>
                  </a:moveTo>
                  <a:lnTo>
                    <a:pt x="0" y="19"/>
                  </a:lnTo>
                  <a:lnTo>
                    <a:pt x="0" y="2103"/>
                  </a:lnTo>
                  <a:lnTo>
                    <a:pt x="19" y="21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3"/>
            <p:cNvSpPr/>
            <p:nvPr/>
          </p:nvSpPr>
          <p:spPr>
            <a:xfrm>
              <a:off x="6087475" y="2034650"/>
              <a:ext cx="500" cy="54450"/>
            </a:xfrm>
            <a:custGeom>
              <a:avLst/>
              <a:gdLst/>
              <a:ahLst/>
              <a:cxnLst/>
              <a:rect l="l" t="t" r="r" b="b"/>
              <a:pathLst>
                <a:path w="20" h="2178" extrusionOk="0">
                  <a:moveTo>
                    <a:pt x="19" y="0"/>
                  </a:moveTo>
                  <a:lnTo>
                    <a:pt x="1" y="19"/>
                  </a:lnTo>
                  <a:lnTo>
                    <a:pt x="1" y="2141"/>
                  </a:lnTo>
                  <a:lnTo>
                    <a:pt x="19" y="217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3"/>
            <p:cNvSpPr/>
            <p:nvPr/>
          </p:nvSpPr>
          <p:spPr>
            <a:xfrm>
              <a:off x="6087950" y="2034175"/>
              <a:ext cx="950" cy="55400"/>
            </a:xfrm>
            <a:custGeom>
              <a:avLst/>
              <a:gdLst/>
              <a:ahLst/>
              <a:cxnLst/>
              <a:rect l="l" t="t" r="r" b="b"/>
              <a:pathLst>
                <a:path w="38" h="2216" extrusionOk="0">
                  <a:moveTo>
                    <a:pt x="38" y="1"/>
                  </a:moveTo>
                  <a:lnTo>
                    <a:pt x="0" y="19"/>
                  </a:lnTo>
                  <a:lnTo>
                    <a:pt x="0" y="2197"/>
                  </a:lnTo>
                  <a:lnTo>
                    <a:pt x="38" y="2215"/>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3"/>
            <p:cNvSpPr/>
            <p:nvPr/>
          </p:nvSpPr>
          <p:spPr>
            <a:xfrm>
              <a:off x="6088875" y="2033725"/>
              <a:ext cx="500" cy="56325"/>
            </a:xfrm>
            <a:custGeom>
              <a:avLst/>
              <a:gdLst/>
              <a:ahLst/>
              <a:cxnLst/>
              <a:rect l="l" t="t" r="r" b="b"/>
              <a:pathLst>
                <a:path w="20" h="2253" extrusionOk="0">
                  <a:moveTo>
                    <a:pt x="19" y="0"/>
                  </a:moveTo>
                  <a:lnTo>
                    <a:pt x="1" y="19"/>
                  </a:lnTo>
                  <a:lnTo>
                    <a:pt x="1" y="2233"/>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3"/>
            <p:cNvSpPr/>
            <p:nvPr/>
          </p:nvSpPr>
          <p:spPr>
            <a:xfrm>
              <a:off x="6089350" y="2032775"/>
              <a:ext cx="475" cy="57725"/>
            </a:xfrm>
            <a:custGeom>
              <a:avLst/>
              <a:gdLst/>
              <a:ahLst/>
              <a:cxnLst/>
              <a:rect l="l" t="t" r="r" b="b"/>
              <a:pathLst>
                <a:path w="19" h="2309" extrusionOk="0">
                  <a:moveTo>
                    <a:pt x="19" y="1"/>
                  </a:moveTo>
                  <a:lnTo>
                    <a:pt x="0" y="38"/>
                  </a:lnTo>
                  <a:lnTo>
                    <a:pt x="0" y="2290"/>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3"/>
            <p:cNvSpPr/>
            <p:nvPr/>
          </p:nvSpPr>
          <p:spPr>
            <a:xfrm>
              <a:off x="6089800" y="2032775"/>
              <a:ext cx="500" cy="58200"/>
            </a:xfrm>
            <a:custGeom>
              <a:avLst/>
              <a:gdLst/>
              <a:ahLst/>
              <a:cxnLst/>
              <a:rect l="l" t="t" r="r" b="b"/>
              <a:pathLst>
                <a:path w="20" h="2328" extrusionOk="0">
                  <a:moveTo>
                    <a:pt x="1" y="1"/>
                  </a:moveTo>
                  <a:lnTo>
                    <a:pt x="1" y="2309"/>
                  </a:lnTo>
                  <a:lnTo>
                    <a:pt x="19" y="2327"/>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3"/>
            <p:cNvSpPr/>
            <p:nvPr/>
          </p:nvSpPr>
          <p:spPr>
            <a:xfrm>
              <a:off x="6090275" y="2032775"/>
              <a:ext cx="500" cy="57725"/>
            </a:xfrm>
            <a:custGeom>
              <a:avLst/>
              <a:gdLst/>
              <a:ahLst/>
              <a:cxnLst/>
              <a:rect l="l" t="t" r="r" b="b"/>
              <a:pathLst>
                <a:path w="20" h="2309" extrusionOk="0">
                  <a:moveTo>
                    <a:pt x="0" y="1"/>
                  </a:moveTo>
                  <a:lnTo>
                    <a:pt x="0" y="2309"/>
                  </a:lnTo>
                  <a:lnTo>
                    <a:pt x="19" y="229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3"/>
            <p:cNvSpPr/>
            <p:nvPr/>
          </p:nvSpPr>
          <p:spPr>
            <a:xfrm>
              <a:off x="6090750" y="2033250"/>
              <a:ext cx="475" cy="56800"/>
            </a:xfrm>
            <a:custGeom>
              <a:avLst/>
              <a:gdLst/>
              <a:ahLst/>
              <a:cxnLst/>
              <a:rect l="l" t="t" r="r" b="b"/>
              <a:pathLst>
                <a:path w="19" h="2272" extrusionOk="0">
                  <a:moveTo>
                    <a:pt x="0" y="1"/>
                  </a:moveTo>
                  <a:lnTo>
                    <a:pt x="0" y="2271"/>
                  </a:lnTo>
                  <a:lnTo>
                    <a:pt x="19" y="2252"/>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3"/>
            <p:cNvSpPr/>
            <p:nvPr/>
          </p:nvSpPr>
          <p:spPr>
            <a:xfrm>
              <a:off x="6091200" y="2034175"/>
              <a:ext cx="950" cy="55400"/>
            </a:xfrm>
            <a:custGeom>
              <a:avLst/>
              <a:gdLst/>
              <a:ahLst/>
              <a:cxnLst/>
              <a:rect l="l" t="t" r="r" b="b"/>
              <a:pathLst>
                <a:path w="38" h="2216" extrusionOk="0">
                  <a:moveTo>
                    <a:pt x="1" y="1"/>
                  </a:moveTo>
                  <a:lnTo>
                    <a:pt x="1" y="2215"/>
                  </a:lnTo>
                  <a:lnTo>
                    <a:pt x="38" y="2197"/>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3"/>
            <p:cNvSpPr/>
            <p:nvPr/>
          </p:nvSpPr>
          <p:spPr>
            <a:xfrm>
              <a:off x="6092125" y="2034650"/>
              <a:ext cx="500" cy="54450"/>
            </a:xfrm>
            <a:custGeom>
              <a:avLst/>
              <a:gdLst/>
              <a:ahLst/>
              <a:cxnLst/>
              <a:rect l="l" t="t" r="r" b="b"/>
              <a:pathLst>
                <a:path w="20" h="2178" extrusionOk="0">
                  <a:moveTo>
                    <a:pt x="1" y="0"/>
                  </a:moveTo>
                  <a:lnTo>
                    <a:pt x="1" y="2178"/>
                  </a:lnTo>
                  <a:lnTo>
                    <a:pt x="20" y="214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3"/>
            <p:cNvSpPr/>
            <p:nvPr/>
          </p:nvSpPr>
          <p:spPr>
            <a:xfrm>
              <a:off x="6092600" y="2035125"/>
              <a:ext cx="500" cy="53050"/>
            </a:xfrm>
            <a:custGeom>
              <a:avLst/>
              <a:gdLst/>
              <a:ahLst/>
              <a:cxnLst/>
              <a:rect l="l" t="t" r="r" b="b"/>
              <a:pathLst>
                <a:path w="20" h="2122" extrusionOk="0">
                  <a:moveTo>
                    <a:pt x="1" y="0"/>
                  </a:moveTo>
                  <a:lnTo>
                    <a:pt x="1" y="2122"/>
                  </a:lnTo>
                  <a:lnTo>
                    <a:pt x="19" y="21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3"/>
            <p:cNvSpPr/>
            <p:nvPr/>
          </p:nvSpPr>
          <p:spPr>
            <a:xfrm>
              <a:off x="6093075" y="2035575"/>
              <a:ext cx="475" cy="52150"/>
            </a:xfrm>
            <a:custGeom>
              <a:avLst/>
              <a:gdLst/>
              <a:ahLst/>
              <a:cxnLst/>
              <a:rect l="l" t="t" r="r" b="b"/>
              <a:pathLst>
                <a:path w="19" h="2086" extrusionOk="0">
                  <a:moveTo>
                    <a:pt x="0" y="1"/>
                  </a:moveTo>
                  <a:lnTo>
                    <a:pt x="0" y="2085"/>
                  </a:lnTo>
                  <a:lnTo>
                    <a:pt x="19" y="206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3"/>
            <p:cNvSpPr/>
            <p:nvPr/>
          </p:nvSpPr>
          <p:spPr>
            <a:xfrm>
              <a:off x="6093525" y="2036050"/>
              <a:ext cx="500" cy="51200"/>
            </a:xfrm>
            <a:custGeom>
              <a:avLst/>
              <a:gdLst/>
              <a:ahLst/>
              <a:cxnLst/>
              <a:rect l="l" t="t" r="r" b="b"/>
              <a:pathLst>
                <a:path w="20" h="2048" extrusionOk="0">
                  <a:moveTo>
                    <a:pt x="1" y="0"/>
                  </a:moveTo>
                  <a:lnTo>
                    <a:pt x="1" y="2047"/>
                  </a:lnTo>
                  <a:lnTo>
                    <a:pt x="19" y="2029"/>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3"/>
            <p:cNvSpPr/>
            <p:nvPr/>
          </p:nvSpPr>
          <p:spPr>
            <a:xfrm>
              <a:off x="6094000" y="2036975"/>
              <a:ext cx="475" cy="49800"/>
            </a:xfrm>
            <a:custGeom>
              <a:avLst/>
              <a:gdLst/>
              <a:ahLst/>
              <a:cxnLst/>
              <a:rect l="l" t="t" r="r" b="b"/>
              <a:pathLst>
                <a:path w="19" h="1992" extrusionOk="0">
                  <a:moveTo>
                    <a:pt x="0" y="0"/>
                  </a:moveTo>
                  <a:lnTo>
                    <a:pt x="0" y="1992"/>
                  </a:lnTo>
                  <a:lnTo>
                    <a:pt x="19" y="197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3"/>
            <p:cNvSpPr/>
            <p:nvPr/>
          </p:nvSpPr>
          <p:spPr>
            <a:xfrm>
              <a:off x="6094450" y="2037450"/>
              <a:ext cx="975" cy="48875"/>
            </a:xfrm>
            <a:custGeom>
              <a:avLst/>
              <a:gdLst/>
              <a:ahLst/>
              <a:cxnLst/>
              <a:rect l="l" t="t" r="r" b="b"/>
              <a:pathLst>
                <a:path w="39" h="1955" extrusionOk="0">
                  <a:moveTo>
                    <a:pt x="1" y="0"/>
                  </a:moveTo>
                  <a:lnTo>
                    <a:pt x="1" y="1954"/>
                  </a:lnTo>
                  <a:lnTo>
                    <a:pt x="38" y="1936"/>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3"/>
            <p:cNvSpPr/>
            <p:nvPr/>
          </p:nvSpPr>
          <p:spPr>
            <a:xfrm>
              <a:off x="6095400" y="2037900"/>
              <a:ext cx="475" cy="47950"/>
            </a:xfrm>
            <a:custGeom>
              <a:avLst/>
              <a:gdLst/>
              <a:ahLst/>
              <a:cxnLst/>
              <a:rect l="l" t="t" r="r" b="b"/>
              <a:pathLst>
                <a:path w="19" h="1918" extrusionOk="0">
                  <a:moveTo>
                    <a:pt x="0" y="1"/>
                  </a:moveTo>
                  <a:lnTo>
                    <a:pt x="0" y="1918"/>
                  </a:lnTo>
                  <a:lnTo>
                    <a:pt x="19" y="188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13"/>
            <p:cNvSpPr/>
            <p:nvPr/>
          </p:nvSpPr>
          <p:spPr>
            <a:xfrm>
              <a:off x="6095850" y="2038375"/>
              <a:ext cx="500" cy="46550"/>
            </a:xfrm>
            <a:custGeom>
              <a:avLst/>
              <a:gdLst/>
              <a:ahLst/>
              <a:cxnLst/>
              <a:rect l="l" t="t" r="r" b="b"/>
              <a:pathLst>
                <a:path w="20" h="1862" extrusionOk="0">
                  <a:moveTo>
                    <a:pt x="1" y="0"/>
                  </a:moveTo>
                  <a:lnTo>
                    <a:pt x="1" y="1861"/>
                  </a:lnTo>
                  <a:lnTo>
                    <a:pt x="19" y="184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13"/>
            <p:cNvSpPr/>
            <p:nvPr/>
          </p:nvSpPr>
          <p:spPr>
            <a:xfrm>
              <a:off x="6096325" y="2038825"/>
              <a:ext cx="500" cy="45625"/>
            </a:xfrm>
            <a:custGeom>
              <a:avLst/>
              <a:gdLst/>
              <a:ahLst/>
              <a:cxnLst/>
              <a:rect l="l" t="t" r="r" b="b"/>
              <a:pathLst>
                <a:path w="20" h="1825" extrusionOk="0">
                  <a:moveTo>
                    <a:pt x="0" y="1"/>
                  </a:moveTo>
                  <a:lnTo>
                    <a:pt x="0" y="1825"/>
                  </a:lnTo>
                  <a:lnTo>
                    <a:pt x="19" y="1806"/>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3"/>
            <p:cNvSpPr/>
            <p:nvPr/>
          </p:nvSpPr>
          <p:spPr>
            <a:xfrm>
              <a:off x="6096800" y="2039300"/>
              <a:ext cx="475" cy="44700"/>
            </a:xfrm>
            <a:custGeom>
              <a:avLst/>
              <a:gdLst/>
              <a:ahLst/>
              <a:cxnLst/>
              <a:rect l="l" t="t" r="r" b="b"/>
              <a:pathLst>
                <a:path w="19" h="1788" extrusionOk="0">
                  <a:moveTo>
                    <a:pt x="0" y="1"/>
                  </a:moveTo>
                  <a:lnTo>
                    <a:pt x="0" y="1787"/>
                  </a:lnTo>
                  <a:lnTo>
                    <a:pt x="19" y="1769"/>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3"/>
            <p:cNvSpPr/>
            <p:nvPr/>
          </p:nvSpPr>
          <p:spPr>
            <a:xfrm>
              <a:off x="6097250" y="2040225"/>
              <a:ext cx="500" cy="43300"/>
            </a:xfrm>
            <a:custGeom>
              <a:avLst/>
              <a:gdLst/>
              <a:ahLst/>
              <a:cxnLst/>
              <a:rect l="l" t="t" r="r" b="b"/>
              <a:pathLst>
                <a:path w="20" h="1732" extrusionOk="0">
                  <a:moveTo>
                    <a:pt x="1" y="1"/>
                  </a:moveTo>
                  <a:lnTo>
                    <a:pt x="1" y="1732"/>
                  </a:lnTo>
                  <a:lnTo>
                    <a:pt x="19" y="171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3"/>
            <p:cNvSpPr/>
            <p:nvPr/>
          </p:nvSpPr>
          <p:spPr>
            <a:xfrm>
              <a:off x="6097725" y="2040700"/>
              <a:ext cx="950" cy="42350"/>
            </a:xfrm>
            <a:custGeom>
              <a:avLst/>
              <a:gdLst/>
              <a:ahLst/>
              <a:cxnLst/>
              <a:rect l="l" t="t" r="r" b="b"/>
              <a:pathLst>
                <a:path w="38" h="1694" extrusionOk="0">
                  <a:moveTo>
                    <a:pt x="0" y="0"/>
                  </a:moveTo>
                  <a:lnTo>
                    <a:pt x="0" y="1694"/>
                  </a:lnTo>
                  <a:lnTo>
                    <a:pt x="37" y="1675"/>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3"/>
            <p:cNvSpPr/>
            <p:nvPr/>
          </p:nvSpPr>
          <p:spPr>
            <a:xfrm>
              <a:off x="6098650" y="2041150"/>
              <a:ext cx="500" cy="41450"/>
            </a:xfrm>
            <a:custGeom>
              <a:avLst/>
              <a:gdLst/>
              <a:ahLst/>
              <a:cxnLst/>
              <a:rect l="l" t="t" r="r" b="b"/>
              <a:pathLst>
                <a:path w="20" h="1658" extrusionOk="0">
                  <a:moveTo>
                    <a:pt x="0" y="1"/>
                  </a:moveTo>
                  <a:lnTo>
                    <a:pt x="0" y="1657"/>
                  </a:lnTo>
                  <a:lnTo>
                    <a:pt x="19" y="162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3"/>
            <p:cNvSpPr/>
            <p:nvPr/>
          </p:nvSpPr>
          <p:spPr>
            <a:xfrm>
              <a:off x="6099125" y="2041625"/>
              <a:ext cx="475" cy="40050"/>
            </a:xfrm>
            <a:custGeom>
              <a:avLst/>
              <a:gdLst/>
              <a:ahLst/>
              <a:cxnLst/>
              <a:rect l="l" t="t" r="r" b="b"/>
              <a:pathLst>
                <a:path w="19" h="1602" extrusionOk="0">
                  <a:moveTo>
                    <a:pt x="0" y="1"/>
                  </a:moveTo>
                  <a:lnTo>
                    <a:pt x="0" y="1601"/>
                  </a:lnTo>
                  <a:lnTo>
                    <a:pt x="19" y="158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3"/>
            <p:cNvSpPr/>
            <p:nvPr/>
          </p:nvSpPr>
          <p:spPr>
            <a:xfrm>
              <a:off x="6099575" y="2042100"/>
              <a:ext cx="500" cy="39100"/>
            </a:xfrm>
            <a:custGeom>
              <a:avLst/>
              <a:gdLst/>
              <a:ahLst/>
              <a:cxnLst/>
              <a:rect l="l" t="t" r="r" b="b"/>
              <a:pathLst>
                <a:path w="20" h="1564" extrusionOk="0">
                  <a:moveTo>
                    <a:pt x="1" y="0"/>
                  </a:moveTo>
                  <a:lnTo>
                    <a:pt x="1" y="1563"/>
                  </a:lnTo>
                  <a:lnTo>
                    <a:pt x="19" y="154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3"/>
            <p:cNvSpPr/>
            <p:nvPr/>
          </p:nvSpPr>
          <p:spPr>
            <a:xfrm>
              <a:off x="6100050" y="2042550"/>
              <a:ext cx="475" cy="38175"/>
            </a:xfrm>
            <a:custGeom>
              <a:avLst/>
              <a:gdLst/>
              <a:ahLst/>
              <a:cxnLst/>
              <a:rect l="l" t="t" r="r" b="b"/>
              <a:pathLst>
                <a:path w="19" h="1527" extrusionOk="0">
                  <a:moveTo>
                    <a:pt x="0" y="1"/>
                  </a:moveTo>
                  <a:lnTo>
                    <a:pt x="0" y="1527"/>
                  </a:lnTo>
                  <a:lnTo>
                    <a:pt x="19" y="1508"/>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3"/>
            <p:cNvSpPr/>
            <p:nvPr/>
          </p:nvSpPr>
          <p:spPr>
            <a:xfrm>
              <a:off x="6100500" y="2043500"/>
              <a:ext cx="500" cy="36775"/>
            </a:xfrm>
            <a:custGeom>
              <a:avLst/>
              <a:gdLst/>
              <a:ahLst/>
              <a:cxnLst/>
              <a:rect l="l" t="t" r="r" b="b"/>
              <a:pathLst>
                <a:path w="20" h="1471" extrusionOk="0">
                  <a:moveTo>
                    <a:pt x="1" y="0"/>
                  </a:moveTo>
                  <a:lnTo>
                    <a:pt x="1" y="1470"/>
                  </a:lnTo>
                  <a:lnTo>
                    <a:pt x="20" y="1452"/>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13"/>
            <p:cNvSpPr/>
            <p:nvPr/>
          </p:nvSpPr>
          <p:spPr>
            <a:xfrm>
              <a:off x="6100975" y="2043950"/>
              <a:ext cx="950" cy="35850"/>
            </a:xfrm>
            <a:custGeom>
              <a:avLst/>
              <a:gdLst/>
              <a:ahLst/>
              <a:cxnLst/>
              <a:rect l="l" t="t" r="r" b="b"/>
              <a:pathLst>
                <a:path w="38" h="1434" extrusionOk="0">
                  <a:moveTo>
                    <a:pt x="1" y="1"/>
                  </a:moveTo>
                  <a:lnTo>
                    <a:pt x="1" y="1434"/>
                  </a:lnTo>
                  <a:lnTo>
                    <a:pt x="38" y="1415"/>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13"/>
            <p:cNvSpPr/>
            <p:nvPr/>
          </p:nvSpPr>
          <p:spPr>
            <a:xfrm>
              <a:off x="6101900" y="2044425"/>
              <a:ext cx="500" cy="34925"/>
            </a:xfrm>
            <a:custGeom>
              <a:avLst/>
              <a:gdLst/>
              <a:ahLst/>
              <a:cxnLst/>
              <a:rect l="l" t="t" r="r" b="b"/>
              <a:pathLst>
                <a:path w="20" h="1397" extrusionOk="0">
                  <a:moveTo>
                    <a:pt x="1" y="0"/>
                  </a:moveTo>
                  <a:lnTo>
                    <a:pt x="1" y="1396"/>
                  </a:lnTo>
                  <a:lnTo>
                    <a:pt x="19" y="1359"/>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13"/>
            <p:cNvSpPr/>
            <p:nvPr/>
          </p:nvSpPr>
          <p:spPr>
            <a:xfrm>
              <a:off x="6102375" y="2044875"/>
              <a:ext cx="475" cy="33525"/>
            </a:xfrm>
            <a:custGeom>
              <a:avLst/>
              <a:gdLst/>
              <a:ahLst/>
              <a:cxnLst/>
              <a:rect l="l" t="t" r="r" b="b"/>
              <a:pathLst>
                <a:path w="19" h="1341" extrusionOk="0">
                  <a:moveTo>
                    <a:pt x="0" y="1"/>
                  </a:moveTo>
                  <a:lnTo>
                    <a:pt x="0" y="1341"/>
                  </a:lnTo>
                  <a:lnTo>
                    <a:pt x="19" y="132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3"/>
            <p:cNvSpPr/>
            <p:nvPr/>
          </p:nvSpPr>
          <p:spPr>
            <a:xfrm>
              <a:off x="6102825" y="2045350"/>
              <a:ext cx="500" cy="32600"/>
            </a:xfrm>
            <a:custGeom>
              <a:avLst/>
              <a:gdLst/>
              <a:ahLst/>
              <a:cxnLst/>
              <a:rect l="l" t="t" r="r" b="b"/>
              <a:pathLst>
                <a:path w="20" h="1304" extrusionOk="0">
                  <a:moveTo>
                    <a:pt x="1" y="0"/>
                  </a:moveTo>
                  <a:lnTo>
                    <a:pt x="1" y="1303"/>
                  </a:lnTo>
                  <a:lnTo>
                    <a:pt x="20" y="1285"/>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3"/>
            <p:cNvSpPr/>
            <p:nvPr/>
          </p:nvSpPr>
          <p:spPr>
            <a:xfrm>
              <a:off x="6103300" y="2045825"/>
              <a:ext cx="500" cy="31650"/>
            </a:xfrm>
            <a:custGeom>
              <a:avLst/>
              <a:gdLst/>
              <a:ahLst/>
              <a:cxnLst/>
              <a:rect l="l" t="t" r="r" b="b"/>
              <a:pathLst>
                <a:path w="20" h="1266" extrusionOk="0">
                  <a:moveTo>
                    <a:pt x="1" y="0"/>
                  </a:moveTo>
                  <a:lnTo>
                    <a:pt x="1" y="1266"/>
                  </a:lnTo>
                  <a:lnTo>
                    <a:pt x="19" y="1247"/>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3"/>
            <p:cNvSpPr/>
            <p:nvPr/>
          </p:nvSpPr>
          <p:spPr>
            <a:xfrm>
              <a:off x="6103775" y="2046750"/>
              <a:ext cx="475" cy="30250"/>
            </a:xfrm>
            <a:custGeom>
              <a:avLst/>
              <a:gdLst/>
              <a:ahLst/>
              <a:cxnLst/>
              <a:rect l="l" t="t" r="r" b="b"/>
              <a:pathLst>
                <a:path w="19" h="1210" extrusionOk="0">
                  <a:moveTo>
                    <a:pt x="0" y="0"/>
                  </a:moveTo>
                  <a:lnTo>
                    <a:pt x="0" y="1210"/>
                  </a:lnTo>
                  <a:lnTo>
                    <a:pt x="19" y="119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3"/>
            <p:cNvSpPr/>
            <p:nvPr/>
          </p:nvSpPr>
          <p:spPr>
            <a:xfrm>
              <a:off x="6104225" y="2047200"/>
              <a:ext cx="950" cy="29350"/>
            </a:xfrm>
            <a:custGeom>
              <a:avLst/>
              <a:gdLst/>
              <a:ahLst/>
              <a:cxnLst/>
              <a:rect l="l" t="t" r="r" b="b"/>
              <a:pathLst>
                <a:path w="38" h="1174" extrusionOk="0">
                  <a:moveTo>
                    <a:pt x="1" y="1"/>
                  </a:moveTo>
                  <a:lnTo>
                    <a:pt x="1" y="1173"/>
                  </a:lnTo>
                  <a:lnTo>
                    <a:pt x="38" y="1155"/>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13"/>
            <p:cNvSpPr/>
            <p:nvPr/>
          </p:nvSpPr>
          <p:spPr>
            <a:xfrm>
              <a:off x="6105175" y="2047675"/>
              <a:ext cx="475" cy="28400"/>
            </a:xfrm>
            <a:custGeom>
              <a:avLst/>
              <a:gdLst/>
              <a:ahLst/>
              <a:cxnLst/>
              <a:rect l="l" t="t" r="r" b="b"/>
              <a:pathLst>
                <a:path w="19" h="1136" extrusionOk="0">
                  <a:moveTo>
                    <a:pt x="0" y="1"/>
                  </a:moveTo>
                  <a:lnTo>
                    <a:pt x="0" y="1136"/>
                  </a:lnTo>
                  <a:lnTo>
                    <a:pt x="19" y="1099"/>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13"/>
            <p:cNvSpPr/>
            <p:nvPr/>
          </p:nvSpPr>
          <p:spPr>
            <a:xfrm>
              <a:off x="6105625" y="2048150"/>
              <a:ext cx="500" cy="27000"/>
            </a:xfrm>
            <a:custGeom>
              <a:avLst/>
              <a:gdLst/>
              <a:ahLst/>
              <a:cxnLst/>
              <a:rect l="l" t="t" r="r" b="b"/>
              <a:pathLst>
                <a:path w="20" h="1080" extrusionOk="0">
                  <a:moveTo>
                    <a:pt x="1" y="0"/>
                  </a:moveTo>
                  <a:lnTo>
                    <a:pt x="1" y="1080"/>
                  </a:lnTo>
                  <a:lnTo>
                    <a:pt x="19" y="1061"/>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3"/>
            <p:cNvSpPr/>
            <p:nvPr/>
          </p:nvSpPr>
          <p:spPr>
            <a:xfrm>
              <a:off x="6106100" y="2048600"/>
              <a:ext cx="475" cy="26075"/>
            </a:xfrm>
            <a:custGeom>
              <a:avLst/>
              <a:gdLst/>
              <a:ahLst/>
              <a:cxnLst/>
              <a:rect l="l" t="t" r="r" b="b"/>
              <a:pathLst>
                <a:path w="19" h="1043" extrusionOk="0">
                  <a:moveTo>
                    <a:pt x="0" y="1"/>
                  </a:moveTo>
                  <a:lnTo>
                    <a:pt x="0" y="1043"/>
                  </a:lnTo>
                  <a:lnTo>
                    <a:pt x="19" y="1024"/>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13"/>
            <p:cNvSpPr/>
            <p:nvPr/>
          </p:nvSpPr>
          <p:spPr>
            <a:xfrm>
              <a:off x="6106550" y="2049075"/>
              <a:ext cx="500" cy="25150"/>
            </a:xfrm>
            <a:custGeom>
              <a:avLst/>
              <a:gdLst/>
              <a:ahLst/>
              <a:cxnLst/>
              <a:rect l="l" t="t" r="r" b="b"/>
              <a:pathLst>
                <a:path w="20" h="1006" extrusionOk="0">
                  <a:moveTo>
                    <a:pt x="1" y="0"/>
                  </a:moveTo>
                  <a:lnTo>
                    <a:pt x="1" y="1005"/>
                  </a:lnTo>
                  <a:lnTo>
                    <a:pt x="19" y="987"/>
                  </a:lnTo>
                  <a:lnTo>
                    <a:pt x="19" y="38"/>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3"/>
            <p:cNvSpPr/>
            <p:nvPr/>
          </p:nvSpPr>
          <p:spPr>
            <a:xfrm>
              <a:off x="6107025" y="2050000"/>
              <a:ext cx="500" cy="23750"/>
            </a:xfrm>
            <a:custGeom>
              <a:avLst/>
              <a:gdLst/>
              <a:ahLst/>
              <a:cxnLst/>
              <a:rect l="l" t="t" r="r" b="b"/>
              <a:pathLst>
                <a:path w="20" h="950" extrusionOk="0">
                  <a:moveTo>
                    <a:pt x="0" y="1"/>
                  </a:moveTo>
                  <a:lnTo>
                    <a:pt x="0" y="950"/>
                  </a:lnTo>
                  <a:lnTo>
                    <a:pt x="19" y="93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3"/>
            <p:cNvSpPr/>
            <p:nvPr/>
          </p:nvSpPr>
          <p:spPr>
            <a:xfrm>
              <a:off x="6107500" y="2050475"/>
              <a:ext cx="950" cy="22825"/>
            </a:xfrm>
            <a:custGeom>
              <a:avLst/>
              <a:gdLst/>
              <a:ahLst/>
              <a:cxnLst/>
              <a:rect l="l" t="t" r="r" b="b"/>
              <a:pathLst>
                <a:path w="38" h="913" extrusionOk="0">
                  <a:moveTo>
                    <a:pt x="0" y="0"/>
                  </a:moveTo>
                  <a:lnTo>
                    <a:pt x="0" y="912"/>
                  </a:lnTo>
                  <a:lnTo>
                    <a:pt x="37" y="893"/>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3"/>
            <p:cNvSpPr/>
            <p:nvPr/>
          </p:nvSpPr>
          <p:spPr>
            <a:xfrm>
              <a:off x="6108425" y="2050925"/>
              <a:ext cx="475" cy="21900"/>
            </a:xfrm>
            <a:custGeom>
              <a:avLst/>
              <a:gdLst/>
              <a:ahLst/>
              <a:cxnLst/>
              <a:rect l="l" t="t" r="r" b="b"/>
              <a:pathLst>
                <a:path w="19" h="876" extrusionOk="0">
                  <a:moveTo>
                    <a:pt x="0" y="1"/>
                  </a:moveTo>
                  <a:lnTo>
                    <a:pt x="0" y="875"/>
                  </a:lnTo>
                  <a:lnTo>
                    <a:pt x="19" y="838"/>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3"/>
            <p:cNvSpPr/>
            <p:nvPr/>
          </p:nvSpPr>
          <p:spPr>
            <a:xfrm>
              <a:off x="6108875" y="2051400"/>
              <a:ext cx="500" cy="20500"/>
            </a:xfrm>
            <a:custGeom>
              <a:avLst/>
              <a:gdLst/>
              <a:ahLst/>
              <a:cxnLst/>
              <a:rect l="l" t="t" r="r" b="b"/>
              <a:pathLst>
                <a:path w="20" h="820" extrusionOk="0">
                  <a:moveTo>
                    <a:pt x="1" y="0"/>
                  </a:moveTo>
                  <a:lnTo>
                    <a:pt x="1" y="819"/>
                  </a:lnTo>
                  <a:lnTo>
                    <a:pt x="20" y="80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3"/>
            <p:cNvSpPr/>
            <p:nvPr/>
          </p:nvSpPr>
          <p:spPr>
            <a:xfrm>
              <a:off x="6109350" y="2051875"/>
              <a:ext cx="500" cy="19550"/>
            </a:xfrm>
            <a:custGeom>
              <a:avLst/>
              <a:gdLst/>
              <a:ahLst/>
              <a:cxnLst/>
              <a:rect l="l" t="t" r="r" b="b"/>
              <a:pathLst>
                <a:path w="20" h="782" extrusionOk="0">
                  <a:moveTo>
                    <a:pt x="1" y="0"/>
                  </a:moveTo>
                  <a:lnTo>
                    <a:pt x="1" y="782"/>
                  </a:lnTo>
                  <a:lnTo>
                    <a:pt x="19" y="76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3"/>
            <p:cNvSpPr/>
            <p:nvPr/>
          </p:nvSpPr>
          <p:spPr>
            <a:xfrm>
              <a:off x="6109825" y="2052325"/>
              <a:ext cx="475" cy="18650"/>
            </a:xfrm>
            <a:custGeom>
              <a:avLst/>
              <a:gdLst/>
              <a:ahLst/>
              <a:cxnLst/>
              <a:rect l="l" t="t" r="r" b="b"/>
              <a:pathLst>
                <a:path w="19" h="746" extrusionOk="0">
                  <a:moveTo>
                    <a:pt x="0" y="1"/>
                  </a:moveTo>
                  <a:lnTo>
                    <a:pt x="0" y="745"/>
                  </a:lnTo>
                  <a:lnTo>
                    <a:pt x="19" y="72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3"/>
            <p:cNvSpPr/>
            <p:nvPr/>
          </p:nvSpPr>
          <p:spPr>
            <a:xfrm>
              <a:off x="6110275" y="2053250"/>
              <a:ext cx="500" cy="17250"/>
            </a:xfrm>
            <a:custGeom>
              <a:avLst/>
              <a:gdLst/>
              <a:ahLst/>
              <a:cxnLst/>
              <a:rect l="l" t="t" r="r" b="b"/>
              <a:pathLst>
                <a:path w="20" h="690" extrusionOk="0">
                  <a:moveTo>
                    <a:pt x="1" y="1"/>
                  </a:moveTo>
                  <a:lnTo>
                    <a:pt x="1" y="689"/>
                  </a:lnTo>
                  <a:lnTo>
                    <a:pt x="19" y="67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13"/>
            <p:cNvSpPr/>
            <p:nvPr/>
          </p:nvSpPr>
          <p:spPr>
            <a:xfrm>
              <a:off x="6110750" y="2053725"/>
              <a:ext cx="950" cy="16300"/>
            </a:xfrm>
            <a:custGeom>
              <a:avLst/>
              <a:gdLst/>
              <a:ahLst/>
              <a:cxnLst/>
              <a:rect l="l" t="t" r="r" b="b"/>
              <a:pathLst>
                <a:path w="38" h="652" extrusionOk="0">
                  <a:moveTo>
                    <a:pt x="0" y="0"/>
                  </a:moveTo>
                  <a:lnTo>
                    <a:pt x="0" y="652"/>
                  </a:lnTo>
                  <a:lnTo>
                    <a:pt x="38" y="633"/>
                  </a:lnTo>
                  <a:lnTo>
                    <a:pt x="38"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3"/>
            <p:cNvSpPr/>
            <p:nvPr/>
          </p:nvSpPr>
          <p:spPr>
            <a:xfrm>
              <a:off x="6111675" y="2054200"/>
              <a:ext cx="500" cy="15375"/>
            </a:xfrm>
            <a:custGeom>
              <a:avLst/>
              <a:gdLst/>
              <a:ahLst/>
              <a:cxnLst/>
              <a:rect l="l" t="t" r="r" b="b"/>
              <a:pathLst>
                <a:path w="20" h="615" extrusionOk="0">
                  <a:moveTo>
                    <a:pt x="1" y="0"/>
                  </a:moveTo>
                  <a:lnTo>
                    <a:pt x="1" y="614"/>
                  </a:lnTo>
                  <a:lnTo>
                    <a:pt x="19" y="57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13"/>
            <p:cNvSpPr/>
            <p:nvPr/>
          </p:nvSpPr>
          <p:spPr>
            <a:xfrm>
              <a:off x="6112150" y="2054650"/>
              <a:ext cx="475" cy="13975"/>
            </a:xfrm>
            <a:custGeom>
              <a:avLst/>
              <a:gdLst/>
              <a:ahLst/>
              <a:cxnLst/>
              <a:rect l="l" t="t" r="r" b="b"/>
              <a:pathLst>
                <a:path w="19" h="559" extrusionOk="0">
                  <a:moveTo>
                    <a:pt x="0" y="1"/>
                  </a:moveTo>
                  <a:lnTo>
                    <a:pt x="0" y="559"/>
                  </a:lnTo>
                  <a:lnTo>
                    <a:pt x="19" y="54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3"/>
            <p:cNvSpPr/>
            <p:nvPr/>
          </p:nvSpPr>
          <p:spPr>
            <a:xfrm>
              <a:off x="6112600" y="2055125"/>
              <a:ext cx="500" cy="13050"/>
            </a:xfrm>
            <a:custGeom>
              <a:avLst/>
              <a:gdLst/>
              <a:ahLst/>
              <a:cxnLst/>
              <a:rect l="l" t="t" r="r" b="b"/>
              <a:pathLst>
                <a:path w="20" h="522" extrusionOk="0">
                  <a:moveTo>
                    <a:pt x="1" y="0"/>
                  </a:moveTo>
                  <a:lnTo>
                    <a:pt x="1" y="521"/>
                  </a:lnTo>
                  <a:lnTo>
                    <a:pt x="19" y="5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3"/>
            <p:cNvSpPr/>
            <p:nvPr/>
          </p:nvSpPr>
          <p:spPr>
            <a:xfrm>
              <a:off x="6113075" y="2055575"/>
              <a:ext cx="475" cy="12125"/>
            </a:xfrm>
            <a:custGeom>
              <a:avLst/>
              <a:gdLst/>
              <a:ahLst/>
              <a:cxnLst/>
              <a:rect l="l" t="t" r="r" b="b"/>
              <a:pathLst>
                <a:path w="19" h="485" extrusionOk="0">
                  <a:moveTo>
                    <a:pt x="0" y="1"/>
                  </a:moveTo>
                  <a:lnTo>
                    <a:pt x="0" y="485"/>
                  </a:lnTo>
                  <a:lnTo>
                    <a:pt x="19" y="46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3"/>
            <p:cNvSpPr/>
            <p:nvPr/>
          </p:nvSpPr>
          <p:spPr>
            <a:xfrm>
              <a:off x="6113550" y="2056525"/>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3"/>
            <p:cNvSpPr/>
            <p:nvPr/>
          </p:nvSpPr>
          <p:spPr>
            <a:xfrm>
              <a:off x="6114000" y="2056975"/>
              <a:ext cx="950" cy="9800"/>
            </a:xfrm>
            <a:custGeom>
              <a:avLst/>
              <a:gdLst/>
              <a:ahLst/>
              <a:cxnLst/>
              <a:rect l="l" t="t" r="r" b="b"/>
              <a:pathLst>
                <a:path w="38" h="392" extrusionOk="0">
                  <a:moveTo>
                    <a:pt x="1" y="1"/>
                  </a:moveTo>
                  <a:lnTo>
                    <a:pt x="1" y="392"/>
                  </a:lnTo>
                  <a:lnTo>
                    <a:pt x="38" y="373"/>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3"/>
            <p:cNvSpPr/>
            <p:nvPr/>
          </p:nvSpPr>
          <p:spPr>
            <a:xfrm>
              <a:off x="6114925" y="2057450"/>
              <a:ext cx="500" cy="8850"/>
            </a:xfrm>
            <a:custGeom>
              <a:avLst/>
              <a:gdLst/>
              <a:ahLst/>
              <a:cxnLst/>
              <a:rect l="l" t="t" r="r" b="b"/>
              <a:pathLst>
                <a:path w="20" h="354" extrusionOk="0">
                  <a:moveTo>
                    <a:pt x="1" y="0"/>
                  </a:moveTo>
                  <a:lnTo>
                    <a:pt x="1" y="354"/>
                  </a:lnTo>
                  <a:lnTo>
                    <a:pt x="19" y="31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3"/>
            <p:cNvSpPr/>
            <p:nvPr/>
          </p:nvSpPr>
          <p:spPr>
            <a:xfrm>
              <a:off x="6115400" y="2057900"/>
              <a:ext cx="500" cy="7475"/>
            </a:xfrm>
            <a:custGeom>
              <a:avLst/>
              <a:gdLst/>
              <a:ahLst/>
              <a:cxnLst/>
              <a:rect l="l" t="t" r="r" b="b"/>
              <a:pathLst>
                <a:path w="20" h="299" extrusionOk="0">
                  <a:moveTo>
                    <a:pt x="0" y="1"/>
                  </a:moveTo>
                  <a:lnTo>
                    <a:pt x="0" y="299"/>
                  </a:lnTo>
                  <a:lnTo>
                    <a:pt x="19" y="28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3"/>
            <p:cNvSpPr/>
            <p:nvPr/>
          </p:nvSpPr>
          <p:spPr>
            <a:xfrm>
              <a:off x="6115875" y="2058375"/>
              <a:ext cx="475" cy="6550"/>
            </a:xfrm>
            <a:custGeom>
              <a:avLst/>
              <a:gdLst/>
              <a:ahLst/>
              <a:cxnLst/>
              <a:rect l="l" t="t" r="r" b="b"/>
              <a:pathLst>
                <a:path w="19" h="262" extrusionOk="0">
                  <a:moveTo>
                    <a:pt x="0" y="1"/>
                  </a:moveTo>
                  <a:lnTo>
                    <a:pt x="0" y="261"/>
                  </a:lnTo>
                  <a:lnTo>
                    <a:pt x="19" y="24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3"/>
            <p:cNvSpPr/>
            <p:nvPr/>
          </p:nvSpPr>
          <p:spPr>
            <a:xfrm>
              <a:off x="6116325" y="2058850"/>
              <a:ext cx="500" cy="5600"/>
            </a:xfrm>
            <a:custGeom>
              <a:avLst/>
              <a:gdLst/>
              <a:ahLst/>
              <a:cxnLst/>
              <a:rect l="l" t="t" r="r" b="b"/>
              <a:pathLst>
                <a:path w="20" h="224" extrusionOk="0">
                  <a:moveTo>
                    <a:pt x="1" y="0"/>
                  </a:moveTo>
                  <a:lnTo>
                    <a:pt x="1" y="223"/>
                  </a:lnTo>
                  <a:lnTo>
                    <a:pt x="19" y="205"/>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3"/>
            <p:cNvSpPr/>
            <p:nvPr/>
          </p:nvSpPr>
          <p:spPr>
            <a:xfrm>
              <a:off x="6116800" y="2059775"/>
              <a:ext cx="475" cy="4200"/>
            </a:xfrm>
            <a:custGeom>
              <a:avLst/>
              <a:gdLst/>
              <a:ahLst/>
              <a:cxnLst/>
              <a:rect l="l" t="t" r="r" b="b"/>
              <a:pathLst>
                <a:path w="19" h="168" extrusionOk="0">
                  <a:moveTo>
                    <a:pt x="0" y="0"/>
                  </a:moveTo>
                  <a:lnTo>
                    <a:pt x="0" y="168"/>
                  </a:lnTo>
                  <a:lnTo>
                    <a:pt x="19" y="14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3"/>
            <p:cNvSpPr/>
            <p:nvPr/>
          </p:nvSpPr>
          <p:spPr>
            <a:xfrm>
              <a:off x="6117250" y="2060225"/>
              <a:ext cx="975" cy="3300"/>
            </a:xfrm>
            <a:custGeom>
              <a:avLst/>
              <a:gdLst/>
              <a:ahLst/>
              <a:cxnLst/>
              <a:rect l="l" t="t" r="r" b="b"/>
              <a:pathLst>
                <a:path w="39" h="132" extrusionOk="0">
                  <a:moveTo>
                    <a:pt x="1" y="1"/>
                  </a:moveTo>
                  <a:lnTo>
                    <a:pt x="1" y="131"/>
                  </a:lnTo>
                  <a:lnTo>
                    <a:pt x="38" y="113"/>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3"/>
            <p:cNvSpPr/>
            <p:nvPr/>
          </p:nvSpPr>
          <p:spPr>
            <a:xfrm>
              <a:off x="6118200" y="2060700"/>
              <a:ext cx="475" cy="2350"/>
            </a:xfrm>
            <a:custGeom>
              <a:avLst/>
              <a:gdLst/>
              <a:ahLst/>
              <a:cxnLst/>
              <a:rect l="l" t="t" r="r" b="b"/>
              <a:pathLst>
                <a:path w="19" h="94" extrusionOk="0">
                  <a:moveTo>
                    <a:pt x="0" y="1"/>
                  </a:moveTo>
                  <a:lnTo>
                    <a:pt x="0" y="94"/>
                  </a:lnTo>
                  <a:lnTo>
                    <a:pt x="19" y="5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3"/>
            <p:cNvSpPr/>
            <p:nvPr/>
          </p:nvSpPr>
          <p:spPr>
            <a:xfrm>
              <a:off x="6118650" y="2061175"/>
              <a:ext cx="500" cy="950"/>
            </a:xfrm>
            <a:custGeom>
              <a:avLst/>
              <a:gdLst/>
              <a:ahLst/>
              <a:cxnLst/>
              <a:rect l="l" t="t" r="r" b="b"/>
              <a:pathLst>
                <a:path w="20" h="38" extrusionOk="0">
                  <a:moveTo>
                    <a:pt x="1" y="0"/>
                  </a:moveTo>
                  <a:lnTo>
                    <a:pt x="1" y="3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3"/>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9" name="Google Shape;1319;p13"/>
          <p:cNvSpPr txBox="1">
            <a:spLocks noGrp="1"/>
          </p:cNvSpPr>
          <p:nvPr>
            <p:ph type="title" idx="13"/>
          </p:nvPr>
        </p:nvSpPr>
        <p:spPr>
          <a:xfrm>
            <a:off x="5045351" y="3272625"/>
            <a:ext cx="2574300" cy="527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400"/>
              <a:buNone/>
              <a:defRPr sz="1800">
                <a:latin typeface="Space Grotesk Medium"/>
                <a:ea typeface="Space Grotesk Medium"/>
                <a:cs typeface="Space Grotesk Medium"/>
                <a:sym typeface="Space Grotesk Medium"/>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20" name="Google Shape;1320;p13"/>
          <p:cNvSpPr txBox="1">
            <a:spLocks noGrp="1"/>
          </p:cNvSpPr>
          <p:nvPr>
            <p:ph type="subTitle" idx="14"/>
          </p:nvPr>
        </p:nvSpPr>
        <p:spPr>
          <a:xfrm>
            <a:off x="5045342" y="3709900"/>
            <a:ext cx="25743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21" name="Google Shape;1321;p13"/>
          <p:cNvSpPr txBox="1">
            <a:spLocks noGrp="1"/>
          </p:cNvSpPr>
          <p:nvPr>
            <p:ph type="title" idx="15"/>
          </p:nvPr>
        </p:nvSpPr>
        <p:spPr>
          <a:xfrm>
            <a:off x="713225" y="539500"/>
            <a:ext cx="7680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322"/>
        <p:cNvGrpSpPr/>
        <p:nvPr/>
      </p:nvGrpSpPr>
      <p:grpSpPr>
        <a:xfrm>
          <a:off x="0" y="0"/>
          <a:ext cx="0" cy="0"/>
          <a:chOff x="0" y="0"/>
          <a:chExt cx="0" cy="0"/>
        </a:xfrm>
      </p:grpSpPr>
      <p:sp>
        <p:nvSpPr>
          <p:cNvPr id="1323" name="Google Shape;1323;p14"/>
          <p:cNvSpPr txBox="1">
            <a:spLocks noGrp="1"/>
          </p:cNvSpPr>
          <p:nvPr>
            <p:ph type="title"/>
          </p:nvPr>
        </p:nvSpPr>
        <p:spPr>
          <a:xfrm>
            <a:off x="1405500" y="2252400"/>
            <a:ext cx="4199400" cy="140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324" name="Google Shape;1324;p14"/>
          <p:cNvSpPr txBox="1">
            <a:spLocks noGrp="1"/>
          </p:cNvSpPr>
          <p:nvPr>
            <p:ph type="subTitle" idx="1"/>
          </p:nvPr>
        </p:nvSpPr>
        <p:spPr>
          <a:xfrm>
            <a:off x="1405500" y="3833475"/>
            <a:ext cx="4199400" cy="5367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b="1">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25" name="Google Shape;1325;p14"/>
          <p:cNvSpPr txBox="1">
            <a:spLocks noGrp="1"/>
          </p:cNvSpPr>
          <p:nvPr>
            <p:ph type="title" idx="2" hasCustomPrompt="1"/>
          </p:nvPr>
        </p:nvSpPr>
        <p:spPr>
          <a:xfrm>
            <a:off x="2424450" y="694300"/>
            <a:ext cx="2161500" cy="1402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2000"/>
              <a:buNone/>
              <a:defRPr sz="12000" b="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1326" name="Google Shape;1326;p14"/>
          <p:cNvGrpSpPr/>
          <p:nvPr/>
        </p:nvGrpSpPr>
        <p:grpSpPr>
          <a:xfrm flipH="1">
            <a:off x="-1381090" y="645564"/>
            <a:ext cx="2872823" cy="2439739"/>
            <a:chOff x="4665875" y="2808650"/>
            <a:chExt cx="993850" cy="844025"/>
          </a:xfrm>
        </p:grpSpPr>
        <p:sp>
          <p:nvSpPr>
            <p:cNvPr id="1327" name="Google Shape;1327;p14"/>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4"/>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4"/>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4"/>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4"/>
            <p:cNvSpPr/>
            <p:nvPr/>
          </p:nvSpPr>
          <p:spPr>
            <a:xfrm>
              <a:off x="4665875" y="2808650"/>
              <a:ext cx="844500" cy="844025"/>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4"/>
            <p:cNvSpPr/>
            <p:nvPr/>
          </p:nvSpPr>
          <p:spPr>
            <a:xfrm>
              <a:off x="4915725" y="3008700"/>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4"/>
            <p:cNvSpPr/>
            <p:nvPr/>
          </p:nvSpPr>
          <p:spPr>
            <a:xfrm>
              <a:off x="4982725" y="3075700"/>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4" name="Google Shape;1334;p14"/>
          <p:cNvGrpSpPr/>
          <p:nvPr/>
        </p:nvGrpSpPr>
        <p:grpSpPr>
          <a:xfrm flipH="1">
            <a:off x="5439160" y="1145509"/>
            <a:ext cx="4030417" cy="3901002"/>
            <a:chOff x="3573297" y="232872"/>
            <a:chExt cx="5470164" cy="5294519"/>
          </a:xfrm>
        </p:grpSpPr>
        <p:sp>
          <p:nvSpPr>
            <p:cNvPr id="1335" name="Google Shape;1335;p14"/>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4"/>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4"/>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4"/>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4"/>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4"/>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4"/>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4"/>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14"/>
            <p:cNvSpPr/>
            <p:nvPr/>
          </p:nvSpPr>
          <p:spPr>
            <a:xfrm>
              <a:off x="3694440" y="3784276"/>
              <a:ext cx="1743115" cy="1743115"/>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4" name="Google Shape;1344;p14"/>
          <p:cNvGrpSpPr/>
          <p:nvPr/>
        </p:nvGrpSpPr>
        <p:grpSpPr>
          <a:xfrm flipH="1">
            <a:off x="7561735" y="-249776"/>
            <a:ext cx="2872292" cy="2378232"/>
            <a:chOff x="2210400" y="2558550"/>
            <a:chExt cx="971025" cy="804000"/>
          </a:xfrm>
        </p:grpSpPr>
        <p:sp>
          <p:nvSpPr>
            <p:cNvPr id="1345" name="Google Shape;1345;p14"/>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14"/>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14"/>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14"/>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4"/>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4"/>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4"/>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4"/>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3" name="Google Shape;1353;p14"/>
          <p:cNvSpPr/>
          <p:nvPr/>
        </p:nvSpPr>
        <p:spPr>
          <a:xfrm>
            <a:off x="8275080" y="645579"/>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4"/>
          <p:cNvSpPr/>
          <p:nvPr/>
        </p:nvSpPr>
        <p:spPr>
          <a:xfrm flipH="1">
            <a:off x="7466496" y="-680374"/>
            <a:ext cx="2441112" cy="2439739"/>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3">
  <p:cSld name="SECTION_HEADER_3">
    <p:spTree>
      <p:nvGrpSpPr>
        <p:cNvPr id="1" name="Shape 1392"/>
        <p:cNvGrpSpPr/>
        <p:nvPr/>
      </p:nvGrpSpPr>
      <p:grpSpPr>
        <a:xfrm>
          <a:off x="0" y="0"/>
          <a:ext cx="0" cy="0"/>
          <a:chOff x="0" y="0"/>
          <a:chExt cx="0" cy="0"/>
        </a:xfrm>
      </p:grpSpPr>
      <p:sp>
        <p:nvSpPr>
          <p:cNvPr id="1393" name="Google Shape;1393;p16"/>
          <p:cNvSpPr txBox="1">
            <a:spLocks noGrp="1"/>
          </p:cNvSpPr>
          <p:nvPr>
            <p:ph type="title"/>
          </p:nvPr>
        </p:nvSpPr>
        <p:spPr>
          <a:xfrm>
            <a:off x="751625" y="2252400"/>
            <a:ext cx="3820500" cy="14025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394" name="Google Shape;1394;p16"/>
          <p:cNvSpPr txBox="1">
            <a:spLocks noGrp="1"/>
          </p:cNvSpPr>
          <p:nvPr>
            <p:ph type="subTitle" idx="1"/>
          </p:nvPr>
        </p:nvSpPr>
        <p:spPr>
          <a:xfrm>
            <a:off x="751500" y="3833475"/>
            <a:ext cx="3820500" cy="5367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b="1">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95" name="Google Shape;1395;p16"/>
          <p:cNvSpPr txBox="1">
            <a:spLocks noGrp="1"/>
          </p:cNvSpPr>
          <p:nvPr>
            <p:ph type="title" idx="2" hasCustomPrompt="1"/>
          </p:nvPr>
        </p:nvSpPr>
        <p:spPr>
          <a:xfrm>
            <a:off x="751500" y="694300"/>
            <a:ext cx="2241600" cy="1402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12000"/>
              <a:buNone/>
              <a:defRPr sz="12000" b="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96" name="Google Shape;1396;p16"/>
          <p:cNvSpPr/>
          <p:nvPr/>
        </p:nvSpPr>
        <p:spPr>
          <a:xfrm flipH="1">
            <a:off x="6752571" y="1"/>
            <a:ext cx="2441112" cy="2439739"/>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7" name="Google Shape;1397;p16"/>
          <p:cNvGrpSpPr/>
          <p:nvPr/>
        </p:nvGrpSpPr>
        <p:grpSpPr>
          <a:xfrm>
            <a:off x="4444765" y="-242770"/>
            <a:ext cx="4084025" cy="3381541"/>
            <a:chOff x="3573297" y="232872"/>
            <a:chExt cx="5470164" cy="4529254"/>
          </a:xfrm>
        </p:grpSpPr>
        <p:sp>
          <p:nvSpPr>
            <p:cNvPr id="1398" name="Google Shape;1398;p16"/>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6"/>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6"/>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6"/>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6"/>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16"/>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16"/>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6"/>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16"/>
          <p:cNvGrpSpPr/>
          <p:nvPr/>
        </p:nvGrpSpPr>
        <p:grpSpPr>
          <a:xfrm>
            <a:off x="5528242" y="2181046"/>
            <a:ext cx="2514088" cy="2081645"/>
            <a:chOff x="3573297" y="232872"/>
            <a:chExt cx="5470164" cy="4529254"/>
          </a:xfrm>
        </p:grpSpPr>
        <p:sp>
          <p:nvSpPr>
            <p:cNvPr id="1407" name="Google Shape;1407;p16"/>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6"/>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16"/>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16"/>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6"/>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6"/>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6"/>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6"/>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6"/>
            <p:cNvSpPr/>
            <p:nvPr/>
          </p:nvSpPr>
          <p:spPr>
            <a:xfrm>
              <a:off x="7064427" y="2439737"/>
              <a:ext cx="2817" cy="8028"/>
            </a:xfrm>
            <a:custGeom>
              <a:avLst/>
              <a:gdLst/>
              <a:ahLst/>
              <a:cxnLst/>
              <a:rect l="l" t="t" r="r" b="b"/>
              <a:pathLst>
                <a:path w="20" h="57" extrusionOk="0">
                  <a:moveTo>
                    <a:pt x="19" y="0"/>
                  </a:moveTo>
                  <a:lnTo>
                    <a:pt x="1" y="19"/>
                  </a:lnTo>
                  <a:lnTo>
                    <a:pt x="19" y="5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6"/>
            <p:cNvSpPr/>
            <p:nvPr/>
          </p:nvSpPr>
          <p:spPr>
            <a:xfrm>
              <a:off x="7067102" y="2437061"/>
              <a:ext cx="5352" cy="13238"/>
            </a:xfrm>
            <a:custGeom>
              <a:avLst/>
              <a:gdLst/>
              <a:ahLst/>
              <a:cxnLst/>
              <a:rect l="l" t="t" r="r" b="b"/>
              <a:pathLst>
                <a:path w="38" h="94" extrusionOk="0">
                  <a:moveTo>
                    <a:pt x="38" y="1"/>
                  </a:moveTo>
                  <a:lnTo>
                    <a:pt x="0" y="19"/>
                  </a:lnTo>
                  <a:lnTo>
                    <a:pt x="0" y="75"/>
                  </a:lnTo>
                  <a:lnTo>
                    <a:pt x="38" y="9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6"/>
            <p:cNvSpPr/>
            <p:nvPr/>
          </p:nvSpPr>
          <p:spPr>
            <a:xfrm>
              <a:off x="7072313" y="2434526"/>
              <a:ext cx="2817" cy="18449"/>
            </a:xfrm>
            <a:custGeom>
              <a:avLst/>
              <a:gdLst/>
              <a:ahLst/>
              <a:cxnLst/>
              <a:rect l="l" t="t" r="r" b="b"/>
              <a:pathLst>
                <a:path w="20" h="131" extrusionOk="0">
                  <a:moveTo>
                    <a:pt x="19" y="0"/>
                  </a:moveTo>
                  <a:lnTo>
                    <a:pt x="1" y="19"/>
                  </a:lnTo>
                  <a:lnTo>
                    <a:pt x="1" y="112"/>
                  </a:lnTo>
                  <a:lnTo>
                    <a:pt x="19" y="13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6"/>
            <p:cNvSpPr/>
            <p:nvPr/>
          </p:nvSpPr>
          <p:spPr>
            <a:xfrm>
              <a:off x="7074989" y="2431850"/>
              <a:ext cx="2676" cy="23801"/>
            </a:xfrm>
            <a:custGeom>
              <a:avLst/>
              <a:gdLst/>
              <a:ahLst/>
              <a:cxnLst/>
              <a:rect l="l" t="t" r="r" b="b"/>
              <a:pathLst>
                <a:path w="19" h="169" extrusionOk="0">
                  <a:moveTo>
                    <a:pt x="19" y="1"/>
                  </a:moveTo>
                  <a:lnTo>
                    <a:pt x="0" y="19"/>
                  </a:lnTo>
                  <a:lnTo>
                    <a:pt x="0" y="149"/>
                  </a:lnTo>
                  <a:lnTo>
                    <a:pt x="19" y="16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6"/>
            <p:cNvSpPr/>
            <p:nvPr/>
          </p:nvSpPr>
          <p:spPr>
            <a:xfrm>
              <a:off x="7077524" y="2429174"/>
              <a:ext cx="2817" cy="29012"/>
            </a:xfrm>
            <a:custGeom>
              <a:avLst/>
              <a:gdLst/>
              <a:ahLst/>
              <a:cxnLst/>
              <a:rect l="l" t="t" r="r" b="b"/>
              <a:pathLst>
                <a:path w="20" h="206" extrusionOk="0">
                  <a:moveTo>
                    <a:pt x="19" y="1"/>
                  </a:moveTo>
                  <a:lnTo>
                    <a:pt x="1" y="20"/>
                  </a:lnTo>
                  <a:lnTo>
                    <a:pt x="1" y="187"/>
                  </a:lnTo>
                  <a:lnTo>
                    <a:pt x="19" y="20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6"/>
            <p:cNvSpPr/>
            <p:nvPr/>
          </p:nvSpPr>
          <p:spPr>
            <a:xfrm>
              <a:off x="7080200" y="2423963"/>
              <a:ext cx="2676" cy="36899"/>
            </a:xfrm>
            <a:custGeom>
              <a:avLst/>
              <a:gdLst/>
              <a:ahLst/>
              <a:cxnLst/>
              <a:rect l="l" t="t" r="r" b="b"/>
              <a:pathLst>
                <a:path w="19" h="262" extrusionOk="0">
                  <a:moveTo>
                    <a:pt x="19" y="1"/>
                  </a:moveTo>
                  <a:lnTo>
                    <a:pt x="0" y="38"/>
                  </a:lnTo>
                  <a:lnTo>
                    <a:pt x="0" y="243"/>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6"/>
            <p:cNvSpPr/>
            <p:nvPr/>
          </p:nvSpPr>
          <p:spPr>
            <a:xfrm>
              <a:off x="7082735" y="2421428"/>
              <a:ext cx="2817" cy="44645"/>
            </a:xfrm>
            <a:custGeom>
              <a:avLst/>
              <a:gdLst/>
              <a:ahLst/>
              <a:cxnLst/>
              <a:rect l="l" t="t" r="r" b="b"/>
              <a:pathLst>
                <a:path w="20" h="317" extrusionOk="0">
                  <a:moveTo>
                    <a:pt x="20" y="0"/>
                  </a:moveTo>
                  <a:lnTo>
                    <a:pt x="1" y="19"/>
                  </a:lnTo>
                  <a:lnTo>
                    <a:pt x="1" y="279"/>
                  </a:lnTo>
                  <a:lnTo>
                    <a:pt x="20" y="31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6"/>
            <p:cNvSpPr/>
            <p:nvPr/>
          </p:nvSpPr>
          <p:spPr>
            <a:xfrm>
              <a:off x="7085411" y="2418752"/>
              <a:ext cx="5352" cy="49996"/>
            </a:xfrm>
            <a:custGeom>
              <a:avLst/>
              <a:gdLst/>
              <a:ahLst/>
              <a:cxnLst/>
              <a:rect l="l" t="t" r="r" b="b"/>
              <a:pathLst>
                <a:path w="38" h="355" extrusionOk="0">
                  <a:moveTo>
                    <a:pt x="38" y="0"/>
                  </a:moveTo>
                  <a:lnTo>
                    <a:pt x="1" y="19"/>
                  </a:lnTo>
                  <a:lnTo>
                    <a:pt x="1" y="335"/>
                  </a:lnTo>
                  <a:lnTo>
                    <a:pt x="38" y="35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6"/>
            <p:cNvSpPr/>
            <p:nvPr/>
          </p:nvSpPr>
          <p:spPr>
            <a:xfrm>
              <a:off x="7090622" y="2416076"/>
              <a:ext cx="2817" cy="55207"/>
            </a:xfrm>
            <a:custGeom>
              <a:avLst/>
              <a:gdLst/>
              <a:ahLst/>
              <a:cxnLst/>
              <a:rect l="l" t="t" r="r" b="b"/>
              <a:pathLst>
                <a:path w="20" h="392" extrusionOk="0">
                  <a:moveTo>
                    <a:pt x="19" y="1"/>
                  </a:moveTo>
                  <a:lnTo>
                    <a:pt x="1" y="19"/>
                  </a:lnTo>
                  <a:lnTo>
                    <a:pt x="1" y="373"/>
                  </a:lnTo>
                  <a:lnTo>
                    <a:pt x="19" y="39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6"/>
            <p:cNvSpPr/>
            <p:nvPr/>
          </p:nvSpPr>
          <p:spPr>
            <a:xfrm>
              <a:off x="7093298" y="2413541"/>
              <a:ext cx="2817" cy="60418"/>
            </a:xfrm>
            <a:custGeom>
              <a:avLst/>
              <a:gdLst/>
              <a:ahLst/>
              <a:cxnLst/>
              <a:rect l="l" t="t" r="r" b="b"/>
              <a:pathLst>
                <a:path w="20" h="429" extrusionOk="0">
                  <a:moveTo>
                    <a:pt x="19" y="0"/>
                  </a:moveTo>
                  <a:lnTo>
                    <a:pt x="0" y="19"/>
                  </a:lnTo>
                  <a:lnTo>
                    <a:pt x="0"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6"/>
            <p:cNvSpPr/>
            <p:nvPr/>
          </p:nvSpPr>
          <p:spPr>
            <a:xfrm>
              <a:off x="7095973" y="2410866"/>
              <a:ext cx="2676" cy="65629"/>
            </a:xfrm>
            <a:custGeom>
              <a:avLst/>
              <a:gdLst/>
              <a:ahLst/>
              <a:cxnLst/>
              <a:rect l="l" t="t" r="r" b="b"/>
              <a:pathLst>
                <a:path w="19" h="466" extrusionOk="0">
                  <a:moveTo>
                    <a:pt x="19" y="1"/>
                  </a:moveTo>
                  <a:lnTo>
                    <a:pt x="0" y="19"/>
                  </a:lnTo>
                  <a:lnTo>
                    <a:pt x="0" y="447"/>
                  </a:lnTo>
                  <a:lnTo>
                    <a:pt x="19" y="46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6"/>
            <p:cNvSpPr/>
            <p:nvPr/>
          </p:nvSpPr>
          <p:spPr>
            <a:xfrm>
              <a:off x="7098508" y="2405655"/>
              <a:ext cx="2817" cy="73516"/>
            </a:xfrm>
            <a:custGeom>
              <a:avLst/>
              <a:gdLst/>
              <a:ahLst/>
              <a:cxnLst/>
              <a:rect l="l" t="t" r="r" b="b"/>
              <a:pathLst>
                <a:path w="20" h="522" extrusionOk="0">
                  <a:moveTo>
                    <a:pt x="19" y="0"/>
                  </a:moveTo>
                  <a:lnTo>
                    <a:pt x="1" y="38"/>
                  </a:lnTo>
                  <a:lnTo>
                    <a:pt x="1" y="503"/>
                  </a:lnTo>
                  <a:lnTo>
                    <a:pt x="19" y="5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6"/>
            <p:cNvSpPr/>
            <p:nvPr/>
          </p:nvSpPr>
          <p:spPr>
            <a:xfrm>
              <a:off x="7101184" y="2402979"/>
              <a:ext cx="2676" cy="81403"/>
            </a:xfrm>
            <a:custGeom>
              <a:avLst/>
              <a:gdLst/>
              <a:ahLst/>
              <a:cxnLst/>
              <a:rect l="l" t="t" r="r" b="b"/>
              <a:pathLst>
                <a:path w="19" h="578" extrusionOk="0">
                  <a:moveTo>
                    <a:pt x="19" y="1"/>
                  </a:moveTo>
                  <a:lnTo>
                    <a:pt x="0" y="19"/>
                  </a:lnTo>
                  <a:lnTo>
                    <a:pt x="0" y="541"/>
                  </a:lnTo>
                  <a:lnTo>
                    <a:pt x="19" y="57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6"/>
            <p:cNvSpPr/>
            <p:nvPr/>
          </p:nvSpPr>
          <p:spPr>
            <a:xfrm>
              <a:off x="7103719" y="2400444"/>
              <a:ext cx="5493" cy="86614"/>
            </a:xfrm>
            <a:custGeom>
              <a:avLst/>
              <a:gdLst/>
              <a:ahLst/>
              <a:cxnLst/>
              <a:rect l="l" t="t" r="r" b="b"/>
              <a:pathLst>
                <a:path w="39" h="615" extrusionOk="0">
                  <a:moveTo>
                    <a:pt x="38" y="0"/>
                  </a:moveTo>
                  <a:lnTo>
                    <a:pt x="1" y="19"/>
                  </a:lnTo>
                  <a:lnTo>
                    <a:pt x="1" y="596"/>
                  </a:lnTo>
                  <a:lnTo>
                    <a:pt x="38" y="61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9" name="Google Shape;1429;p16"/>
          <p:cNvSpPr/>
          <p:nvPr/>
        </p:nvSpPr>
        <p:spPr>
          <a:xfrm>
            <a:off x="6384719" y="4370171"/>
            <a:ext cx="801132" cy="801132"/>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0" name="Google Shape;1430;p16"/>
          <p:cNvGrpSpPr/>
          <p:nvPr/>
        </p:nvGrpSpPr>
        <p:grpSpPr>
          <a:xfrm flipH="1">
            <a:off x="8354007" y="1672491"/>
            <a:ext cx="1066559" cy="1066631"/>
            <a:chOff x="4915725" y="3008700"/>
            <a:chExt cx="368975" cy="369000"/>
          </a:xfrm>
        </p:grpSpPr>
        <p:sp>
          <p:nvSpPr>
            <p:cNvPr id="1431" name="Google Shape;1431;p16"/>
            <p:cNvSpPr/>
            <p:nvPr/>
          </p:nvSpPr>
          <p:spPr>
            <a:xfrm>
              <a:off x="4915725" y="3008700"/>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6"/>
            <p:cNvSpPr/>
            <p:nvPr/>
          </p:nvSpPr>
          <p:spPr>
            <a:xfrm>
              <a:off x="4982725" y="3075700"/>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433"/>
        <p:cNvGrpSpPr/>
        <p:nvPr/>
      </p:nvGrpSpPr>
      <p:grpSpPr>
        <a:xfrm>
          <a:off x="0" y="0"/>
          <a:ext cx="0" cy="0"/>
          <a:chOff x="0" y="0"/>
          <a:chExt cx="0" cy="0"/>
        </a:xfrm>
      </p:grpSpPr>
      <p:sp>
        <p:nvSpPr>
          <p:cNvPr id="1434" name="Google Shape;1434;p17"/>
          <p:cNvSpPr/>
          <p:nvPr/>
        </p:nvSpPr>
        <p:spPr>
          <a:xfrm>
            <a:off x="7422442" y="35027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5" name="Google Shape;1435;p17"/>
          <p:cNvGrpSpPr/>
          <p:nvPr/>
        </p:nvGrpSpPr>
        <p:grpSpPr>
          <a:xfrm>
            <a:off x="5868426" y="-153461"/>
            <a:ext cx="3931972" cy="3255637"/>
            <a:chOff x="2210400" y="2558550"/>
            <a:chExt cx="971025" cy="804000"/>
          </a:xfrm>
        </p:grpSpPr>
        <p:sp>
          <p:nvSpPr>
            <p:cNvPr id="1436" name="Google Shape;1436;p17"/>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7"/>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7"/>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7"/>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7"/>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7"/>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7"/>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7"/>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4" name="Google Shape;1444;p17"/>
          <p:cNvGrpSpPr/>
          <p:nvPr/>
        </p:nvGrpSpPr>
        <p:grpSpPr>
          <a:xfrm>
            <a:off x="5637046" y="992950"/>
            <a:ext cx="1162705" cy="962710"/>
            <a:chOff x="2210400" y="2558550"/>
            <a:chExt cx="971025" cy="804000"/>
          </a:xfrm>
        </p:grpSpPr>
        <p:sp>
          <p:nvSpPr>
            <p:cNvPr id="1445" name="Google Shape;1445;p17"/>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17"/>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7"/>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7"/>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7"/>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7"/>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7"/>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7"/>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3" name="Google Shape;1453;p17"/>
          <p:cNvGrpSpPr/>
          <p:nvPr/>
        </p:nvGrpSpPr>
        <p:grpSpPr>
          <a:xfrm>
            <a:off x="7253149" y="3334154"/>
            <a:ext cx="1162531" cy="1161127"/>
            <a:chOff x="2651171" y="2397773"/>
            <a:chExt cx="2099568" cy="2097033"/>
          </a:xfrm>
        </p:grpSpPr>
        <p:sp>
          <p:nvSpPr>
            <p:cNvPr id="1454" name="Google Shape;1454;p17"/>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7"/>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17"/>
          <p:cNvGrpSpPr/>
          <p:nvPr/>
        </p:nvGrpSpPr>
        <p:grpSpPr>
          <a:xfrm>
            <a:off x="-1552190" y="1537709"/>
            <a:ext cx="4779359" cy="3901002"/>
            <a:chOff x="2556818" y="232872"/>
            <a:chExt cx="6486643" cy="5294519"/>
          </a:xfrm>
        </p:grpSpPr>
        <p:sp>
          <p:nvSpPr>
            <p:cNvPr id="1457" name="Google Shape;1457;p17"/>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7"/>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7"/>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17"/>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17"/>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17"/>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17"/>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17"/>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17"/>
            <p:cNvSpPr/>
            <p:nvPr/>
          </p:nvSpPr>
          <p:spPr>
            <a:xfrm>
              <a:off x="2556818" y="3784276"/>
              <a:ext cx="1743115" cy="1743115"/>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6" name="Google Shape;1466;p17"/>
          <p:cNvGrpSpPr/>
          <p:nvPr/>
        </p:nvGrpSpPr>
        <p:grpSpPr>
          <a:xfrm>
            <a:off x="1701728" y="4085003"/>
            <a:ext cx="1067211" cy="1065922"/>
            <a:chOff x="2651171" y="2397773"/>
            <a:chExt cx="2099568" cy="2097033"/>
          </a:xfrm>
        </p:grpSpPr>
        <p:sp>
          <p:nvSpPr>
            <p:cNvPr id="1467" name="Google Shape;1467;p17"/>
            <p:cNvSpPr/>
            <p:nvPr/>
          </p:nvSpPr>
          <p:spPr>
            <a:xfrm>
              <a:off x="2682577" y="2429319"/>
              <a:ext cx="2036756" cy="2036615"/>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7"/>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17"/>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0" name="Google Shape;1470;p17"/>
          <p:cNvSpPr txBox="1">
            <a:spLocks noGrp="1"/>
          </p:cNvSpPr>
          <p:nvPr>
            <p:ph type="title"/>
          </p:nvPr>
        </p:nvSpPr>
        <p:spPr>
          <a:xfrm>
            <a:off x="2074375" y="2993651"/>
            <a:ext cx="4658100" cy="531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471" name="Google Shape;1471;p17"/>
          <p:cNvSpPr txBox="1">
            <a:spLocks noGrp="1"/>
          </p:cNvSpPr>
          <p:nvPr>
            <p:ph type="subTitle" idx="1"/>
          </p:nvPr>
        </p:nvSpPr>
        <p:spPr>
          <a:xfrm>
            <a:off x="2074375" y="1438075"/>
            <a:ext cx="5385000" cy="144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
  <p:cSld name="TITLE_AND_BODY_1_1">
    <p:spTree>
      <p:nvGrpSpPr>
        <p:cNvPr id="1" name="Shape 1472"/>
        <p:cNvGrpSpPr/>
        <p:nvPr/>
      </p:nvGrpSpPr>
      <p:grpSpPr>
        <a:xfrm>
          <a:off x="0" y="0"/>
          <a:ext cx="0" cy="0"/>
          <a:chOff x="0" y="0"/>
          <a:chExt cx="0" cy="0"/>
        </a:xfrm>
      </p:grpSpPr>
      <p:sp>
        <p:nvSpPr>
          <p:cNvPr id="1473" name="Google Shape;1473;p18"/>
          <p:cNvSpPr txBox="1">
            <a:spLocks noGrp="1"/>
          </p:cNvSpPr>
          <p:nvPr>
            <p:ph type="title"/>
          </p:nvPr>
        </p:nvSpPr>
        <p:spPr>
          <a:xfrm>
            <a:off x="713225" y="1366475"/>
            <a:ext cx="4153800" cy="1303500"/>
          </a:xfrm>
          <a:prstGeom prst="rect">
            <a:avLst/>
          </a:prstGeom>
        </p:spPr>
        <p:txBody>
          <a:bodyPr spcFirstLastPara="1" wrap="square" lIns="91425" tIns="91425" rIns="91425" bIns="91425" anchor="ctr" anchorCtr="0">
            <a:noAutofit/>
          </a:bodyPr>
          <a:lstStyle>
            <a:lvl1pPr lvl="0" rtl="0">
              <a:spcBef>
                <a:spcPts val="0"/>
              </a:spcBef>
              <a:spcAft>
                <a:spcPts val="0"/>
              </a:spcAft>
              <a:buSzPts val="3300"/>
              <a:buNone/>
              <a:defRPr sz="10000">
                <a:latin typeface="Space Grotesk Medium"/>
                <a:ea typeface="Space Grotesk Medium"/>
                <a:cs typeface="Space Grotesk Medium"/>
                <a:sym typeface="Space Grotesk Medium"/>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474" name="Google Shape;1474;p18"/>
          <p:cNvSpPr txBox="1">
            <a:spLocks noGrp="1"/>
          </p:cNvSpPr>
          <p:nvPr>
            <p:ph type="body" idx="1"/>
          </p:nvPr>
        </p:nvSpPr>
        <p:spPr>
          <a:xfrm>
            <a:off x="713225" y="2861975"/>
            <a:ext cx="4153800" cy="6909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SzPts val="1800"/>
              <a:buAutoNum type="arabicPeriod"/>
              <a:defRPr sz="1600" b="1">
                <a:solidFill>
                  <a:schemeClr val="dk1"/>
                </a:solidFill>
              </a:defRPr>
            </a:lvl1pPr>
            <a:lvl2pPr marL="914400" lvl="1" indent="-317500" rtl="0">
              <a:spcBef>
                <a:spcPts val="0"/>
              </a:spcBef>
              <a:spcAft>
                <a:spcPts val="0"/>
              </a:spcAft>
              <a:buSzPts val="1400"/>
              <a:buAutoNum type="alphaLcPeriod"/>
              <a:defRPr/>
            </a:lvl2pPr>
            <a:lvl3pPr marL="1371600" lvl="2" indent="-317500" rtl="0">
              <a:spcBef>
                <a:spcPts val="0"/>
              </a:spcBef>
              <a:spcAft>
                <a:spcPts val="0"/>
              </a:spcAft>
              <a:buSzPts val="1400"/>
              <a:buAutoNum type="romanLcPeriod"/>
              <a:defRPr/>
            </a:lvl3pPr>
            <a:lvl4pPr marL="1828800" lvl="3" indent="-317500" rtl="0">
              <a:spcBef>
                <a:spcPts val="0"/>
              </a:spcBef>
              <a:spcAft>
                <a:spcPts val="0"/>
              </a:spcAft>
              <a:buSzPts val="1400"/>
              <a:buAutoNum type="arabicPeriod"/>
              <a:defRPr/>
            </a:lvl4pPr>
            <a:lvl5pPr marL="2286000" lvl="4" indent="-317500" rtl="0">
              <a:spcBef>
                <a:spcPts val="0"/>
              </a:spcBef>
              <a:spcAft>
                <a:spcPts val="0"/>
              </a:spcAft>
              <a:buSzPts val="1400"/>
              <a:buAutoNum type="alphaLcPeriod"/>
              <a:defRPr/>
            </a:lvl5pPr>
            <a:lvl6pPr marL="2743200" lvl="5" indent="-317500" rtl="0">
              <a:spcBef>
                <a:spcPts val="0"/>
              </a:spcBef>
              <a:spcAft>
                <a:spcPts val="0"/>
              </a:spcAft>
              <a:buSzPts val="1400"/>
              <a:buAutoNum type="romanLcPeriod"/>
              <a:defRPr/>
            </a:lvl6pPr>
            <a:lvl7pPr marL="3200400" lvl="6" indent="-317500" rtl="0">
              <a:spcBef>
                <a:spcPts val="0"/>
              </a:spcBef>
              <a:spcAft>
                <a:spcPts val="0"/>
              </a:spcAft>
              <a:buSzPts val="1400"/>
              <a:buAutoNum type="arabicPeriod"/>
              <a:defRPr/>
            </a:lvl7pPr>
            <a:lvl8pPr marL="3657600" lvl="7" indent="-317500" rtl="0">
              <a:spcBef>
                <a:spcPts val="0"/>
              </a:spcBef>
              <a:spcAft>
                <a:spcPts val="0"/>
              </a:spcAft>
              <a:buSzPts val="1400"/>
              <a:buAutoNum type="alphaLcPeriod"/>
              <a:defRPr/>
            </a:lvl8pPr>
            <a:lvl9pPr marL="4114800" lvl="8" indent="-317500" rtl="0">
              <a:spcBef>
                <a:spcPts val="0"/>
              </a:spcBef>
              <a:spcAft>
                <a:spcPts val="0"/>
              </a:spcAft>
              <a:buSzPts val="1400"/>
              <a:buAutoNum type="romanLcPeriod"/>
              <a:defRPr/>
            </a:lvl9pPr>
          </a:lstStyle>
          <a:p>
            <a:endParaRPr/>
          </a:p>
        </p:txBody>
      </p:sp>
      <p:grpSp>
        <p:nvGrpSpPr>
          <p:cNvPr id="1475" name="Google Shape;1475;p18"/>
          <p:cNvGrpSpPr/>
          <p:nvPr/>
        </p:nvGrpSpPr>
        <p:grpSpPr>
          <a:xfrm rot="10800000" flipH="1">
            <a:off x="7502649" y="117854"/>
            <a:ext cx="950475" cy="949327"/>
            <a:chOff x="2651171" y="2397773"/>
            <a:chExt cx="2099568" cy="2097033"/>
          </a:xfrm>
        </p:grpSpPr>
        <p:sp>
          <p:nvSpPr>
            <p:cNvPr id="1476" name="Google Shape;1476;p18"/>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8"/>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8" name="Google Shape;1478;p18"/>
          <p:cNvGrpSpPr/>
          <p:nvPr/>
        </p:nvGrpSpPr>
        <p:grpSpPr>
          <a:xfrm>
            <a:off x="6967434" y="591408"/>
            <a:ext cx="776000" cy="775063"/>
            <a:chOff x="2651171" y="2397773"/>
            <a:chExt cx="2099568" cy="2097033"/>
          </a:xfrm>
        </p:grpSpPr>
        <p:sp>
          <p:nvSpPr>
            <p:cNvPr id="1479" name="Google Shape;1479;p18"/>
            <p:cNvSpPr/>
            <p:nvPr/>
          </p:nvSpPr>
          <p:spPr>
            <a:xfrm>
              <a:off x="2682577" y="2429319"/>
              <a:ext cx="2036756" cy="2036615"/>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8"/>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8"/>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2" name="Google Shape;1482;p18"/>
          <p:cNvGrpSpPr/>
          <p:nvPr/>
        </p:nvGrpSpPr>
        <p:grpSpPr>
          <a:xfrm>
            <a:off x="4867027" y="-1203763"/>
            <a:ext cx="2872292" cy="2378232"/>
            <a:chOff x="2210400" y="2558550"/>
            <a:chExt cx="971025" cy="804000"/>
          </a:xfrm>
        </p:grpSpPr>
        <p:sp>
          <p:nvSpPr>
            <p:cNvPr id="1483" name="Google Shape;1483;p18"/>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8"/>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18"/>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18"/>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8"/>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18"/>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8"/>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8"/>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1" name="Google Shape;1491;p18"/>
          <p:cNvSpPr/>
          <p:nvPr/>
        </p:nvSpPr>
        <p:spPr>
          <a:xfrm>
            <a:off x="3861515" y="-2106569"/>
            <a:ext cx="3365079" cy="3363186"/>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2" name="Google Shape;1492;p18"/>
          <p:cNvGrpSpPr/>
          <p:nvPr/>
        </p:nvGrpSpPr>
        <p:grpSpPr>
          <a:xfrm rot="10800000" flipH="1">
            <a:off x="6370594" y="1256627"/>
            <a:ext cx="3214967" cy="2661964"/>
            <a:chOff x="2210400" y="2558550"/>
            <a:chExt cx="971025" cy="804000"/>
          </a:xfrm>
        </p:grpSpPr>
        <p:sp>
          <p:nvSpPr>
            <p:cNvPr id="1493" name="Google Shape;1493;p18"/>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18"/>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18"/>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18"/>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18"/>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8"/>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8"/>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8"/>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4E29AA"/>
            </a:gs>
            <a:gs pos="100000">
              <a:srgbClr val="674EA7"/>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300"/>
              <a:buFont typeface="Space Grotesk"/>
              <a:buNone/>
              <a:defRPr sz="3300">
                <a:solidFill>
                  <a:schemeClr val="lt1"/>
                </a:solidFill>
                <a:latin typeface="Space Grotesk"/>
                <a:ea typeface="Space Grotesk"/>
                <a:cs typeface="Space Grotesk"/>
                <a:sym typeface="Space Grotesk"/>
              </a:defRPr>
            </a:lvl1pPr>
            <a:lvl2pPr lvl="1">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2pPr>
            <a:lvl3pPr lvl="2">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3pPr>
            <a:lvl4pPr lvl="3">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4pPr>
            <a:lvl5pPr lvl="4">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5pPr>
            <a:lvl6pPr lvl="5">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6pPr>
            <a:lvl7pPr lvl="6">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7pPr>
            <a:lvl8pPr lvl="7">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8pPr>
            <a:lvl9pPr lvl="8">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9pPr>
          </a:lstStyle>
          <a:p>
            <a:endParaRPr/>
          </a:p>
        </p:txBody>
      </p:sp>
      <p:sp>
        <p:nvSpPr>
          <p:cNvPr id="7" name="Google Shape;7;p1"/>
          <p:cNvSpPr txBox="1">
            <a:spLocks noGrp="1"/>
          </p:cNvSpPr>
          <p:nvPr>
            <p:ph type="body" idx="1"/>
          </p:nvPr>
        </p:nvSpPr>
        <p:spPr>
          <a:xfrm>
            <a:off x="713225" y="1246950"/>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lt1"/>
              </a:buClr>
              <a:buSzPts val="1800"/>
              <a:buFont typeface="Dosis"/>
              <a:buChar char="●"/>
              <a:defRPr sz="1800">
                <a:solidFill>
                  <a:schemeClr val="lt1"/>
                </a:solidFill>
                <a:latin typeface="Dosis"/>
                <a:ea typeface="Dosis"/>
                <a:cs typeface="Dosis"/>
                <a:sym typeface="Dosis"/>
              </a:defRPr>
            </a:lvl1pPr>
            <a:lvl2pPr marL="914400" lvl="1"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2pPr>
            <a:lvl3pPr marL="1371600" lvl="2"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3pPr>
            <a:lvl4pPr marL="1828800" lvl="3"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4pPr>
            <a:lvl5pPr marL="2286000" lvl="4"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5pPr>
            <a:lvl6pPr marL="2743200" lvl="5"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6pPr>
            <a:lvl7pPr marL="3200400" lvl="6"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7pPr>
            <a:lvl8pPr marL="3657600" lvl="7"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8pPr>
            <a:lvl9pPr marL="4114800" lvl="8"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8" r:id="rId4"/>
    <p:sldLayoutId id="2147483659" r:id="rId5"/>
    <p:sldLayoutId id="2147483660" r:id="rId6"/>
    <p:sldLayoutId id="2147483662" r:id="rId7"/>
    <p:sldLayoutId id="2147483663" r:id="rId8"/>
    <p:sldLayoutId id="2147483664" r:id="rId9"/>
    <p:sldLayoutId id="2147483665" r:id="rId10"/>
    <p:sldLayoutId id="2147483702" r:id="rId11"/>
    <p:sldLayoutId id="214748370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EA4335"/>
          </p15:clr>
        </p15:guide>
        <p15:guide id="2" pos="449">
          <p15:clr>
            <a:srgbClr val="EA4335"/>
          </p15:clr>
        </p15:guide>
        <p15:guide id="3" pos="5311">
          <p15:clr>
            <a:srgbClr val="EA4335"/>
          </p15:clr>
        </p15:guide>
        <p15:guide id="4" orient="horz" pos="340">
          <p15:clr>
            <a:srgbClr val="EA4335"/>
          </p15:clr>
        </p15:guide>
        <p15:guide id="5" orient="horz" pos="290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100000">
              <a:srgbClr val="674EA7"/>
            </a:gs>
          </a:gsLst>
          <a:lin ang="16198662" scaled="0"/>
        </a:gradFill>
        <a:effectLst/>
      </p:bgPr>
    </p:bg>
    <p:spTree>
      <p:nvGrpSpPr>
        <p:cNvPr id="1" name="Shape 3645"/>
        <p:cNvGrpSpPr/>
        <p:nvPr/>
      </p:nvGrpSpPr>
      <p:grpSpPr>
        <a:xfrm>
          <a:off x="0" y="0"/>
          <a:ext cx="0" cy="0"/>
          <a:chOff x="0" y="0"/>
          <a:chExt cx="0" cy="0"/>
        </a:xfrm>
      </p:grpSpPr>
      <p:sp>
        <p:nvSpPr>
          <p:cNvPr id="3646" name="Google Shape;3646;p61"/>
          <p:cNvSpPr txBox="1">
            <a:spLocks noGrp="1"/>
          </p:cNvSpPr>
          <p:nvPr>
            <p:ph type="ctrTitle"/>
          </p:nvPr>
        </p:nvSpPr>
        <p:spPr>
          <a:xfrm>
            <a:off x="502275" y="594843"/>
            <a:ext cx="5619529" cy="3078300"/>
          </a:xfrm>
          <a:prstGeom prst="rect">
            <a:avLst/>
          </a:prstGeom>
        </p:spPr>
        <p:txBody>
          <a:bodyPr spcFirstLastPara="1" wrap="square" lIns="91425" tIns="91425" rIns="91425" bIns="91425" anchor="ctr" anchorCtr="0">
            <a:noAutofit/>
          </a:bodyPr>
          <a:lstStyle/>
          <a:p>
            <a:pPr lvl="0" algn="ctr"/>
            <a:r>
              <a:rPr lang="en-US" sz="2800" b="1" dirty="0"/>
              <a:t>HAMROH TAXI, VILOYATLAR ARO QATNAYDIGAN MOSHINALARGA HAMROH(YO'LOVCHI) TOPISHGA MO'LJALLANGAN PLATFORMA - FRONTEND</a:t>
            </a:r>
            <a:endParaRPr sz="2800" dirty="0"/>
          </a:p>
        </p:txBody>
      </p:sp>
      <p:sp>
        <p:nvSpPr>
          <p:cNvPr id="3647" name="Google Shape;3647;p61"/>
          <p:cNvSpPr txBox="1">
            <a:spLocks noGrp="1"/>
          </p:cNvSpPr>
          <p:nvPr>
            <p:ph type="subTitle" idx="1"/>
          </p:nvPr>
        </p:nvSpPr>
        <p:spPr>
          <a:xfrm>
            <a:off x="797300" y="3820675"/>
            <a:ext cx="3808500" cy="66240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Talaba: 	    Taxirov Sevinchbek</a:t>
            </a:r>
          </a:p>
          <a:p>
            <a:pPr marL="0" lvl="0" indent="0" algn="l" rtl="0">
              <a:spcBef>
                <a:spcPts val="0"/>
              </a:spcBef>
              <a:spcAft>
                <a:spcPts val="0"/>
              </a:spcAft>
              <a:buNone/>
            </a:pPr>
            <a:r>
              <a:rPr lang="en-US" dirty="0" err="1"/>
              <a:t>Ilmiy</a:t>
            </a:r>
            <a:r>
              <a:rPr lang="en-US" dirty="0"/>
              <a:t> </a:t>
            </a:r>
            <a:r>
              <a:rPr lang="en-US" dirty="0" err="1"/>
              <a:t>rahbar</a:t>
            </a:r>
            <a:r>
              <a:rPr lang="en-US" dirty="0"/>
              <a:t>: PhD </a:t>
            </a:r>
            <a:r>
              <a:rPr lang="en-US" dirty="0" err="1"/>
              <a:t>Oybek</a:t>
            </a:r>
            <a:r>
              <a:rPr lang="en-US" dirty="0"/>
              <a:t> </a:t>
            </a:r>
            <a:r>
              <a:rPr lang="en-US" dirty="0" err="1"/>
              <a:t>Allamov</a:t>
            </a:r>
            <a:endParaRPr dirty="0"/>
          </a:p>
        </p:txBody>
      </p:sp>
      <p:grpSp>
        <p:nvGrpSpPr>
          <p:cNvPr id="3648" name="Google Shape;3648;p61"/>
          <p:cNvGrpSpPr/>
          <p:nvPr/>
        </p:nvGrpSpPr>
        <p:grpSpPr>
          <a:xfrm>
            <a:off x="5890559" y="2063977"/>
            <a:ext cx="2570941" cy="3431439"/>
            <a:chOff x="763650" y="3098350"/>
            <a:chExt cx="548175" cy="731650"/>
          </a:xfrm>
        </p:grpSpPr>
        <p:sp>
          <p:nvSpPr>
            <p:cNvPr id="3649" name="Google Shape;3649;p61"/>
            <p:cNvSpPr/>
            <p:nvPr/>
          </p:nvSpPr>
          <p:spPr>
            <a:xfrm>
              <a:off x="836500" y="3388325"/>
              <a:ext cx="463800" cy="440750"/>
            </a:xfrm>
            <a:custGeom>
              <a:avLst/>
              <a:gdLst/>
              <a:ahLst/>
              <a:cxnLst/>
              <a:rect l="l" t="t" r="r" b="b"/>
              <a:pathLst>
                <a:path w="18552" h="17630" extrusionOk="0">
                  <a:moveTo>
                    <a:pt x="11415" y="1"/>
                  </a:moveTo>
                  <a:lnTo>
                    <a:pt x="11433" y="167"/>
                  </a:lnTo>
                  <a:lnTo>
                    <a:pt x="6399" y="167"/>
                  </a:lnTo>
                  <a:cubicBezTo>
                    <a:pt x="5182" y="167"/>
                    <a:pt x="4113" y="757"/>
                    <a:pt x="3430" y="1679"/>
                  </a:cubicBezTo>
                  <a:lnTo>
                    <a:pt x="3430" y="1642"/>
                  </a:lnTo>
                  <a:lnTo>
                    <a:pt x="517" y="6400"/>
                  </a:lnTo>
                  <a:lnTo>
                    <a:pt x="2010" y="6731"/>
                  </a:lnTo>
                  <a:lnTo>
                    <a:pt x="0" y="10346"/>
                  </a:lnTo>
                  <a:lnTo>
                    <a:pt x="2435" y="11544"/>
                  </a:lnTo>
                  <a:lnTo>
                    <a:pt x="2213" y="17630"/>
                  </a:lnTo>
                  <a:lnTo>
                    <a:pt x="15841" y="17630"/>
                  </a:lnTo>
                  <a:lnTo>
                    <a:pt x="15195" y="9184"/>
                  </a:lnTo>
                  <a:lnTo>
                    <a:pt x="18551" y="9461"/>
                  </a:lnTo>
                  <a:lnTo>
                    <a:pt x="17426" y="3228"/>
                  </a:lnTo>
                  <a:cubicBezTo>
                    <a:pt x="17408" y="3154"/>
                    <a:pt x="17390" y="3080"/>
                    <a:pt x="17371" y="3007"/>
                  </a:cubicBezTo>
                  <a:cubicBezTo>
                    <a:pt x="16873" y="1255"/>
                    <a:pt x="15214" y="56"/>
                    <a:pt x="13388" y="38"/>
                  </a:cubicBezTo>
                  <a:lnTo>
                    <a:pt x="114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61"/>
            <p:cNvSpPr/>
            <p:nvPr/>
          </p:nvSpPr>
          <p:spPr>
            <a:xfrm>
              <a:off x="895050" y="3486075"/>
              <a:ext cx="33675" cy="227300"/>
            </a:xfrm>
            <a:custGeom>
              <a:avLst/>
              <a:gdLst/>
              <a:ahLst/>
              <a:cxnLst/>
              <a:rect l="l" t="t" r="r" b="b"/>
              <a:pathLst>
                <a:path w="1347" h="9092" extrusionOk="0">
                  <a:moveTo>
                    <a:pt x="1310" y="0"/>
                  </a:moveTo>
                  <a:cubicBezTo>
                    <a:pt x="1273" y="0"/>
                    <a:pt x="1254" y="19"/>
                    <a:pt x="1254" y="37"/>
                  </a:cubicBezTo>
                  <a:lnTo>
                    <a:pt x="0" y="9036"/>
                  </a:lnTo>
                  <a:cubicBezTo>
                    <a:pt x="0" y="9054"/>
                    <a:pt x="19" y="9091"/>
                    <a:pt x="37" y="9091"/>
                  </a:cubicBezTo>
                  <a:cubicBezTo>
                    <a:pt x="74" y="9091"/>
                    <a:pt x="93" y="9073"/>
                    <a:pt x="93" y="9054"/>
                  </a:cubicBezTo>
                  <a:lnTo>
                    <a:pt x="1346" y="55"/>
                  </a:lnTo>
                  <a:cubicBezTo>
                    <a:pt x="1346" y="37"/>
                    <a:pt x="1328" y="0"/>
                    <a:pt x="1310" y="0"/>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61"/>
            <p:cNvSpPr/>
            <p:nvPr/>
          </p:nvSpPr>
          <p:spPr>
            <a:xfrm>
              <a:off x="967875" y="3415525"/>
              <a:ext cx="158150" cy="414475"/>
            </a:xfrm>
            <a:custGeom>
              <a:avLst/>
              <a:gdLst/>
              <a:ahLst/>
              <a:cxnLst/>
              <a:rect l="l" t="t" r="r" b="b"/>
              <a:pathLst>
                <a:path w="6326" h="16579" extrusionOk="0">
                  <a:moveTo>
                    <a:pt x="6326" y="1"/>
                  </a:moveTo>
                  <a:lnTo>
                    <a:pt x="1181" y="702"/>
                  </a:lnTo>
                  <a:lnTo>
                    <a:pt x="1" y="16578"/>
                  </a:lnTo>
                  <a:lnTo>
                    <a:pt x="6289" y="16542"/>
                  </a:lnTo>
                  <a:lnTo>
                    <a:pt x="5515" y="886"/>
                  </a:lnTo>
                  <a:lnTo>
                    <a:pt x="6326" y="1"/>
                  </a:ln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61"/>
            <p:cNvSpPr/>
            <p:nvPr/>
          </p:nvSpPr>
          <p:spPr>
            <a:xfrm>
              <a:off x="836500" y="3501275"/>
              <a:ext cx="85775" cy="136950"/>
            </a:xfrm>
            <a:custGeom>
              <a:avLst/>
              <a:gdLst/>
              <a:ahLst/>
              <a:cxnLst/>
              <a:rect l="l" t="t" r="r" b="b"/>
              <a:pathLst>
                <a:path w="3431" h="5478" extrusionOk="0">
                  <a:moveTo>
                    <a:pt x="572" y="1"/>
                  </a:moveTo>
                  <a:cubicBezTo>
                    <a:pt x="259" y="1"/>
                    <a:pt x="0" y="259"/>
                    <a:pt x="0" y="572"/>
                  </a:cubicBezTo>
                  <a:lnTo>
                    <a:pt x="0" y="4906"/>
                  </a:lnTo>
                  <a:cubicBezTo>
                    <a:pt x="0" y="5219"/>
                    <a:pt x="259" y="5477"/>
                    <a:pt x="572" y="5477"/>
                  </a:cubicBezTo>
                  <a:lnTo>
                    <a:pt x="2877" y="5477"/>
                  </a:lnTo>
                  <a:cubicBezTo>
                    <a:pt x="3191" y="5477"/>
                    <a:pt x="3430" y="5219"/>
                    <a:pt x="3430" y="4906"/>
                  </a:cubicBezTo>
                  <a:lnTo>
                    <a:pt x="3430" y="572"/>
                  </a:lnTo>
                  <a:cubicBezTo>
                    <a:pt x="3430" y="259"/>
                    <a:pt x="3191" y="1"/>
                    <a:pt x="28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61"/>
            <p:cNvSpPr/>
            <p:nvPr/>
          </p:nvSpPr>
          <p:spPr>
            <a:xfrm>
              <a:off x="763650" y="3532175"/>
              <a:ext cx="144325" cy="127725"/>
            </a:xfrm>
            <a:custGeom>
              <a:avLst/>
              <a:gdLst/>
              <a:ahLst/>
              <a:cxnLst/>
              <a:rect l="l" t="t" r="r" b="b"/>
              <a:pathLst>
                <a:path w="5773" h="5109" extrusionOk="0">
                  <a:moveTo>
                    <a:pt x="3136" y="0"/>
                  </a:moveTo>
                  <a:cubicBezTo>
                    <a:pt x="3062" y="19"/>
                    <a:pt x="3007" y="55"/>
                    <a:pt x="2951" y="92"/>
                  </a:cubicBezTo>
                  <a:cubicBezTo>
                    <a:pt x="2435" y="443"/>
                    <a:pt x="1107" y="1715"/>
                    <a:pt x="1107" y="1715"/>
                  </a:cubicBezTo>
                  <a:cubicBezTo>
                    <a:pt x="738" y="2065"/>
                    <a:pt x="480" y="2545"/>
                    <a:pt x="314" y="3024"/>
                  </a:cubicBezTo>
                  <a:cubicBezTo>
                    <a:pt x="167" y="3485"/>
                    <a:pt x="1" y="4112"/>
                    <a:pt x="277" y="4536"/>
                  </a:cubicBezTo>
                  <a:cubicBezTo>
                    <a:pt x="443" y="4776"/>
                    <a:pt x="702" y="4924"/>
                    <a:pt x="978" y="5016"/>
                  </a:cubicBezTo>
                  <a:cubicBezTo>
                    <a:pt x="1199" y="5080"/>
                    <a:pt x="1425" y="5108"/>
                    <a:pt x="1649" y="5108"/>
                  </a:cubicBezTo>
                  <a:cubicBezTo>
                    <a:pt x="1873" y="5108"/>
                    <a:pt x="2094" y="5080"/>
                    <a:pt x="2306" y="5034"/>
                  </a:cubicBezTo>
                  <a:cubicBezTo>
                    <a:pt x="2712" y="4961"/>
                    <a:pt x="3080" y="4795"/>
                    <a:pt x="3449" y="4610"/>
                  </a:cubicBezTo>
                  <a:cubicBezTo>
                    <a:pt x="3818" y="4444"/>
                    <a:pt x="4224" y="4315"/>
                    <a:pt x="4592" y="4168"/>
                  </a:cubicBezTo>
                  <a:cubicBezTo>
                    <a:pt x="5017" y="4020"/>
                    <a:pt x="5219" y="3467"/>
                    <a:pt x="4888" y="3393"/>
                  </a:cubicBezTo>
                  <a:cubicBezTo>
                    <a:pt x="5238" y="3375"/>
                    <a:pt x="5607" y="3209"/>
                    <a:pt x="5533" y="2785"/>
                  </a:cubicBezTo>
                  <a:cubicBezTo>
                    <a:pt x="5515" y="2545"/>
                    <a:pt x="5349" y="2490"/>
                    <a:pt x="5146" y="2471"/>
                  </a:cubicBezTo>
                  <a:cubicBezTo>
                    <a:pt x="5478" y="2434"/>
                    <a:pt x="5773" y="2342"/>
                    <a:pt x="5736" y="1992"/>
                  </a:cubicBezTo>
                  <a:cubicBezTo>
                    <a:pt x="5753" y="1635"/>
                    <a:pt x="5488" y="1528"/>
                    <a:pt x="5201" y="1528"/>
                  </a:cubicBezTo>
                  <a:cubicBezTo>
                    <a:pt x="5176" y="1528"/>
                    <a:pt x="5152" y="1529"/>
                    <a:pt x="5127" y="1531"/>
                  </a:cubicBezTo>
                  <a:cubicBezTo>
                    <a:pt x="5349" y="1475"/>
                    <a:pt x="5533" y="1365"/>
                    <a:pt x="5515" y="1107"/>
                  </a:cubicBezTo>
                  <a:cubicBezTo>
                    <a:pt x="5444" y="744"/>
                    <a:pt x="5199" y="636"/>
                    <a:pt x="4900" y="636"/>
                  </a:cubicBezTo>
                  <a:cubicBezTo>
                    <a:pt x="4576" y="636"/>
                    <a:pt x="4189" y="763"/>
                    <a:pt x="3892" y="830"/>
                  </a:cubicBezTo>
                  <a:cubicBezTo>
                    <a:pt x="3615" y="922"/>
                    <a:pt x="3375" y="996"/>
                    <a:pt x="3154" y="1051"/>
                  </a:cubicBezTo>
                  <a:cubicBezTo>
                    <a:pt x="3265" y="812"/>
                    <a:pt x="3375" y="553"/>
                    <a:pt x="3394" y="277"/>
                  </a:cubicBezTo>
                  <a:cubicBezTo>
                    <a:pt x="3394" y="203"/>
                    <a:pt x="3394" y="92"/>
                    <a:pt x="3320" y="37"/>
                  </a:cubicBezTo>
                  <a:cubicBezTo>
                    <a:pt x="3283" y="0"/>
                    <a:pt x="3191" y="0"/>
                    <a:pt x="3136" y="0"/>
                  </a:cubicBezTo>
                  <a:close/>
                </a:path>
              </a:pathLst>
            </a:custGeom>
            <a:solidFill>
              <a:srgbClr val="FE91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61"/>
            <p:cNvSpPr/>
            <p:nvPr/>
          </p:nvSpPr>
          <p:spPr>
            <a:xfrm>
              <a:off x="811600" y="3546925"/>
              <a:ext cx="35525" cy="24000"/>
            </a:xfrm>
            <a:custGeom>
              <a:avLst/>
              <a:gdLst/>
              <a:ahLst/>
              <a:cxnLst/>
              <a:rect l="l" t="t" r="r" b="b"/>
              <a:pathLst>
                <a:path w="1421" h="960" extrusionOk="0">
                  <a:moveTo>
                    <a:pt x="1421" y="0"/>
                  </a:moveTo>
                  <a:cubicBezTo>
                    <a:pt x="1181" y="74"/>
                    <a:pt x="1" y="959"/>
                    <a:pt x="1" y="959"/>
                  </a:cubicBezTo>
                  <a:lnTo>
                    <a:pt x="1236" y="461"/>
                  </a:lnTo>
                  <a:lnTo>
                    <a:pt x="1421" y="0"/>
                  </a:ln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61"/>
            <p:cNvSpPr/>
            <p:nvPr/>
          </p:nvSpPr>
          <p:spPr>
            <a:xfrm>
              <a:off x="871525" y="3568575"/>
              <a:ext cx="24475" cy="8325"/>
            </a:xfrm>
            <a:custGeom>
              <a:avLst/>
              <a:gdLst/>
              <a:ahLst/>
              <a:cxnLst/>
              <a:rect l="l" t="t" r="r" b="b"/>
              <a:pathLst>
                <a:path w="979" h="333" extrusionOk="0">
                  <a:moveTo>
                    <a:pt x="923" y="1"/>
                  </a:moveTo>
                  <a:cubicBezTo>
                    <a:pt x="794" y="1"/>
                    <a:pt x="112" y="204"/>
                    <a:pt x="38" y="241"/>
                  </a:cubicBezTo>
                  <a:cubicBezTo>
                    <a:pt x="19" y="241"/>
                    <a:pt x="1" y="278"/>
                    <a:pt x="1" y="296"/>
                  </a:cubicBezTo>
                  <a:cubicBezTo>
                    <a:pt x="19" y="314"/>
                    <a:pt x="38" y="333"/>
                    <a:pt x="56" y="333"/>
                  </a:cubicBezTo>
                  <a:lnTo>
                    <a:pt x="75" y="333"/>
                  </a:lnTo>
                  <a:cubicBezTo>
                    <a:pt x="370" y="241"/>
                    <a:pt x="849" y="93"/>
                    <a:pt x="941" y="93"/>
                  </a:cubicBezTo>
                  <a:cubicBezTo>
                    <a:pt x="960" y="93"/>
                    <a:pt x="978" y="75"/>
                    <a:pt x="978" y="38"/>
                  </a:cubicBezTo>
                  <a:cubicBezTo>
                    <a:pt x="978" y="19"/>
                    <a:pt x="960" y="1"/>
                    <a:pt x="923" y="1"/>
                  </a:cubicBezTo>
                  <a:close/>
                </a:path>
              </a:pathLst>
            </a:custGeom>
            <a:solidFill>
              <a:srgbClr val="FD6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61"/>
            <p:cNvSpPr/>
            <p:nvPr/>
          </p:nvSpPr>
          <p:spPr>
            <a:xfrm>
              <a:off x="875225" y="3592375"/>
              <a:ext cx="20300" cy="7575"/>
            </a:xfrm>
            <a:custGeom>
              <a:avLst/>
              <a:gdLst/>
              <a:ahLst/>
              <a:cxnLst/>
              <a:rect l="l" t="t" r="r" b="b"/>
              <a:pathLst>
                <a:path w="812" h="303" extrusionOk="0">
                  <a:moveTo>
                    <a:pt x="764" y="1"/>
                  </a:moveTo>
                  <a:cubicBezTo>
                    <a:pt x="756" y="1"/>
                    <a:pt x="748" y="3"/>
                    <a:pt x="738" y="8"/>
                  </a:cubicBezTo>
                  <a:lnTo>
                    <a:pt x="56" y="211"/>
                  </a:lnTo>
                  <a:cubicBezTo>
                    <a:pt x="19" y="211"/>
                    <a:pt x="0" y="248"/>
                    <a:pt x="19" y="266"/>
                  </a:cubicBezTo>
                  <a:cubicBezTo>
                    <a:pt x="19" y="284"/>
                    <a:pt x="37" y="303"/>
                    <a:pt x="56" y="303"/>
                  </a:cubicBezTo>
                  <a:lnTo>
                    <a:pt x="74" y="303"/>
                  </a:lnTo>
                  <a:lnTo>
                    <a:pt x="775" y="100"/>
                  </a:lnTo>
                  <a:cubicBezTo>
                    <a:pt x="793" y="100"/>
                    <a:pt x="812" y="63"/>
                    <a:pt x="812" y="45"/>
                  </a:cubicBezTo>
                  <a:cubicBezTo>
                    <a:pt x="798" y="18"/>
                    <a:pt x="785" y="1"/>
                    <a:pt x="764" y="1"/>
                  </a:cubicBezTo>
                  <a:close/>
                </a:path>
              </a:pathLst>
            </a:custGeom>
            <a:solidFill>
              <a:srgbClr val="FD6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61"/>
            <p:cNvSpPr/>
            <p:nvPr/>
          </p:nvSpPr>
          <p:spPr>
            <a:xfrm>
              <a:off x="875225" y="3615600"/>
              <a:ext cx="12000" cy="5100"/>
            </a:xfrm>
            <a:custGeom>
              <a:avLst/>
              <a:gdLst/>
              <a:ahLst/>
              <a:cxnLst/>
              <a:rect l="l" t="t" r="r" b="b"/>
              <a:pathLst>
                <a:path w="480" h="204" extrusionOk="0">
                  <a:moveTo>
                    <a:pt x="406" y="1"/>
                  </a:moveTo>
                  <a:lnTo>
                    <a:pt x="37" y="111"/>
                  </a:lnTo>
                  <a:cubicBezTo>
                    <a:pt x="0" y="111"/>
                    <a:pt x="0" y="148"/>
                    <a:pt x="0" y="167"/>
                  </a:cubicBezTo>
                  <a:cubicBezTo>
                    <a:pt x="0" y="185"/>
                    <a:pt x="19" y="204"/>
                    <a:pt x="56" y="204"/>
                  </a:cubicBezTo>
                  <a:lnTo>
                    <a:pt x="443" y="111"/>
                  </a:lnTo>
                  <a:cubicBezTo>
                    <a:pt x="461" y="93"/>
                    <a:pt x="480" y="75"/>
                    <a:pt x="480" y="38"/>
                  </a:cubicBezTo>
                  <a:cubicBezTo>
                    <a:pt x="461" y="19"/>
                    <a:pt x="443" y="1"/>
                    <a:pt x="406" y="1"/>
                  </a:cubicBezTo>
                  <a:close/>
                </a:path>
              </a:pathLst>
            </a:custGeom>
            <a:solidFill>
              <a:srgbClr val="FD6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61"/>
            <p:cNvSpPr/>
            <p:nvPr/>
          </p:nvSpPr>
          <p:spPr>
            <a:xfrm>
              <a:off x="847100" y="3522200"/>
              <a:ext cx="166900" cy="147700"/>
            </a:xfrm>
            <a:custGeom>
              <a:avLst/>
              <a:gdLst/>
              <a:ahLst/>
              <a:cxnLst/>
              <a:rect l="l" t="t" r="r" b="b"/>
              <a:pathLst>
                <a:path w="6676" h="5908" extrusionOk="0">
                  <a:moveTo>
                    <a:pt x="3018" y="1"/>
                  </a:moveTo>
                  <a:cubicBezTo>
                    <a:pt x="2971" y="1"/>
                    <a:pt x="2924" y="14"/>
                    <a:pt x="2877" y="49"/>
                  </a:cubicBezTo>
                  <a:cubicBezTo>
                    <a:pt x="2803" y="104"/>
                    <a:pt x="2785" y="215"/>
                    <a:pt x="2803" y="325"/>
                  </a:cubicBezTo>
                  <a:cubicBezTo>
                    <a:pt x="2803" y="639"/>
                    <a:pt x="2933" y="934"/>
                    <a:pt x="3043" y="1211"/>
                  </a:cubicBezTo>
                  <a:cubicBezTo>
                    <a:pt x="2785" y="1137"/>
                    <a:pt x="2508" y="1045"/>
                    <a:pt x="2213" y="934"/>
                  </a:cubicBezTo>
                  <a:cubicBezTo>
                    <a:pt x="1867" y="835"/>
                    <a:pt x="1408" y="666"/>
                    <a:pt x="1029" y="666"/>
                  </a:cubicBezTo>
                  <a:cubicBezTo>
                    <a:pt x="703" y="666"/>
                    <a:pt x="436" y="791"/>
                    <a:pt x="351" y="1192"/>
                  </a:cubicBezTo>
                  <a:cubicBezTo>
                    <a:pt x="314" y="1487"/>
                    <a:pt x="535" y="1616"/>
                    <a:pt x="775" y="1690"/>
                  </a:cubicBezTo>
                  <a:cubicBezTo>
                    <a:pt x="742" y="1688"/>
                    <a:pt x="710" y="1687"/>
                    <a:pt x="678" y="1687"/>
                  </a:cubicBezTo>
                  <a:cubicBezTo>
                    <a:pt x="347" y="1687"/>
                    <a:pt x="56" y="1784"/>
                    <a:pt x="56" y="2188"/>
                  </a:cubicBezTo>
                  <a:cubicBezTo>
                    <a:pt x="1" y="2594"/>
                    <a:pt x="351" y="2704"/>
                    <a:pt x="720" y="2759"/>
                  </a:cubicBezTo>
                  <a:cubicBezTo>
                    <a:pt x="480" y="2759"/>
                    <a:pt x="296" y="2833"/>
                    <a:pt x="259" y="3110"/>
                  </a:cubicBezTo>
                  <a:cubicBezTo>
                    <a:pt x="167" y="3589"/>
                    <a:pt x="591" y="3774"/>
                    <a:pt x="996" y="3829"/>
                  </a:cubicBezTo>
                  <a:cubicBezTo>
                    <a:pt x="609" y="3903"/>
                    <a:pt x="812" y="4530"/>
                    <a:pt x="1291" y="4714"/>
                  </a:cubicBezTo>
                  <a:lnTo>
                    <a:pt x="3855" y="5821"/>
                  </a:lnTo>
                  <a:cubicBezTo>
                    <a:pt x="3988" y="5883"/>
                    <a:pt x="4159" y="5908"/>
                    <a:pt x="4345" y="5908"/>
                  </a:cubicBezTo>
                  <a:cubicBezTo>
                    <a:pt x="4931" y="5908"/>
                    <a:pt x="5677" y="5665"/>
                    <a:pt x="5957" y="5581"/>
                  </a:cubicBezTo>
                  <a:cubicBezTo>
                    <a:pt x="6049" y="5544"/>
                    <a:pt x="6104" y="5507"/>
                    <a:pt x="6160" y="5433"/>
                  </a:cubicBezTo>
                  <a:cubicBezTo>
                    <a:pt x="6676" y="4659"/>
                    <a:pt x="6233" y="3091"/>
                    <a:pt x="5367" y="2022"/>
                  </a:cubicBezTo>
                  <a:cubicBezTo>
                    <a:pt x="5367" y="2022"/>
                    <a:pt x="3891" y="528"/>
                    <a:pt x="3301" y="123"/>
                  </a:cubicBezTo>
                  <a:cubicBezTo>
                    <a:pt x="3246" y="86"/>
                    <a:pt x="3172" y="30"/>
                    <a:pt x="3099" y="12"/>
                  </a:cubicBezTo>
                  <a:cubicBezTo>
                    <a:pt x="3072" y="5"/>
                    <a:pt x="3045" y="1"/>
                    <a:pt x="3018"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61"/>
            <p:cNvSpPr/>
            <p:nvPr/>
          </p:nvSpPr>
          <p:spPr>
            <a:xfrm>
              <a:off x="918550" y="3539075"/>
              <a:ext cx="39675" cy="28625"/>
            </a:xfrm>
            <a:custGeom>
              <a:avLst/>
              <a:gdLst/>
              <a:ahLst/>
              <a:cxnLst/>
              <a:rect l="l" t="t" r="r" b="b"/>
              <a:pathLst>
                <a:path w="1587" h="1145" extrusionOk="0">
                  <a:moveTo>
                    <a:pt x="1" y="1"/>
                  </a:moveTo>
                  <a:lnTo>
                    <a:pt x="185" y="536"/>
                  </a:lnTo>
                  <a:lnTo>
                    <a:pt x="1587" y="1144"/>
                  </a:lnTo>
                  <a:cubicBezTo>
                    <a:pt x="1587" y="1144"/>
                    <a:pt x="259" y="93"/>
                    <a:pt x="1"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61"/>
            <p:cNvSpPr/>
            <p:nvPr/>
          </p:nvSpPr>
          <p:spPr>
            <a:xfrm>
              <a:off x="861850" y="3562125"/>
              <a:ext cx="27700" cy="10175"/>
            </a:xfrm>
            <a:custGeom>
              <a:avLst/>
              <a:gdLst/>
              <a:ahLst/>
              <a:cxnLst/>
              <a:rect l="l" t="t" r="r" b="b"/>
              <a:pathLst>
                <a:path w="1108" h="407" extrusionOk="0">
                  <a:moveTo>
                    <a:pt x="56" y="1"/>
                  </a:moveTo>
                  <a:cubicBezTo>
                    <a:pt x="19" y="1"/>
                    <a:pt x="1" y="19"/>
                    <a:pt x="1" y="56"/>
                  </a:cubicBezTo>
                  <a:cubicBezTo>
                    <a:pt x="1" y="75"/>
                    <a:pt x="19" y="93"/>
                    <a:pt x="38" y="93"/>
                  </a:cubicBezTo>
                  <a:cubicBezTo>
                    <a:pt x="167" y="111"/>
                    <a:pt x="794" y="314"/>
                    <a:pt x="1033" y="388"/>
                  </a:cubicBezTo>
                  <a:cubicBezTo>
                    <a:pt x="1033" y="406"/>
                    <a:pt x="1033" y="406"/>
                    <a:pt x="1033" y="406"/>
                  </a:cubicBezTo>
                  <a:cubicBezTo>
                    <a:pt x="1070" y="406"/>
                    <a:pt x="1089" y="388"/>
                    <a:pt x="1089" y="370"/>
                  </a:cubicBezTo>
                  <a:cubicBezTo>
                    <a:pt x="1107" y="333"/>
                    <a:pt x="1089" y="314"/>
                    <a:pt x="1052" y="296"/>
                  </a:cubicBezTo>
                  <a:cubicBezTo>
                    <a:pt x="978" y="277"/>
                    <a:pt x="203" y="1"/>
                    <a:pt x="56" y="1"/>
                  </a:cubicBezTo>
                  <a:close/>
                </a:path>
              </a:pathLst>
            </a:custGeom>
            <a:solidFill>
              <a:srgbClr val="FD6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61"/>
            <p:cNvSpPr/>
            <p:nvPr/>
          </p:nvSpPr>
          <p:spPr>
            <a:xfrm>
              <a:off x="861850" y="3589600"/>
              <a:ext cx="22150" cy="8975"/>
            </a:xfrm>
            <a:custGeom>
              <a:avLst/>
              <a:gdLst/>
              <a:ahLst/>
              <a:cxnLst/>
              <a:rect l="l" t="t" r="r" b="b"/>
              <a:pathLst>
                <a:path w="886" h="359" extrusionOk="0">
                  <a:moveTo>
                    <a:pt x="46" y="1"/>
                  </a:moveTo>
                  <a:cubicBezTo>
                    <a:pt x="27" y="1"/>
                    <a:pt x="14" y="14"/>
                    <a:pt x="1" y="27"/>
                  </a:cubicBezTo>
                  <a:cubicBezTo>
                    <a:pt x="1" y="63"/>
                    <a:pt x="1" y="82"/>
                    <a:pt x="38" y="100"/>
                  </a:cubicBezTo>
                  <a:lnTo>
                    <a:pt x="830" y="359"/>
                  </a:lnTo>
                  <a:cubicBezTo>
                    <a:pt x="867" y="359"/>
                    <a:pt x="886" y="340"/>
                    <a:pt x="886" y="322"/>
                  </a:cubicBezTo>
                  <a:cubicBezTo>
                    <a:pt x="886" y="285"/>
                    <a:pt x="886" y="266"/>
                    <a:pt x="849" y="248"/>
                  </a:cubicBezTo>
                  <a:lnTo>
                    <a:pt x="74" y="8"/>
                  </a:lnTo>
                  <a:cubicBezTo>
                    <a:pt x="64" y="3"/>
                    <a:pt x="54" y="1"/>
                    <a:pt x="46" y="1"/>
                  </a:cubicBezTo>
                  <a:close/>
                </a:path>
              </a:pathLst>
            </a:custGeom>
            <a:solidFill>
              <a:srgbClr val="FD6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61"/>
            <p:cNvSpPr/>
            <p:nvPr/>
          </p:nvSpPr>
          <p:spPr>
            <a:xfrm>
              <a:off x="870625" y="3616350"/>
              <a:ext cx="13375" cy="5725"/>
            </a:xfrm>
            <a:custGeom>
              <a:avLst/>
              <a:gdLst/>
              <a:ahLst/>
              <a:cxnLst/>
              <a:rect l="l" t="t" r="r" b="b"/>
              <a:pathLst>
                <a:path w="535" h="229" extrusionOk="0">
                  <a:moveTo>
                    <a:pt x="38" y="0"/>
                  </a:moveTo>
                  <a:cubicBezTo>
                    <a:pt x="20" y="0"/>
                    <a:pt x="0" y="18"/>
                    <a:pt x="0" y="45"/>
                  </a:cubicBezTo>
                  <a:cubicBezTo>
                    <a:pt x="0" y="63"/>
                    <a:pt x="0" y="100"/>
                    <a:pt x="37" y="100"/>
                  </a:cubicBezTo>
                  <a:lnTo>
                    <a:pt x="461" y="229"/>
                  </a:lnTo>
                  <a:lnTo>
                    <a:pt x="479" y="229"/>
                  </a:lnTo>
                  <a:cubicBezTo>
                    <a:pt x="498" y="229"/>
                    <a:pt x="516" y="211"/>
                    <a:pt x="516" y="192"/>
                  </a:cubicBezTo>
                  <a:cubicBezTo>
                    <a:pt x="535" y="174"/>
                    <a:pt x="516" y="137"/>
                    <a:pt x="479" y="137"/>
                  </a:cubicBezTo>
                  <a:lnTo>
                    <a:pt x="55" y="8"/>
                  </a:lnTo>
                  <a:cubicBezTo>
                    <a:pt x="50" y="3"/>
                    <a:pt x="44" y="0"/>
                    <a:pt x="38" y="0"/>
                  </a:cubicBezTo>
                  <a:close/>
                </a:path>
              </a:pathLst>
            </a:custGeom>
            <a:solidFill>
              <a:srgbClr val="FD6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61"/>
            <p:cNvSpPr/>
            <p:nvPr/>
          </p:nvSpPr>
          <p:spPr>
            <a:xfrm>
              <a:off x="961425" y="3581750"/>
              <a:ext cx="350400" cy="190750"/>
            </a:xfrm>
            <a:custGeom>
              <a:avLst/>
              <a:gdLst/>
              <a:ahLst/>
              <a:cxnLst/>
              <a:rect l="l" t="t" r="r" b="b"/>
              <a:pathLst>
                <a:path w="14016" h="7630" extrusionOk="0">
                  <a:moveTo>
                    <a:pt x="1826" y="1"/>
                  </a:moveTo>
                  <a:cubicBezTo>
                    <a:pt x="1682" y="1"/>
                    <a:pt x="1539" y="88"/>
                    <a:pt x="1476" y="230"/>
                  </a:cubicBezTo>
                  <a:lnTo>
                    <a:pt x="93" y="3623"/>
                  </a:lnTo>
                  <a:cubicBezTo>
                    <a:pt x="1" y="3844"/>
                    <a:pt x="111" y="4102"/>
                    <a:pt x="333" y="4195"/>
                  </a:cubicBezTo>
                  <a:lnTo>
                    <a:pt x="6344" y="6518"/>
                  </a:lnTo>
                  <a:lnTo>
                    <a:pt x="8686" y="7422"/>
                  </a:lnTo>
                  <a:cubicBezTo>
                    <a:pt x="9184" y="7570"/>
                    <a:pt x="9681" y="7629"/>
                    <a:pt x="10157" y="7629"/>
                  </a:cubicBezTo>
                  <a:cubicBezTo>
                    <a:pt x="10334" y="7629"/>
                    <a:pt x="10508" y="7621"/>
                    <a:pt x="10678" y="7606"/>
                  </a:cubicBezTo>
                  <a:cubicBezTo>
                    <a:pt x="12614" y="7385"/>
                    <a:pt x="14015" y="5983"/>
                    <a:pt x="13923" y="4176"/>
                  </a:cubicBezTo>
                  <a:lnTo>
                    <a:pt x="13499" y="1336"/>
                  </a:lnTo>
                  <a:lnTo>
                    <a:pt x="7838" y="1152"/>
                  </a:lnTo>
                  <a:lnTo>
                    <a:pt x="7653" y="1650"/>
                  </a:lnTo>
                  <a:lnTo>
                    <a:pt x="2509" y="193"/>
                  </a:lnTo>
                  <a:lnTo>
                    <a:pt x="1900" y="9"/>
                  </a:lnTo>
                  <a:cubicBezTo>
                    <a:pt x="1876" y="3"/>
                    <a:pt x="1851" y="1"/>
                    <a:pt x="18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61"/>
            <p:cNvSpPr/>
            <p:nvPr/>
          </p:nvSpPr>
          <p:spPr>
            <a:xfrm>
              <a:off x="1006600" y="3586375"/>
              <a:ext cx="19400" cy="50925"/>
            </a:xfrm>
            <a:custGeom>
              <a:avLst/>
              <a:gdLst/>
              <a:ahLst/>
              <a:cxnLst/>
              <a:rect l="l" t="t" r="r" b="b"/>
              <a:pathLst>
                <a:path w="776" h="2037" extrusionOk="0">
                  <a:moveTo>
                    <a:pt x="700" y="0"/>
                  </a:moveTo>
                  <a:cubicBezTo>
                    <a:pt x="683" y="0"/>
                    <a:pt x="665" y="13"/>
                    <a:pt x="665" y="27"/>
                  </a:cubicBezTo>
                  <a:lnTo>
                    <a:pt x="19" y="1981"/>
                  </a:lnTo>
                  <a:cubicBezTo>
                    <a:pt x="1" y="2000"/>
                    <a:pt x="19" y="2037"/>
                    <a:pt x="38" y="2037"/>
                  </a:cubicBezTo>
                  <a:lnTo>
                    <a:pt x="56" y="2037"/>
                  </a:lnTo>
                  <a:cubicBezTo>
                    <a:pt x="75" y="2037"/>
                    <a:pt x="93" y="2037"/>
                    <a:pt x="112" y="2018"/>
                  </a:cubicBezTo>
                  <a:lnTo>
                    <a:pt x="757" y="63"/>
                  </a:lnTo>
                  <a:cubicBezTo>
                    <a:pt x="775" y="45"/>
                    <a:pt x="757" y="8"/>
                    <a:pt x="720" y="8"/>
                  </a:cubicBezTo>
                  <a:cubicBezTo>
                    <a:pt x="715" y="3"/>
                    <a:pt x="708" y="0"/>
                    <a:pt x="700" y="0"/>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61"/>
            <p:cNvSpPr/>
            <p:nvPr/>
          </p:nvSpPr>
          <p:spPr>
            <a:xfrm>
              <a:off x="976650" y="3662175"/>
              <a:ext cx="11075" cy="11075"/>
            </a:xfrm>
            <a:custGeom>
              <a:avLst/>
              <a:gdLst/>
              <a:ahLst/>
              <a:cxnLst/>
              <a:rect l="l" t="t" r="r" b="b"/>
              <a:pathLst>
                <a:path w="443" h="443" extrusionOk="0">
                  <a:moveTo>
                    <a:pt x="222" y="111"/>
                  </a:moveTo>
                  <a:cubicBezTo>
                    <a:pt x="277" y="111"/>
                    <a:pt x="332" y="166"/>
                    <a:pt x="332" y="222"/>
                  </a:cubicBezTo>
                  <a:cubicBezTo>
                    <a:pt x="332" y="295"/>
                    <a:pt x="277" y="351"/>
                    <a:pt x="222" y="351"/>
                  </a:cubicBezTo>
                  <a:cubicBezTo>
                    <a:pt x="148" y="351"/>
                    <a:pt x="92" y="295"/>
                    <a:pt x="92" y="222"/>
                  </a:cubicBezTo>
                  <a:cubicBezTo>
                    <a:pt x="92" y="166"/>
                    <a:pt x="148" y="111"/>
                    <a:pt x="222" y="111"/>
                  </a:cubicBezTo>
                  <a:close/>
                  <a:moveTo>
                    <a:pt x="222" y="0"/>
                  </a:moveTo>
                  <a:cubicBezTo>
                    <a:pt x="92" y="0"/>
                    <a:pt x="0" y="111"/>
                    <a:pt x="0" y="222"/>
                  </a:cubicBezTo>
                  <a:cubicBezTo>
                    <a:pt x="0" y="351"/>
                    <a:pt x="92" y="443"/>
                    <a:pt x="222" y="443"/>
                  </a:cubicBezTo>
                  <a:cubicBezTo>
                    <a:pt x="332" y="443"/>
                    <a:pt x="443" y="351"/>
                    <a:pt x="443" y="222"/>
                  </a:cubicBezTo>
                  <a:cubicBezTo>
                    <a:pt x="443" y="111"/>
                    <a:pt x="332" y="0"/>
                    <a:pt x="222" y="0"/>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61"/>
            <p:cNvSpPr/>
            <p:nvPr/>
          </p:nvSpPr>
          <p:spPr>
            <a:xfrm>
              <a:off x="1104350" y="3608225"/>
              <a:ext cx="106500" cy="30925"/>
            </a:xfrm>
            <a:custGeom>
              <a:avLst/>
              <a:gdLst/>
              <a:ahLst/>
              <a:cxnLst/>
              <a:rect l="l" t="t" r="r" b="b"/>
              <a:pathLst>
                <a:path w="4260" h="1237" extrusionOk="0">
                  <a:moveTo>
                    <a:pt x="74" y="1"/>
                  </a:moveTo>
                  <a:cubicBezTo>
                    <a:pt x="56" y="1"/>
                    <a:pt x="19" y="19"/>
                    <a:pt x="19" y="38"/>
                  </a:cubicBezTo>
                  <a:cubicBezTo>
                    <a:pt x="0" y="75"/>
                    <a:pt x="19" y="93"/>
                    <a:pt x="56" y="111"/>
                  </a:cubicBezTo>
                  <a:cubicBezTo>
                    <a:pt x="92" y="111"/>
                    <a:pt x="4020" y="1199"/>
                    <a:pt x="4205" y="1236"/>
                  </a:cubicBezTo>
                  <a:cubicBezTo>
                    <a:pt x="4223" y="1236"/>
                    <a:pt x="4260" y="1236"/>
                    <a:pt x="4260" y="1199"/>
                  </a:cubicBezTo>
                  <a:cubicBezTo>
                    <a:pt x="4260" y="1181"/>
                    <a:pt x="4241" y="1144"/>
                    <a:pt x="4223" y="1144"/>
                  </a:cubicBezTo>
                  <a:cubicBezTo>
                    <a:pt x="4186" y="1126"/>
                    <a:pt x="129" y="19"/>
                    <a:pt x="74" y="1"/>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61"/>
            <p:cNvSpPr/>
            <p:nvPr/>
          </p:nvSpPr>
          <p:spPr>
            <a:xfrm>
              <a:off x="1169350" y="3530775"/>
              <a:ext cx="6475" cy="99150"/>
            </a:xfrm>
            <a:custGeom>
              <a:avLst/>
              <a:gdLst/>
              <a:ahLst/>
              <a:cxnLst/>
              <a:rect l="l" t="t" r="r" b="b"/>
              <a:pathLst>
                <a:path w="259" h="3966" extrusionOk="0">
                  <a:moveTo>
                    <a:pt x="37" y="1"/>
                  </a:moveTo>
                  <a:cubicBezTo>
                    <a:pt x="19" y="1"/>
                    <a:pt x="0" y="38"/>
                    <a:pt x="0" y="56"/>
                  </a:cubicBezTo>
                  <a:lnTo>
                    <a:pt x="148" y="3910"/>
                  </a:lnTo>
                  <a:cubicBezTo>
                    <a:pt x="148" y="3929"/>
                    <a:pt x="185" y="3965"/>
                    <a:pt x="203" y="3965"/>
                  </a:cubicBezTo>
                  <a:cubicBezTo>
                    <a:pt x="240" y="3965"/>
                    <a:pt x="258" y="3929"/>
                    <a:pt x="258" y="3910"/>
                  </a:cubicBezTo>
                  <a:lnTo>
                    <a:pt x="92" y="56"/>
                  </a:lnTo>
                  <a:cubicBezTo>
                    <a:pt x="92" y="19"/>
                    <a:pt x="74" y="1"/>
                    <a:pt x="37" y="1"/>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61"/>
            <p:cNvSpPr/>
            <p:nvPr/>
          </p:nvSpPr>
          <p:spPr>
            <a:xfrm>
              <a:off x="960975" y="3661050"/>
              <a:ext cx="22600" cy="31575"/>
            </a:xfrm>
            <a:custGeom>
              <a:avLst/>
              <a:gdLst/>
              <a:ahLst/>
              <a:cxnLst/>
              <a:rect l="l" t="t" r="r" b="b"/>
              <a:pathLst>
                <a:path w="904" h="1263" extrusionOk="0">
                  <a:moveTo>
                    <a:pt x="275" y="1"/>
                  </a:moveTo>
                  <a:cubicBezTo>
                    <a:pt x="257" y="1"/>
                    <a:pt x="235" y="14"/>
                    <a:pt x="222" y="27"/>
                  </a:cubicBezTo>
                  <a:lnTo>
                    <a:pt x="37" y="488"/>
                  </a:lnTo>
                  <a:cubicBezTo>
                    <a:pt x="0" y="598"/>
                    <a:pt x="0" y="709"/>
                    <a:pt x="56" y="820"/>
                  </a:cubicBezTo>
                  <a:cubicBezTo>
                    <a:pt x="93" y="930"/>
                    <a:pt x="185" y="1004"/>
                    <a:pt x="295" y="1041"/>
                  </a:cubicBezTo>
                  <a:lnTo>
                    <a:pt x="830" y="1244"/>
                  </a:lnTo>
                  <a:cubicBezTo>
                    <a:pt x="830" y="1262"/>
                    <a:pt x="830" y="1262"/>
                    <a:pt x="849" y="1262"/>
                  </a:cubicBezTo>
                  <a:cubicBezTo>
                    <a:pt x="867" y="1262"/>
                    <a:pt x="885" y="1244"/>
                    <a:pt x="885" y="1225"/>
                  </a:cubicBezTo>
                  <a:cubicBezTo>
                    <a:pt x="904" y="1207"/>
                    <a:pt x="885" y="1170"/>
                    <a:pt x="867" y="1152"/>
                  </a:cubicBezTo>
                  <a:lnTo>
                    <a:pt x="332" y="949"/>
                  </a:lnTo>
                  <a:cubicBezTo>
                    <a:pt x="240" y="930"/>
                    <a:pt x="185" y="857"/>
                    <a:pt x="148" y="783"/>
                  </a:cubicBezTo>
                  <a:cubicBezTo>
                    <a:pt x="111" y="691"/>
                    <a:pt x="111" y="598"/>
                    <a:pt x="129" y="525"/>
                  </a:cubicBezTo>
                  <a:lnTo>
                    <a:pt x="314" y="64"/>
                  </a:lnTo>
                  <a:cubicBezTo>
                    <a:pt x="332" y="45"/>
                    <a:pt x="314" y="8"/>
                    <a:pt x="295" y="8"/>
                  </a:cubicBezTo>
                  <a:cubicBezTo>
                    <a:pt x="290" y="3"/>
                    <a:pt x="283" y="1"/>
                    <a:pt x="275" y="1"/>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61"/>
            <p:cNvSpPr/>
            <p:nvPr/>
          </p:nvSpPr>
          <p:spPr>
            <a:xfrm>
              <a:off x="1109425" y="3739900"/>
              <a:ext cx="120325" cy="34325"/>
            </a:xfrm>
            <a:custGeom>
              <a:avLst/>
              <a:gdLst/>
              <a:ahLst/>
              <a:cxnLst/>
              <a:rect l="l" t="t" r="r" b="b"/>
              <a:pathLst>
                <a:path w="4813" h="1373" extrusionOk="0">
                  <a:moveTo>
                    <a:pt x="46" y="0"/>
                  </a:moveTo>
                  <a:cubicBezTo>
                    <a:pt x="26" y="0"/>
                    <a:pt x="13" y="13"/>
                    <a:pt x="0" y="26"/>
                  </a:cubicBezTo>
                  <a:cubicBezTo>
                    <a:pt x="0" y="63"/>
                    <a:pt x="0" y="81"/>
                    <a:pt x="37" y="100"/>
                  </a:cubicBezTo>
                  <a:lnTo>
                    <a:pt x="2619" y="1077"/>
                  </a:lnTo>
                  <a:cubicBezTo>
                    <a:pt x="3098" y="1262"/>
                    <a:pt x="3633" y="1372"/>
                    <a:pt x="4149" y="1372"/>
                  </a:cubicBezTo>
                  <a:cubicBezTo>
                    <a:pt x="4352" y="1372"/>
                    <a:pt x="4555" y="1354"/>
                    <a:pt x="4758" y="1317"/>
                  </a:cubicBezTo>
                  <a:cubicBezTo>
                    <a:pt x="4776" y="1317"/>
                    <a:pt x="4813" y="1298"/>
                    <a:pt x="4795" y="1262"/>
                  </a:cubicBezTo>
                  <a:cubicBezTo>
                    <a:pt x="4795" y="1243"/>
                    <a:pt x="4776" y="1225"/>
                    <a:pt x="4739" y="1225"/>
                  </a:cubicBezTo>
                  <a:cubicBezTo>
                    <a:pt x="4547" y="1250"/>
                    <a:pt x="4354" y="1263"/>
                    <a:pt x="4161" y="1263"/>
                  </a:cubicBezTo>
                  <a:cubicBezTo>
                    <a:pt x="3649" y="1263"/>
                    <a:pt x="3138" y="1173"/>
                    <a:pt x="2655" y="985"/>
                  </a:cubicBezTo>
                  <a:lnTo>
                    <a:pt x="74" y="8"/>
                  </a:lnTo>
                  <a:cubicBezTo>
                    <a:pt x="63" y="2"/>
                    <a:pt x="54" y="0"/>
                    <a:pt x="46" y="0"/>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61"/>
            <p:cNvSpPr/>
            <p:nvPr/>
          </p:nvSpPr>
          <p:spPr>
            <a:xfrm>
              <a:off x="904975" y="3098350"/>
              <a:ext cx="217825" cy="118525"/>
            </a:xfrm>
            <a:custGeom>
              <a:avLst/>
              <a:gdLst/>
              <a:ahLst/>
              <a:cxnLst/>
              <a:rect l="l" t="t" r="r" b="b"/>
              <a:pathLst>
                <a:path w="8713" h="4741" extrusionOk="0">
                  <a:moveTo>
                    <a:pt x="4914" y="1"/>
                  </a:moveTo>
                  <a:cubicBezTo>
                    <a:pt x="4416" y="1"/>
                    <a:pt x="3937" y="185"/>
                    <a:pt x="3568" y="499"/>
                  </a:cubicBezTo>
                  <a:cubicBezTo>
                    <a:pt x="3531" y="480"/>
                    <a:pt x="3494" y="480"/>
                    <a:pt x="3457" y="480"/>
                  </a:cubicBezTo>
                  <a:cubicBezTo>
                    <a:pt x="2959" y="480"/>
                    <a:pt x="2554" y="739"/>
                    <a:pt x="2314" y="1126"/>
                  </a:cubicBezTo>
                  <a:cubicBezTo>
                    <a:pt x="2074" y="1052"/>
                    <a:pt x="1853" y="960"/>
                    <a:pt x="1650" y="886"/>
                  </a:cubicBezTo>
                  <a:cubicBezTo>
                    <a:pt x="1601" y="865"/>
                    <a:pt x="1551" y="855"/>
                    <a:pt x="1502" y="855"/>
                  </a:cubicBezTo>
                  <a:cubicBezTo>
                    <a:pt x="1298" y="855"/>
                    <a:pt x="1123" y="1028"/>
                    <a:pt x="1152" y="1236"/>
                  </a:cubicBezTo>
                  <a:lnTo>
                    <a:pt x="1189" y="1771"/>
                  </a:lnTo>
                  <a:cubicBezTo>
                    <a:pt x="1189" y="1827"/>
                    <a:pt x="1152" y="1863"/>
                    <a:pt x="1097" y="1863"/>
                  </a:cubicBezTo>
                  <a:lnTo>
                    <a:pt x="673" y="1771"/>
                  </a:lnTo>
                  <a:cubicBezTo>
                    <a:pt x="648" y="1767"/>
                    <a:pt x="623" y="1766"/>
                    <a:pt x="599" y="1766"/>
                  </a:cubicBezTo>
                  <a:cubicBezTo>
                    <a:pt x="264" y="1766"/>
                    <a:pt x="1" y="2108"/>
                    <a:pt x="138" y="2435"/>
                  </a:cubicBezTo>
                  <a:cubicBezTo>
                    <a:pt x="323" y="2915"/>
                    <a:pt x="747" y="3505"/>
                    <a:pt x="1595" y="3818"/>
                  </a:cubicBezTo>
                  <a:cubicBezTo>
                    <a:pt x="1890" y="3929"/>
                    <a:pt x="2240" y="4021"/>
                    <a:pt x="2664" y="4058"/>
                  </a:cubicBezTo>
                  <a:cubicBezTo>
                    <a:pt x="2826" y="4071"/>
                    <a:pt x="2980" y="4078"/>
                    <a:pt x="3129" y="4078"/>
                  </a:cubicBezTo>
                  <a:cubicBezTo>
                    <a:pt x="4589" y="4078"/>
                    <a:pt x="5418" y="3457"/>
                    <a:pt x="5836" y="2988"/>
                  </a:cubicBezTo>
                  <a:lnTo>
                    <a:pt x="6518" y="2988"/>
                  </a:lnTo>
                  <a:lnTo>
                    <a:pt x="6666" y="4740"/>
                  </a:lnTo>
                  <a:lnTo>
                    <a:pt x="7348" y="4685"/>
                  </a:lnTo>
                  <a:lnTo>
                    <a:pt x="8031" y="4629"/>
                  </a:lnTo>
                  <a:cubicBezTo>
                    <a:pt x="8104" y="4629"/>
                    <a:pt x="8178" y="4629"/>
                    <a:pt x="8252" y="4648"/>
                  </a:cubicBezTo>
                  <a:lnTo>
                    <a:pt x="8565" y="3265"/>
                  </a:lnTo>
                  <a:cubicBezTo>
                    <a:pt x="8713" y="2638"/>
                    <a:pt x="8381" y="1937"/>
                    <a:pt x="7754" y="1734"/>
                  </a:cubicBezTo>
                  <a:cubicBezTo>
                    <a:pt x="7735" y="1734"/>
                    <a:pt x="7717" y="1734"/>
                    <a:pt x="7699" y="1716"/>
                  </a:cubicBezTo>
                  <a:cubicBezTo>
                    <a:pt x="7570" y="757"/>
                    <a:pt x="6740" y="1"/>
                    <a:pt x="57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61"/>
            <p:cNvSpPr/>
            <p:nvPr/>
          </p:nvSpPr>
          <p:spPr>
            <a:xfrm>
              <a:off x="944825" y="3161050"/>
              <a:ext cx="191825" cy="271700"/>
            </a:xfrm>
            <a:custGeom>
              <a:avLst/>
              <a:gdLst/>
              <a:ahLst/>
              <a:cxnLst/>
              <a:rect l="l" t="t" r="r" b="b"/>
              <a:pathLst>
                <a:path w="7673" h="10868" extrusionOk="0">
                  <a:moveTo>
                    <a:pt x="4648" y="1"/>
                  </a:moveTo>
                  <a:cubicBezTo>
                    <a:pt x="4611" y="1"/>
                    <a:pt x="4574" y="1"/>
                    <a:pt x="4556" y="38"/>
                  </a:cubicBezTo>
                  <a:cubicBezTo>
                    <a:pt x="4384" y="347"/>
                    <a:pt x="3587" y="1570"/>
                    <a:pt x="1537" y="1570"/>
                  </a:cubicBezTo>
                  <a:cubicBezTo>
                    <a:pt x="1388" y="1570"/>
                    <a:pt x="1233" y="1564"/>
                    <a:pt x="1070" y="1550"/>
                  </a:cubicBezTo>
                  <a:cubicBezTo>
                    <a:pt x="646" y="1513"/>
                    <a:pt x="296" y="1421"/>
                    <a:pt x="1" y="1310"/>
                  </a:cubicBezTo>
                  <a:lnTo>
                    <a:pt x="1" y="1310"/>
                  </a:lnTo>
                  <a:lnTo>
                    <a:pt x="388" y="6068"/>
                  </a:lnTo>
                  <a:cubicBezTo>
                    <a:pt x="458" y="6972"/>
                    <a:pt x="1216" y="7680"/>
                    <a:pt x="2122" y="7680"/>
                  </a:cubicBezTo>
                  <a:cubicBezTo>
                    <a:pt x="2177" y="7680"/>
                    <a:pt x="2232" y="7677"/>
                    <a:pt x="2287" y="7672"/>
                  </a:cubicBezTo>
                  <a:lnTo>
                    <a:pt x="2380" y="7672"/>
                  </a:lnTo>
                  <a:lnTo>
                    <a:pt x="2619" y="9239"/>
                  </a:lnTo>
                  <a:cubicBezTo>
                    <a:pt x="2786" y="10189"/>
                    <a:pt x="3600" y="10867"/>
                    <a:pt x="4530" y="10867"/>
                  </a:cubicBezTo>
                  <a:cubicBezTo>
                    <a:pt x="4630" y="10867"/>
                    <a:pt x="4731" y="10860"/>
                    <a:pt x="4832" y="10844"/>
                  </a:cubicBezTo>
                  <a:lnTo>
                    <a:pt x="5293" y="10770"/>
                  </a:lnTo>
                  <a:cubicBezTo>
                    <a:pt x="6344" y="10604"/>
                    <a:pt x="7064" y="9608"/>
                    <a:pt x="6898" y="8557"/>
                  </a:cubicBezTo>
                  <a:lnTo>
                    <a:pt x="6252" y="4592"/>
                  </a:lnTo>
                  <a:lnTo>
                    <a:pt x="6639" y="4556"/>
                  </a:lnTo>
                  <a:cubicBezTo>
                    <a:pt x="7229" y="4519"/>
                    <a:pt x="7672" y="3984"/>
                    <a:pt x="7635" y="3394"/>
                  </a:cubicBezTo>
                  <a:lnTo>
                    <a:pt x="7617" y="3136"/>
                  </a:lnTo>
                  <a:cubicBezTo>
                    <a:pt x="7561" y="2601"/>
                    <a:pt x="7156" y="2195"/>
                    <a:pt x="6658" y="2140"/>
                  </a:cubicBezTo>
                  <a:cubicBezTo>
                    <a:pt x="6584" y="2121"/>
                    <a:pt x="6510" y="2121"/>
                    <a:pt x="6437" y="2121"/>
                  </a:cubicBezTo>
                  <a:lnTo>
                    <a:pt x="5754" y="2177"/>
                  </a:lnTo>
                  <a:lnTo>
                    <a:pt x="5072" y="2232"/>
                  </a:lnTo>
                  <a:lnTo>
                    <a:pt x="4888" y="93"/>
                  </a:lnTo>
                  <a:cubicBezTo>
                    <a:pt x="4795" y="75"/>
                    <a:pt x="4703" y="38"/>
                    <a:pt x="4648"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61"/>
            <p:cNvSpPr/>
            <p:nvPr/>
          </p:nvSpPr>
          <p:spPr>
            <a:xfrm>
              <a:off x="1098800" y="3234000"/>
              <a:ext cx="12950" cy="20675"/>
            </a:xfrm>
            <a:custGeom>
              <a:avLst/>
              <a:gdLst/>
              <a:ahLst/>
              <a:cxnLst/>
              <a:rect l="l" t="t" r="r" b="b"/>
              <a:pathLst>
                <a:path w="518" h="827" extrusionOk="0">
                  <a:moveTo>
                    <a:pt x="425" y="1"/>
                  </a:moveTo>
                  <a:cubicBezTo>
                    <a:pt x="411" y="1"/>
                    <a:pt x="397" y="6"/>
                    <a:pt x="388" y="15"/>
                  </a:cubicBezTo>
                  <a:lnTo>
                    <a:pt x="1" y="531"/>
                  </a:lnTo>
                  <a:cubicBezTo>
                    <a:pt x="1" y="531"/>
                    <a:pt x="1" y="550"/>
                    <a:pt x="1" y="568"/>
                  </a:cubicBezTo>
                  <a:cubicBezTo>
                    <a:pt x="1" y="586"/>
                    <a:pt x="19" y="586"/>
                    <a:pt x="19" y="605"/>
                  </a:cubicBezTo>
                  <a:lnTo>
                    <a:pt x="444" y="826"/>
                  </a:lnTo>
                  <a:lnTo>
                    <a:pt x="462" y="826"/>
                  </a:lnTo>
                  <a:cubicBezTo>
                    <a:pt x="480" y="826"/>
                    <a:pt x="499" y="826"/>
                    <a:pt x="517" y="808"/>
                  </a:cubicBezTo>
                  <a:cubicBezTo>
                    <a:pt x="517" y="789"/>
                    <a:pt x="517" y="752"/>
                    <a:pt x="499" y="734"/>
                  </a:cubicBezTo>
                  <a:lnTo>
                    <a:pt x="130" y="531"/>
                  </a:lnTo>
                  <a:lnTo>
                    <a:pt x="480" y="70"/>
                  </a:lnTo>
                  <a:cubicBezTo>
                    <a:pt x="499" y="52"/>
                    <a:pt x="480" y="33"/>
                    <a:pt x="462" y="15"/>
                  </a:cubicBezTo>
                  <a:cubicBezTo>
                    <a:pt x="453" y="6"/>
                    <a:pt x="439" y="1"/>
                    <a:pt x="425"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61"/>
            <p:cNvSpPr/>
            <p:nvPr/>
          </p:nvSpPr>
          <p:spPr>
            <a:xfrm>
              <a:off x="985400" y="3226050"/>
              <a:ext cx="21700" cy="42450"/>
            </a:xfrm>
            <a:custGeom>
              <a:avLst/>
              <a:gdLst/>
              <a:ahLst/>
              <a:cxnLst/>
              <a:rect l="l" t="t" r="r" b="b"/>
              <a:pathLst>
                <a:path w="868" h="1698" extrusionOk="0">
                  <a:moveTo>
                    <a:pt x="167" y="1"/>
                  </a:moveTo>
                  <a:cubicBezTo>
                    <a:pt x="148" y="1"/>
                    <a:pt x="130" y="19"/>
                    <a:pt x="111" y="56"/>
                  </a:cubicBezTo>
                  <a:lnTo>
                    <a:pt x="1" y="1200"/>
                  </a:lnTo>
                  <a:cubicBezTo>
                    <a:pt x="1" y="1347"/>
                    <a:pt x="38" y="1476"/>
                    <a:pt x="130" y="1568"/>
                  </a:cubicBezTo>
                  <a:cubicBezTo>
                    <a:pt x="222" y="1642"/>
                    <a:pt x="333" y="1697"/>
                    <a:pt x="462" y="1697"/>
                  </a:cubicBezTo>
                  <a:lnTo>
                    <a:pt x="480" y="1697"/>
                  </a:lnTo>
                  <a:lnTo>
                    <a:pt x="812" y="1661"/>
                  </a:lnTo>
                  <a:cubicBezTo>
                    <a:pt x="849" y="1661"/>
                    <a:pt x="867" y="1642"/>
                    <a:pt x="867" y="1605"/>
                  </a:cubicBezTo>
                  <a:cubicBezTo>
                    <a:pt x="849" y="1587"/>
                    <a:pt x="830" y="1568"/>
                    <a:pt x="812" y="1568"/>
                  </a:cubicBezTo>
                  <a:lnTo>
                    <a:pt x="480" y="1587"/>
                  </a:lnTo>
                  <a:cubicBezTo>
                    <a:pt x="464" y="1590"/>
                    <a:pt x="448" y="1591"/>
                    <a:pt x="431" y="1591"/>
                  </a:cubicBezTo>
                  <a:cubicBezTo>
                    <a:pt x="351" y="1591"/>
                    <a:pt x="265" y="1556"/>
                    <a:pt x="203" y="1495"/>
                  </a:cubicBezTo>
                  <a:cubicBezTo>
                    <a:pt x="130" y="1421"/>
                    <a:pt x="93" y="1310"/>
                    <a:pt x="111" y="1218"/>
                  </a:cubicBezTo>
                  <a:lnTo>
                    <a:pt x="222" y="56"/>
                  </a:lnTo>
                  <a:cubicBezTo>
                    <a:pt x="222" y="38"/>
                    <a:pt x="203" y="1"/>
                    <a:pt x="167"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61"/>
            <p:cNvSpPr/>
            <p:nvPr/>
          </p:nvSpPr>
          <p:spPr>
            <a:xfrm>
              <a:off x="963725" y="3240750"/>
              <a:ext cx="12025" cy="12075"/>
            </a:xfrm>
            <a:custGeom>
              <a:avLst/>
              <a:gdLst/>
              <a:ahLst/>
              <a:cxnLst/>
              <a:rect l="l" t="t" r="r" b="b"/>
              <a:pathLst>
                <a:path w="481" h="483" extrusionOk="0">
                  <a:moveTo>
                    <a:pt x="231" y="1"/>
                  </a:moveTo>
                  <a:cubicBezTo>
                    <a:pt x="114" y="1"/>
                    <a:pt x="18" y="105"/>
                    <a:pt x="1" y="224"/>
                  </a:cubicBezTo>
                  <a:cubicBezTo>
                    <a:pt x="1" y="353"/>
                    <a:pt x="93" y="464"/>
                    <a:pt x="222" y="482"/>
                  </a:cubicBezTo>
                  <a:cubicBezTo>
                    <a:pt x="351" y="482"/>
                    <a:pt x="462" y="390"/>
                    <a:pt x="480" y="261"/>
                  </a:cubicBezTo>
                  <a:cubicBezTo>
                    <a:pt x="480" y="132"/>
                    <a:pt x="388" y="21"/>
                    <a:pt x="259" y="3"/>
                  </a:cubicBezTo>
                  <a:cubicBezTo>
                    <a:pt x="250" y="2"/>
                    <a:pt x="240" y="1"/>
                    <a:pt x="231"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61"/>
            <p:cNvSpPr/>
            <p:nvPr/>
          </p:nvSpPr>
          <p:spPr>
            <a:xfrm>
              <a:off x="1005700" y="3317500"/>
              <a:ext cx="16150" cy="5275"/>
            </a:xfrm>
            <a:custGeom>
              <a:avLst/>
              <a:gdLst/>
              <a:ahLst/>
              <a:cxnLst/>
              <a:rect l="l" t="t" r="r" b="b"/>
              <a:pathLst>
                <a:path w="646" h="211" extrusionOk="0">
                  <a:moveTo>
                    <a:pt x="304" y="0"/>
                  </a:moveTo>
                  <a:cubicBezTo>
                    <a:pt x="152" y="0"/>
                    <a:pt x="37" y="68"/>
                    <a:pt x="37" y="68"/>
                  </a:cubicBezTo>
                  <a:cubicBezTo>
                    <a:pt x="18" y="86"/>
                    <a:pt x="0" y="105"/>
                    <a:pt x="18" y="142"/>
                  </a:cubicBezTo>
                  <a:cubicBezTo>
                    <a:pt x="18" y="142"/>
                    <a:pt x="37" y="160"/>
                    <a:pt x="55" y="160"/>
                  </a:cubicBezTo>
                  <a:lnTo>
                    <a:pt x="92" y="160"/>
                  </a:lnTo>
                  <a:cubicBezTo>
                    <a:pt x="92" y="149"/>
                    <a:pt x="184" y="99"/>
                    <a:pt x="300" y="99"/>
                  </a:cubicBezTo>
                  <a:cubicBezTo>
                    <a:pt x="380" y="99"/>
                    <a:pt x="471" y="122"/>
                    <a:pt x="553" y="197"/>
                  </a:cubicBezTo>
                  <a:cubicBezTo>
                    <a:pt x="562" y="206"/>
                    <a:pt x="576" y="211"/>
                    <a:pt x="590" y="211"/>
                  </a:cubicBezTo>
                  <a:cubicBezTo>
                    <a:pt x="604" y="211"/>
                    <a:pt x="618" y="206"/>
                    <a:pt x="627" y="197"/>
                  </a:cubicBezTo>
                  <a:cubicBezTo>
                    <a:pt x="645" y="178"/>
                    <a:pt x="645" y="142"/>
                    <a:pt x="627" y="123"/>
                  </a:cubicBezTo>
                  <a:cubicBezTo>
                    <a:pt x="518" y="29"/>
                    <a:pt x="403" y="0"/>
                    <a:pt x="304" y="0"/>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61"/>
            <p:cNvSpPr/>
            <p:nvPr/>
          </p:nvSpPr>
          <p:spPr>
            <a:xfrm>
              <a:off x="1003375" y="3200100"/>
              <a:ext cx="49825" cy="19350"/>
            </a:xfrm>
            <a:custGeom>
              <a:avLst/>
              <a:gdLst/>
              <a:ahLst/>
              <a:cxnLst/>
              <a:rect l="l" t="t" r="r" b="b"/>
              <a:pathLst>
                <a:path w="1993" h="774" extrusionOk="0">
                  <a:moveTo>
                    <a:pt x="921" y="1"/>
                  </a:moveTo>
                  <a:cubicBezTo>
                    <a:pt x="557" y="1"/>
                    <a:pt x="264" y="134"/>
                    <a:pt x="148" y="283"/>
                  </a:cubicBezTo>
                  <a:cubicBezTo>
                    <a:pt x="1" y="430"/>
                    <a:pt x="38" y="559"/>
                    <a:pt x="148" y="615"/>
                  </a:cubicBezTo>
                  <a:cubicBezTo>
                    <a:pt x="259" y="689"/>
                    <a:pt x="406" y="670"/>
                    <a:pt x="554" y="689"/>
                  </a:cubicBezTo>
                  <a:cubicBezTo>
                    <a:pt x="702" y="689"/>
                    <a:pt x="849" y="689"/>
                    <a:pt x="978" y="707"/>
                  </a:cubicBezTo>
                  <a:cubicBezTo>
                    <a:pt x="1107" y="707"/>
                    <a:pt x="1255" y="725"/>
                    <a:pt x="1402" y="744"/>
                  </a:cubicBezTo>
                  <a:cubicBezTo>
                    <a:pt x="1492" y="755"/>
                    <a:pt x="1582" y="773"/>
                    <a:pt x="1667" y="773"/>
                  </a:cubicBezTo>
                  <a:cubicBezTo>
                    <a:pt x="1722" y="773"/>
                    <a:pt x="1776" y="766"/>
                    <a:pt x="1826" y="744"/>
                  </a:cubicBezTo>
                  <a:cubicBezTo>
                    <a:pt x="1937" y="707"/>
                    <a:pt x="1992" y="578"/>
                    <a:pt x="1882" y="412"/>
                  </a:cubicBezTo>
                  <a:cubicBezTo>
                    <a:pt x="1771" y="246"/>
                    <a:pt x="1476" y="43"/>
                    <a:pt x="1052" y="6"/>
                  </a:cubicBezTo>
                  <a:cubicBezTo>
                    <a:pt x="1007" y="2"/>
                    <a:pt x="964" y="1"/>
                    <a:pt x="9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61"/>
            <p:cNvSpPr/>
            <p:nvPr/>
          </p:nvSpPr>
          <p:spPr>
            <a:xfrm>
              <a:off x="944825" y="3210100"/>
              <a:ext cx="33225" cy="17500"/>
            </a:xfrm>
            <a:custGeom>
              <a:avLst/>
              <a:gdLst/>
              <a:ahLst/>
              <a:cxnLst/>
              <a:rect l="l" t="t" r="r" b="b"/>
              <a:pathLst>
                <a:path w="1329" h="700" extrusionOk="0">
                  <a:moveTo>
                    <a:pt x="802" y="0"/>
                  </a:moveTo>
                  <a:cubicBezTo>
                    <a:pt x="729" y="0"/>
                    <a:pt x="652" y="9"/>
                    <a:pt x="573" y="30"/>
                  </a:cubicBezTo>
                  <a:cubicBezTo>
                    <a:pt x="277" y="104"/>
                    <a:pt x="112" y="289"/>
                    <a:pt x="56" y="436"/>
                  </a:cubicBezTo>
                  <a:cubicBezTo>
                    <a:pt x="1" y="584"/>
                    <a:pt x="56" y="676"/>
                    <a:pt x="148" y="694"/>
                  </a:cubicBezTo>
                  <a:cubicBezTo>
                    <a:pt x="165" y="698"/>
                    <a:pt x="182" y="699"/>
                    <a:pt x="199" y="699"/>
                  </a:cubicBezTo>
                  <a:cubicBezTo>
                    <a:pt x="274" y="699"/>
                    <a:pt x="350" y="669"/>
                    <a:pt x="425" y="639"/>
                  </a:cubicBezTo>
                  <a:cubicBezTo>
                    <a:pt x="536" y="602"/>
                    <a:pt x="628" y="584"/>
                    <a:pt x="702" y="547"/>
                  </a:cubicBezTo>
                  <a:cubicBezTo>
                    <a:pt x="794" y="528"/>
                    <a:pt x="904" y="510"/>
                    <a:pt x="997" y="491"/>
                  </a:cubicBezTo>
                  <a:cubicBezTo>
                    <a:pt x="1089" y="473"/>
                    <a:pt x="1200" y="454"/>
                    <a:pt x="1273" y="399"/>
                  </a:cubicBezTo>
                  <a:cubicBezTo>
                    <a:pt x="1329" y="344"/>
                    <a:pt x="1329" y="233"/>
                    <a:pt x="1218" y="123"/>
                  </a:cubicBezTo>
                  <a:cubicBezTo>
                    <a:pt x="1139" y="57"/>
                    <a:pt x="985" y="0"/>
                    <a:pt x="8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61"/>
            <p:cNvSpPr/>
            <p:nvPr/>
          </p:nvSpPr>
          <p:spPr>
            <a:xfrm>
              <a:off x="1014900" y="3236600"/>
              <a:ext cx="13875" cy="13050"/>
            </a:xfrm>
            <a:custGeom>
              <a:avLst/>
              <a:gdLst/>
              <a:ahLst/>
              <a:cxnLst/>
              <a:rect l="l" t="t" r="r" b="b"/>
              <a:pathLst>
                <a:path w="555" h="522" extrusionOk="0">
                  <a:moveTo>
                    <a:pt x="273" y="1"/>
                  </a:moveTo>
                  <a:cubicBezTo>
                    <a:pt x="263" y="1"/>
                    <a:pt x="252" y="1"/>
                    <a:pt x="241" y="3"/>
                  </a:cubicBezTo>
                  <a:cubicBezTo>
                    <a:pt x="93" y="21"/>
                    <a:pt x="1" y="151"/>
                    <a:pt x="19" y="298"/>
                  </a:cubicBezTo>
                  <a:cubicBezTo>
                    <a:pt x="36" y="433"/>
                    <a:pt x="146" y="522"/>
                    <a:pt x="277" y="522"/>
                  </a:cubicBezTo>
                  <a:cubicBezTo>
                    <a:pt x="289" y="522"/>
                    <a:pt x="302" y="521"/>
                    <a:pt x="314" y="519"/>
                  </a:cubicBezTo>
                  <a:cubicBezTo>
                    <a:pt x="462" y="501"/>
                    <a:pt x="554" y="353"/>
                    <a:pt x="536" y="224"/>
                  </a:cubicBezTo>
                  <a:cubicBezTo>
                    <a:pt x="502" y="89"/>
                    <a:pt x="391" y="1"/>
                    <a:pt x="273"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61"/>
            <p:cNvSpPr/>
            <p:nvPr/>
          </p:nvSpPr>
          <p:spPr>
            <a:xfrm>
              <a:off x="1017675" y="3248275"/>
              <a:ext cx="11100" cy="2700"/>
            </a:xfrm>
            <a:custGeom>
              <a:avLst/>
              <a:gdLst/>
              <a:ahLst/>
              <a:cxnLst/>
              <a:rect l="l" t="t" r="r" b="b"/>
              <a:pathLst>
                <a:path w="444" h="108" extrusionOk="0">
                  <a:moveTo>
                    <a:pt x="248" y="1"/>
                  </a:moveTo>
                  <a:cubicBezTo>
                    <a:pt x="172" y="1"/>
                    <a:pt x="83" y="25"/>
                    <a:pt x="0" y="108"/>
                  </a:cubicBezTo>
                  <a:lnTo>
                    <a:pt x="443" y="52"/>
                  </a:lnTo>
                  <a:cubicBezTo>
                    <a:pt x="443" y="52"/>
                    <a:pt x="359" y="1"/>
                    <a:pt x="248"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61"/>
            <p:cNvSpPr/>
            <p:nvPr/>
          </p:nvSpPr>
          <p:spPr>
            <a:xfrm>
              <a:off x="1016300" y="3246850"/>
              <a:ext cx="13850" cy="5500"/>
            </a:xfrm>
            <a:custGeom>
              <a:avLst/>
              <a:gdLst/>
              <a:ahLst/>
              <a:cxnLst/>
              <a:rect l="l" t="t" r="r" b="b"/>
              <a:pathLst>
                <a:path w="554" h="220" extrusionOk="0">
                  <a:moveTo>
                    <a:pt x="322" y="1"/>
                  </a:moveTo>
                  <a:cubicBezTo>
                    <a:pt x="225" y="1"/>
                    <a:pt x="114" y="32"/>
                    <a:pt x="19" y="128"/>
                  </a:cubicBezTo>
                  <a:cubicBezTo>
                    <a:pt x="0" y="146"/>
                    <a:pt x="0" y="183"/>
                    <a:pt x="19" y="202"/>
                  </a:cubicBezTo>
                  <a:cubicBezTo>
                    <a:pt x="37" y="220"/>
                    <a:pt x="37" y="220"/>
                    <a:pt x="55" y="220"/>
                  </a:cubicBezTo>
                  <a:cubicBezTo>
                    <a:pt x="74" y="220"/>
                    <a:pt x="74" y="220"/>
                    <a:pt x="92" y="202"/>
                  </a:cubicBezTo>
                  <a:cubicBezTo>
                    <a:pt x="169" y="125"/>
                    <a:pt x="249" y="102"/>
                    <a:pt x="316" y="102"/>
                  </a:cubicBezTo>
                  <a:cubicBezTo>
                    <a:pt x="411" y="102"/>
                    <a:pt x="480" y="146"/>
                    <a:pt x="480" y="146"/>
                  </a:cubicBezTo>
                  <a:cubicBezTo>
                    <a:pt x="485" y="152"/>
                    <a:pt x="492" y="154"/>
                    <a:pt x="500" y="154"/>
                  </a:cubicBezTo>
                  <a:cubicBezTo>
                    <a:pt x="518" y="154"/>
                    <a:pt x="540" y="141"/>
                    <a:pt x="553" y="128"/>
                  </a:cubicBezTo>
                  <a:cubicBezTo>
                    <a:pt x="553" y="109"/>
                    <a:pt x="553" y="72"/>
                    <a:pt x="535" y="54"/>
                  </a:cubicBezTo>
                  <a:cubicBezTo>
                    <a:pt x="491" y="27"/>
                    <a:pt x="412" y="1"/>
                    <a:pt x="322"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61"/>
            <p:cNvSpPr/>
            <p:nvPr/>
          </p:nvSpPr>
          <p:spPr>
            <a:xfrm>
              <a:off x="964650" y="3252650"/>
              <a:ext cx="10175" cy="1550"/>
            </a:xfrm>
            <a:custGeom>
              <a:avLst/>
              <a:gdLst/>
              <a:ahLst/>
              <a:cxnLst/>
              <a:rect l="l" t="t" r="r" b="b"/>
              <a:pathLst>
                <a:path w="407" h="62" extrusionOk="0">
                  <a:moveTo>
                    <a:pt x="238" y="1"/>
                  </a:moveTo>
                  <a:cubicBezTo>
                    <a:pt x="166" y="1"/>
                    <a:pt x="80" y="14"/>
                    <a:pt x="1" y="62"/>
                  </a:cubicBezTo>
                  <a:lnTo>
                    <a:pt x="407" y="25"/>
                  </a:lnTo>
                  <a:cubicBezTo>
                    <a:pt x="407" y="25"/>
                    <a:pt x="334" y="1"/>
                    <a:pt x="238"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61"/>
            <p:cNvSpPr/>
            <p:nvPr/>
          </p:nvSpPr>
          <p:spPr>
            <a:xfrm>
              <a:off x="963275" y="3251350"/>
              <a:ext cx="12925" cy="4250"/>
            </a:xfrm>
            <a:custGeom>
              <a:avLst/>
              <a:gdLst/>
              <a:ahLst/>
              <a:cxnLst/>
              <a:rect l="l" t="t" r="r" b="b"/>
              <a:pathLst>
                <a:path w="517" h="170" extrusionOk="0">
                  <a:moveTo>
                    <a:pt x="311" y="1"/>
                  </a:moveTo>
                  <a:cubicBezTo>
                    <a:pt x="231" y="1"/>
                    <a:pt x="132" y="17"/>
                    <a:pt x="37" y="77"/>
                  </a:cubicBezTo>
                  <a:cubicBezTo>
                    <a:pt x="19" y="77"/>
                    <a:pt x="1" y="114"/>
                    <a:pt x="19" y="132"/>
                  </a:cubicBezTo>
                  <a:cubicBezTo>
                    <a:pt x="37" y="151"/>
                    <a:pt x="37" y="169"/>
                    <a:pt x="56" y="169"/>
                  </a:cubicBezTo>
                  <a:cubicBezTo>
                    <a:pt x="74" y="169"/>
                    <a:pt x="74" y="169"/>
                    <a:pt x="93" y="151"/>
                  </a:cubicBezTo>
                  <a:cubicBezTo>
                    <a:pt x="163" y="111"/>
                    <a:pt x="237" y="99"/>
                    <a:pt x="299" y="99"/>
                  </a:cubicBezTo>
                  <a:cubicBezTo>
                    <a:pt x="382" y="99"/>
                    <a:pt x="443" y="122"/>
                    <a:pt x="443" y="132"/>
                  </a:cubicBezTo>
                  <a:cubicBezTo>
                    <a:pt x="480" y="132"/>
                    <a:pt x="498" y="114"/>
                    <a:pt x="517" y="95"/>
                  </a:cubicBezTo>
                  <a:cubicBezTo>
                    <a:pt x="517" y="58"/>
                    <a:pt x="498" y="40"/>
                    <a:pt x="480" y="22"/>
                  </a:cubicBezTo>
                  <a:cubicBezTo>
                    <a:pt x="470" y="22"/>
                    <a:pt x="403" y="1"/>
                    <a:pt x="311"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61"/>
            <p:cNvSpPr/>
            <p:nvPr/>
          </p:nvSpPr>
          <p:spPr>
            <a:xfrm>
              <a:off x="1006150" y="3268125"/>
              <a:ext cx="38750" cy="26100"/>
            </a:xfrm>
            <a:custGeom>
              <a:avLst/>
              <a:gdLst/>
              <a:ahLst/>
              <a:cxnLst/>
              <a:rect l="l" t="t" r="r" b="b"/>
              <a:pathLst>
                <a:path w="1550" h="1044" extrusionOk="0">
                  <a:moveTo>
                    <a:pt x="1081" y="1"/>
                  </a:moveTo>
                  <a:cubicBezTo>
                    <a:pt x="1025" y="1"/>
                    <a:pt x="967" y="25"/>
                    <a:pt x="922" y="70"/>
                  </a:cubicBezTo>
                  <a:cubicBezTo>
                    <a:pt x="812" y="199"/>
                    <a:pt x="535" y="439"/>
                    <a:pt x="148" y="512"/>
                  </a:cubicBezTo>
                  <a:cubicBezTo>
                    <a:pt x="37" y="531"/>
                    <a:pt x="0" y="641"/>
                    <a:pt x="56" y="734"/>
                  </a:cubicBezTo>
                  <a:cubicBezTo>
                    <a:pt x="133" y="862"/>
                    <a:pt x="290" y="1043"/>
                    <a:pt x="545" y="1043"/>
                  </a:cubicBezTo>
                  <a:cubicBezTo>
                    <a:pt x="657" y="1043"/>
                    <a:pt x="789" y="1008"/>
                    <a:pt x="941" y="918"/>
                  </a:cubicBezTo>
                  <a:cubicBezTo>
                    <a:pt x="1549" y="568"/>
                    <a:pt x="1402" y="143"/>
                    <a:pt x="1181" y="33"/>
                  </a:cubicBezTo>
                  <a:cubicBezTo>
                    <a:pt x="1152" y="11"/>
                    <a:pt x="1117" y="1"/>
                    <a:pt x="10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61"/>
            <p:cNvSpPr/>
            <p:nvPr/>
          </p:nvSpPr>
          <p:spPr>
            <a:xfrm>
              <a:off x="1004300" y="3329775"/>
              <a:ext cx="64575" cy="52600"/>
            </a:xfrm>
            <a:custGeom>
              <a:avLst/>
              <a:gdLst/>
              <a:ahLst/>
              <a:cxnLst/>
              <a:rect l="l" t="t" r="r" b="b"/>
              <a:pathLst>
                <a:path w="2583" h="2104" extrusionOk="0">
                  <a:moveTo>
                    <a:pt x="2582" y="1"/>
                  </a:moveTo>
                  <a:cubicBezTo>
                    <a:pt x="2121" y="904"/>
                    <a:pt x="1" y="923"/>
                    <a:pt x="1" y="923"/>
                  </a:cubicBezTo>
                  <a:lnTo>
                    <a:pt x="204" y="2103"/>
                  </a:lnTo>
                  <a:cubicBezTo>
                    <a:pt x="2435" y="1900"/>
                    <a:pt x="2582" y="1"/>
                    <a:pt x="2582"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61"/>
            <p:cNvSpPr/>
            <p:nvPr/>
          </p:nvSpPr>
          <p:spPr>
            <a:xfrm>
              <a:off x="973875" y="3377400"/>
              <a:ext cx="74700" cy="91375"/>
            </a:xfrm>
            <a:custGeom>
              <a:avLst/>
              <a:gdLst/>
              <a:ahLst/>
              <a:cxnLst/>
              <a:rect l="l" t="t" r="r" b="b"/>
              <a:pathLst>
                <a:path w="2988" h="3655" extrusionOk="0">
                  <a:moveTo>
                    <a:pt x="829" y="1"/>
                  </a:moveTo>
                  <a:cubicBezTo>
                    <a:pt x="706" y="1"/>
                    <a:pt x="585" y="116"/>
                    <a:pt x="572" y="290"/>
                  </a:cubicBezTo>
                  <a:lnTo>
                    <a:pt x="74" y="1581"/>
                  </a:lnTo>
                  <a:cubicBezTo>
                    <a:pt x="1" y="1729"/>
                    <a:pt x="38" y="1895"/>
                    <a:pt x="148" y="2024"/>
                  </a:cubicBezTo>
                  <a:lnTo>
                    <a:pt x="1457" y="3517"/>
                  </a:lnTo>
                  <a:cubicBezTo>
                    <a:pt x="1508" y="3608"/>
                    <a:pt x="1590" y="3654"/>
                    <a:pt x="1673" y="3654"/>
                  </a:cubicBezTo>
                  <a:cubicBezTo>
                    <a:pt x="1743" y="3654"/>
                    <a:pt x="1813" y="3621"/>
                    <a:pt x="1863" y="3554"/>
                  </a:cubicBezTo>
                  <a:lnTo>
                    <a:pt x="2988" y="2153"/>
                  </a:lnTo>
                  <a:lnTo>
                    <a:pt x="996" y="87"/>
                  </a:lnTo>
                  <a:cubicBezTo>
                    <a:pt x="948" y="27"/>
                    <a:pt x="889" y="1"/>
                    <a:pt x="829" y="1"/>
                  </a:cubicBezTo>
                  <a:close/>
                </a:path>
              </a:pathLst>
            </a:custGeom>
            <a:solidFill>
              <a:srgbClr val="8E7CC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61"/>
            <p:cNvSpPr/>
            <p:nvPr/>
          </p:nvSpPr>
          <p:spPr>
            <a:xfrm>
              <a:off x="972950" y="3376000"/>
              <a:ext cx="77025" cy="93950"/>
            </a:xfrm>
            <a:custGeom>
              <a:avLst/>
              <a:gdLst/>
              <a:ahLst/>
              <a:cxnLst/>
              <a:rect l="l" t="t" r="r" b="b"/>
              <a:pathLst>
                <a:path w="3081" h="3758" extrusionOk="0">
                  <a:moveTo>
                    <a:pt x="884" y="106"/>
                  </a:moveTo>
                  <a:cubicBezTo>
                    <a:pt x="925" y="106"/>
                    <a:pt x="961" y="126"/>
                    <a:pt x="997" y="162"/>
                  </a:cubicBezTo>
                  <a:lnTo>
                    <a:pt x="2951" y="2209"/>
                  </a:lnTo>
                  <a:lnTo>
                    <a:pt x="1863" y="3573"/>
                  </a:lnTo>
                  <a:cubicBezTo>
                    <a:pt x="1808" y="3629"/>
                    <a:pt x="1753" y="3666"/>
                    <a:pt x="1697" y="3666"/>
                  </a:cubicBezTo>
                  <a:cubicBezTo>
                    <a:pt x="1623" y="3666"/>
                    <a:pt x="1568" y="3629"/>
                    <a:pt x="1531" y="3555"/>
                  </a:cubicBezTo>
                  <a:lnTo>
                    <a:pt x="222" y="2043"/>
                  </a:lnTo>
                  <a:cubicBezTo>
                    <a:pt x="130" y="1932"/>
                    <a:pt x="93" y="1785"/>
                    <a:pt x="148" y="1656"/>
                  </a:cubicBezTo>
                  <a:lnTo>
                    <a:pt x="665" y="365"/>
                  </a:lnTo>
                  <a:cubicBezTo>
                    <a:pt x="665" y="346"/>
                    <a:pt x="665" y="346"/>
                    <a:pt x="665" y="346"/>
                  </a:cubicBezTo>
                  <a:cubicBezTo>
                    <a:pt x="665" y="236"/>
                    <a:pt x="720" y="143"/>
                    <a:pt x="812" y="125"/>
                  </a:cubicBezTo>
                  <a:cubicBezTo>
                    <a:pt x="838" y="112"/>
                    <a:pt x="862" y="106"/>
                    <a:pt x="884" y="106"/>
                  </a:cubicBezTo>
                  <a:close/>
                  <a:moveTo>
                    <a:pt x="860" y="0"/>
                  </a:moveTo>
                  <a:cubicBezTo>
                    <a:pt x="832" y="0"/>
                    <a:pt x="804" y="5"/>
                    <a:pt x="775" y="14"/>
                  </a:cubicBezTo>
                  <a:cubicBezTo>
                    <a:pt x="665" y="70"/>
                    <a:pt x="572" y="180"/>
                    <a:pt x="554" y="328"/>
                  </a:cubicBezTo>
                  <a:lnTo>
                    <a:pt x="56" y="1619"/>
                  </a:lnTo>
                  <a:cubicBezTo>
                    <a:pt x="1" y="1785"/>
                    <a:pt x="19" y="1969"/>
                    <a:pt x="148" y="2117"/>
                  </a:cubicBezTo>
                  <a:lnTo>
                    <a:pt x="1458" y="3610"/>
                  </a:lnTo>
                  <a:cubicBezTo>
                    <a:pt x="1513" y="3702"/>
                    <a:pt x="1587" y="3758"/>
                    <a:pt x="1697" y="3758"/>
                  </a:cubicBezTo>
                  <a:cubicBezTo>
                    <a:pt x="1789" y="3758"/>
                    <a:pt x="1882" y="3721"/>
                    <a:pt x="1937" y="3629"/>
                  </a:cubicBezTo>
                  <a:lnTo>
                    <a:pt x="3062" y="2246"/>
                  </a:lnTo>
                  <a:cubicBezTo>
                    <a:pt x="3080" y="2227"/>
                    <a:pt x="3080" y="2190"/>
                    <a:pt x="3062" y="2172"/>
                  </a:cubicBezTo>
                  <a:lnTo>
                    <a:pt x="1070" y="107"/>
                  </a:lnTo>
                  <a:cubicBezTo>
                    <a:pt x="1016" y="38"/>
                    <a:pt x="941" y="0"/>
                    <a:pt x="860" y="0"/>
                  </a:cubicBez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61"/>
            <p:cNvSpPr/>
            <p:nvPr/>
          </p:nvSpPr>
          <p:spPr>
            <a:xfrm>
              <a:off x="1042100" y="3370625"/>
              <a:ext cx="101925" cy="105525"/>
            </a:xfrm>
            <a:custGeom>
              <a:avLst/>
              <a:gdLst/>
              <a:ahLst/>
              <a:cxnLst/>
              <a:rect l="l" t="t" r="r" b="b"/>
              <a:pathLst>
                <a:path w="4077" h="4221" extrusionOk="0">
                  <a:moveTo>
                    <a:pt x="3062" y="1"/>
                  </a:moveTo>
                  <a:cubicBezTo>
                    <a:pt x="3012" y="1"/>
                    <a:pt x="2959" y="15"/>
                    <a:pt x="2914" y="45"/>
                  </a:cubicBezTo>
                  <a:lnTo>
                    <a:pt x="1" y="2442"/>
                  </a:lnTo>
                  <a:lnTo>
                    <a:pt x="1716" y="4120"/>
                  </a:lnTo>
                  <a:cubicBezTo>
                    <a:pt x="1800" y="4188"/>
                    <a:pt x="1903" y="4220"/>
                    <a:pt x="2005" y="4220"/>
                  </a:cubicBezTo>
                  <a:cubicBezTo>
                    <a:pt x="2126" y="4220"/>
                    <a:pt x="2244" y="4174"/>
                    <a:pt x="2324" y="4083"/>
                  </a:cubicBezTo>
                  <a:lnTo>
                    <a:pt x="3947" y="2166"/>
                  </a:lnTo>
                  <a:cubicBezTo>
                    <a:pt x="4058" y="2037"/>
                    <a:pt x="4076" y="1834"/>
                    <a:pt x="4002" y="1668"/>
                  </a:cubicBezTo>
                  <a:lnTo>
                    <a:pt x="3228" y="100"/>
                  </a:lnTo>
                  <a:cubicBezTo>
                    <a:pt x="3206" y="34"/>
                    <a:pt x="3137" y="1"/>
                    <a:pt x="3062" y="1"/>
                  </a:cubicBez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61"/>
            <p:cNvSpPr/>
            <p:nvPr/>
          </p:nvSpPr>
          <p:spPr>
            <a:xfrm>
              <a:off x="1040725" y="3369250"/>
              <a:ext cx="104675" cy="108550"/>
            </a:xfrm>
            <a:custGeom>
              <a:avLst/>
              <a:gdLst/>
              <a:ahLst/>
              <a:cxnLst/>
              <a:rect l="l" t="t" r="r" b="b"/>
              <a:pathLst>
                <a:path w="4187" h="4342" extrusionOk="0">
                  <a:moveTo>
                    <a:pt x="3154" y="100"/>
                  </a:moveTo>
                  <a:cubicBezTo>
                    <a:pt x="3191" y="118"/>
                    <a:pt x="3228" y="137"/>
                    <a:pt x="3246" y="174"/>
                  </a:cubicBezTo>
                  <a:lnTo>
                    <a:pt x="4020" y="1760"/>
                  </a:lnTo>
                  <a:cubicBezTo>
                    <a:pt x="4076" y="1889"/>
                    <a:pt x="4057" y="2073"/>
                    <a:pt x="3965" y="2202"/>
                  </a:cubicBezTo>
                  <a:lnTo>
                    <a:pt x="2342" y="4101"/>
                  </a:lnTo>
                  <a:cubicBezTo>
                    <a:pt x="2287" y="4175"/>
                    <a:pt x="2195" y="4231"/>
                    <a:pt x="2103" y="4231"/>
                  </a:cubicBezTo>
                  <a:cubicBezTo>
                    <a:pt x="1992" y="4231"/>
                    <a:pt x="1881" y="4212"/>
                    <a:pt x="1808" y="4138"/>
                  </a:cubicBezTo>
                  <a:lnTo>
                    <a:pt x="130" y="2497"/>
                  </a:lnTo>
                  <a:lnTo>
                    <a:pt x="3006" y="137"/>
                  </a:lnTo>
                  <a:cubicBezTo>
                    <a:pt x="3043" y="118"/>
                    <a:pt x="3080" y="100"/>
                    <a:pt x="3117" y="100"/>
                  </a:cubicBezTo>
                  <a:close/>
                  <a:moveTo>
                    <a:pt x="3106" y="1"/>
                  </a:moveTo>
                  <a:cubicBezTo>
                    <a:pt x="3044" y="1"/>
                    <a:pt x="2992" y="22"/>
                    <a:pt x="2951" y="63"/>
                  </a:cubicBezTo>
                  <a:lnTo>
                    <a:pt x="19" y="2442"/>
                  </a:lnTo>
                  <a:cubicBezTo>
                    <a:pt x="19" y="2460"/>
                    <a:pt x="0" y="2479"/>
                    <a:pt x="0" y="2479"/>
                  </a:cubicBezTo>
                  <a:cubicBezTo>
                    <a:pt x="0" y="2497"/>
                    <a:pt x="19" y="2516"/>
                    <a:pt x="19" y="2534"/>
                  </a:cubicBezTo>
                  <a:lnTo>
                    <a:pt x="1734" y="4212"/>
                  </a:lnTo>
                  <a:cubicBezTo>
                    <a:pt x="1826" y="4286"/>
                    <a:pt x="1937" y="4341"/>
                    <a:pt x="2066" y="4341"/>
                  </a:cubicBezTo>
                  <a:cubicBezTo>
                    <a:pt x="2066" y="4341"/>
                    <a:pt x="2084" y="4323"/>
                    <a:pt x="2103" y="4323"/>
                  </a:cubicBezTo>
                  <a:cubicBezTo>
                    <a:pt x="2232" y="4323"/>
                    <a:pt x="2342" y="4267"/>
                    <a:pt x="2416" y="4175"/>
                  </a:cubicBezTo>
                  <a:lnTo>
                    <a:pt x="4039" y="2257"/>
                  </a:lnTo>
                  <a:cubicBezTo>
                    <a:pt x="4168" y="2110"/>
                    <a:pt x="4186" y="1889"/>
                    <a:pt x="4094" y="1704"/>
                  </a:cubicBezTo>
                  <a:lnTo>
                    <a:pt x="3338" y="137"/>
                  </a:lnTo>
                  <a:cubicBezTo>
                    <a:pt x="3301" y="63"/>
                    <a:pt x="3246" y="26"/>
                    <a:pt x="3172" y="8"/>
                  </a:cubicBezTo>
                  <a:cubicBezTo>
                    <a:pt x="3149" y="3"/>
                    <a:pt x="3127" y="1"/>
                    <a:pt x="3106" y="1"/>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61"/>
            <p:cNvSpPr/>
            <p:nvPr/>
          </p:nvSpPr>
          <p:spPr>
            <a:xfrm>
              <a:off x="994625" y="3437200"/>
              <a:ext cx="134625" cy="41975"/>
            </a:xfrm>
            <a:custGeom>
              <a:avLst/>
              <a:gdLst/>
              <a:ahLst/>
              <a:cxnLst/>
              <a:rect l="l" t="t" r="r" b="b"/>
              <a:pathLst>
                <a:path w="5385" h="1679" extrusionOk="0">
                  <a:moveTo>
                    <a:pt x="1992" y="0"/>
                  </a:moveTo>
                  <a:cubicBezTo>
                    <a:pt x="1918" y="19"/>
                    <a:pt x="1863" y="37"/>
                    <a:pt x="1844" y="93"/>
                  </a:cubicBezTo>
                  <a:lnTo>
                    <a:pt x="1052" y="1162"/>
                  </a:lnTo>
                  <a:cubicBezTo>
                    <a:pt x="996" y="1236"/>
                    <a:pt x="904" y="1291"/>
                    <a:pt x="812" y="1291"/>
                  </a:cubicBezTo>
                  <a:cubicBezTo>
                    <a:pt x="720" y="1291"/>
                    <a:pt x="627" y="1254"/>
                    <a:pt x="572" y="1181"/>
                  </a:cubicBezTo>
                  <a:lnTo>
                    <a:pt x="93" y="591"/>
                  </a:lnTo>
                  <a:cubicBezTo>
                    <a:pt x="82" y="569"/>
                    <a:pt x="71" y="560"/>
                    <a:pt x="57" y="560"/>
                  </a:cubicBezTo>
                  <a:cubicBezTo>
                    <a:pt x="46" y="560"/>
                    <a:pt x="34" y="564"/>
                    <a:pt x="19" y="572"/>
                  </a:cubicBezTo>
                  <a:cubicBezTo>
                    <a:pt x="0" y="591"/>
                    <a:pt x="0" y="627"/>
                    <a:pt x="19" y="646"/>
                  </a:cubicBezTo>
                  <a:lnTo>
                    <a:pt x="498" y="1236"/>
                  </a:lnTo>
                  <a:cubicBezTo>
                    <a:pt x="572" y="1328"/>
                    <a:pt x="701" y="1383"/>
                    <a:pt x="812" y="1383"/>
                  </a:cubicBezTo>
                  <a:cubicBezTo>
                    <a:pt x="941" y="1383"/>
                    <a:pt x="1070" y="1328"/>
                    <a:pt x="1144" y="1218"/>
                  </a:cubicBezTo>
                  <a:lnTo>
                    <a:pt x="1918" y="148"/>
                  </a:lnTo>
                  <a:cubicBezTo>
                    <a:pt x="1937" y="130"/>
                    <a:pt x="1955" y="111"/>
                    <a:pt x="1992" y="111"/>
                  </a:cubicBezTo>
                  <a:cubicBezTo>
                    <a:pt x="2003" y="106"/>
                    <a:pt x="2014" y="103"/>
                    <a:pt x="2024" y="103"/>
                  </a:cubicBezTo>
                  <a:cubicBezTo>
                    <a:pt x="2049" y="103"/>
                    <a:pt x="2071" y="117"/>
                    <a:pt x="2084" y="130"/>
                  </a:cubicBezTo>
                  <a:lnTo>
                    <a:pt x="3523" y="1531"/>
                  </a:lnTo>
                  <a:cubicBezTo>
                    <a:pt x="3615" y="1623"/>
                    <a:pt x="3744" y="1679"/>
                    <a:pt x="3891" y="1679"/>
                  </a:cubicBezTo>
                  <a:lnTo>
                    <a:pt x="3910" y="1679"/>
                  </a:lnTo>
                  <a:cubicBezTo>
                    <a:pt x="4057" y="1660"/>
                    <a:pt x="4186" y="1605"/>
                    <a:pt x="4279" y="1476"/>
                  </a:cubicBezTo>
                  <a:lnTo>
                    <a:pt x="5385" y="130"/>
                  </a:lnTo>
                  <a:cubicBezTo>
                    <a:pt x="5385" y="111"/>
                    <a:pt x="5385" y="93"/>
                    <a:pt x="5367" y="74"/>
                  </a:cubicBezTo>
                  <a:cubicBezTo>
                    <a:pt x="5357" y="65"/>
                    <a:pt x="5344" y="60"/>
                    <a:pt x="5330" y="60"/>
                  </a:cubicBezTo>
                  <a:cubicBezTo>
                    <a:pt x="5316" y="60"/>
                    <a:pt x="5302" y="65"/>
                    <a:pt x="5293" y="74"/>
                  </a:cubicBezTo>
                  <a:lnTo>
                    <a:pt x="4205" y="1420"/>
                  </a:lnTo>
                  <a:cubicBezTo>
                    <a:pt x="4131" y="1513"/>
                    <a:pt x="4020" y="1568"/>
                    <a:pt x="3910" y="1568"/>
                  </a:cubicBezTo>
                  <a:cubicBezTo>
                    <a:pt x="3893" y="1570"/>
                    <a:pt x="3876" y="1571"/>
                    <a:pt x="3860" y="1571"/>
                  </a:cubicBezTo>
                  <a:cubicBezTo>
                    <a:pt x="3752" y="1571"/>
                    <a:pt x="3660" y="1521"/>
                    <a:pt x="3596" y="1457"/>
                  </a:cubicBezTo>
                  <a:lnTo>
                    <a:pt x="2158" y="56"/>
                  </a:lnTo>
                  <a:cubicBezTo>
                    <a:pt x="2103" y="19"/>
                    <a:pt x="2047" y="0"/>
                    <a:pt x="19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61"/>
            <p:cNvSpPr/>
            <p:nvPr/>
          </p:nvSpPr>
          <p:spPr>
            <a:xfrm>
              <a:off x="1084525" y="3453800"/>
              <a:ext cx="13400" cy="13400"/>
            </a:xfrm>
            <a:custGeom>
              <a:avLst/>
              <a:gdLst/>
              <a:ahLst/>
              <a:cxnLst/>
              <a:rect l="l" t="t" r="r" b="b"/>
              <a:pathLst>
                <a:path w="536" h="536" extrusionOk="0">
                  <a:moveTo>
                    <a:pt x="277" y="93"/>
                  </a:moveTo>
                  <a:cubicBezTo>
                    <a:pt x="369" y="93"/>
                    <a:pt x="443" y="166"/>
                    <a:pt x="443" y="258"/>
                  </a:cubicBezTo>
                  <a:cubicBezTo>
                    <a:pt x="443" y="351"/>
                    <a:pt x="369" y="424"/>
                    <a:pt x="277" y="424"/>
                  </a:cubicBezTo>
                  <a:cubicBezTo>
                    <a:pt x="185" y="424"/>
                    <a:pt x="111" y="351"/>
                    <a:pt x="111" y="258"/>
                  </a:cubicBezTo>
                  <a:cubicBezTo>
                    <a:pt x="111" y="166"/>
                    <a:pt x="185" y="93"/>
                    <a:pt x="277" y="93"/>
                  </a:cubicBezTo>
                  <a:close/>
                  <a:moveTo>
                    <a:pt x="277" y="0"/>
                  </a:moveTo>
                  <a:cubicBezTo>
                    <a:pt x="129" y="0"/>
                    <a:pt x="0" y="111"/>
                    <a:pt x="0" y="258"/>
                  </a:cubicBezTo>
                  <a:cubicBezTo>
                    <a:pt x="0" y="406"/>
                    <a:pt x="129" y="535"/>
                    <a:pt x="277" y="535"/>
                  </a:cubicBezTo>
                  <a:cubicBezTo>
                    <a:pt x="424" y="535"/>
                    <a:pt x="535" y="406"/>
                    <a:pt x="535" y="258"/>
                  </a:cubicBezTo>
                  <a:cubicBezTo>
                    <a:pt x="535" y="111"/>
                    <a:pt x="424" y="0"/>
                    <a:pt x="2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61"/>
            <p:cNvSpPr/>
            <p:nvPr/>
          </p:nvSpPr>
          <p:spPr>
            <a:xfrm>
              <a:off x="1078525" y="3458225"/>
              <a:ext cx="17550" cy="58300"/>
            </a:xfrm>
            <a:custGeom>
              <a:avLst/>
              <a:gdLst/>
              <a:ahLst/>
              <a:cxnLst/>
              <a:rect l="l" t="t" r="r" b="b"/>
              <a:pathLst>
                <a:path w="702" h="2332" extrusionOk="0">
                  <a:moveTo>
                    <a:pt x="470" y="0"/>
                  </a:moveTo>
                  <a:cubicBezTo>
                    <a:pt x="451" y="0"/>
                    <a:pt x="438" y="13"/>
                    <a:pt x="425" y="26"/>
                  </a:cubicBezTo>
                  <a:cubicBezTo>
                    <a:pt x="425" y="63"/>
                    <a:pt x="443" y="81"/>
                    <a:pt x="462" y="100"/>
                  </a:cubicBezTo>
                  <a:cubicBezTo>
                    <a:pt x="480" y="100"/>
                    <a:pt x="517" y="137"/>
                    <a:pt x="517" y="174"/>
                  </a:cubicBezTo>
                  <a:cubicBezTo>
                    <a:pt x="591" y="377"/>
                    <a:pt x="462" y="598"/>
                    <a:pt x="351" y="764"/>
                  </a:cubicBezTo>
                  <a:cubicBezTo>
                    <a:pt x="240" y="948"/>
                    <a:pt x="130" y="1133"/>
                    <a:pt x="74" y="1335"/>
                  </a:cubicBezTo>
                  <a:cubicBezTo>
                    <a:pt x="1" y="1557"/>
                    <a:pt x="19" y="1778"/>
                    <a:pt x="93" y="1962"/>
                  </a:cubicBezTo>
                  <a:cubicBezTo>
                    <a:pt x="203" y="2184"/>
                    <a:pt x="406" y="2331"/>
                    <a:pt x="609" y="2331"/>
                  </a:cubicBezTo>
                  <a:cubicBezTo>
                    <a:pt x="646" y="2331"/>
                    <a:pt x="664" y="2313"/>
                    <a:pt x="664" y="2276"/>
                  </a:cubicBezTo>
                  <a:cubicBezTo>
                    <a:pt x="664" y="2257"/>
                    <a:pt x="646" y="2239"/>
                    <a:pt x="628" y="2239"/>
                  </a:cubicBezTo>
                  <a:cubicBezTo>
                    <a:pt x="443" y="2221"/>
                    <a:pt x="277" y="2110"/>
                    <a:pt x="185" y="1926"/>
                  </a:cubicBezTo>
                  <a:cubicBezTo>
                    <a:pt x="111" y="1760"/>
                    <a:pt x="111" y="1557"/>
                    <a:pt x="167" y="1354"/>
                  </a:cubicBezTo>
                  <a:cubicBezTo>
                    <a:pt x="222" y="1169"/>
                    <a:pt x="332" y="985"/>
                    <a:pt x="425" y="819"/>
                  </a:cubicBezTo>
                  <a:cubicBezTo>
                    <a:pt x="535" y="635"/>
                    <a:pt x="701" y="395"/>
                    <a:pt x="609" y="155"/>
                  </a:cubicBezTo>
                  <a:cubicBezTo>
                    <a:pt x="591" y="81"/>
                    <a:pt x="554" y="26"/>
                    <a:pt x="498" y="8"/>
                  </a:cubicBezTo>
                  <a:cubicBezTo>
                    <a:pt x="488" y="2"/>
                    <a:pt x="478" y="0"/>
                    <a:pt x="4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61"/>
            <p:cNvSpPr/>
            <p:nvPr/>
          </p:nvSpPr>
          <p:spPr>
            <a:xfrm>
              <a:off x="1005225" y="3451500"/>
              <a:ext cx="13850" cy="13375"/>
            </a:xfrm>
            <a:custGeom>
              <a:avLst/>
              <a:gdLst/>
              <a:ahLst/>
              <a:cxnLst/>
              <a:rect l="l" t="t" r="r" b="b"/>
              <a:pathLst>
                <a:path w="554" h="535" extrusionOk="0">
                  <a:moveTo>
                    <a:pt x="277" y="92"/>
                  </a:moveTo>
                  <a:cubicBezTo>
                    <a:pt x="369" y="92"/>
                    <a:pt x="443" y="166"/>
                    <a:pt x="443" y="258"/>
                  </a:cubicBezTo>
                  <a:cubicBezTo>
                    <a:pt x="443" y="350"/>
                    <a:pt x="369" y="424"/>
                    <a:pt x="277" y="424"/>
                  </a:cubicBezTo>
                  <a:cubicBezTo>
                    <a:pt x="185" y="424"/>
                    <a:pt x="111" y="350"/>
                    <a:pt x="111" y="258"/>
                  </a:cubicBezTo>
                  <a:cubicBezTo>
                    <a:pt x="111" y="166"/>
                    <a:pt x="185" y="92"/>
                    <a:pt x="277" y="92"/>
                  </a:cubicBezTo>
                  <a:close/>
                  <a:moveTo>
                    <a:pt x="277" y="0"/>
                  </a:moveTo>
                  <a:cubicBezTo>
                    <a:pt x="130" y="0"/>
                    <a:pt x="1" y="111"/>
                    <a:pt x="1" y="258"/>
                  </a:cubicBezTo>
                  <a:cubicBezTo>
                    <a:pt x="1" y="406"/>
                    <a:pt x="130" y="535"/>
                    <a:pt x="277" y="535"/>
                  </a:cubicBezTo>
                  <a:cubicBezTo>
                    <a:pt x="425" y="535"/>
                    <a:pt x="554" y="406"/>
                    <a:pt x="554" y="258"/>
                  </a:cubicBezTo>
                  <a:cubicBezTo>
                    <a:pt x="554" y="111"/>
                    <a:pt x="425" y="0"/>
                    <a:pt x="2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61"/>
            <p:cNvSpPr/>
            <p:nvPr/>
          </p:nvSpPr>
          <p:spPr>
            <a:xfrm>
              <a:off x="999700" y="3455900"/>
              <a:ext cx="17075" cy="80900"/>
            </a:xfrm>
            <a:custGeom>
              <a:avLst/>
              <a:gdLst/>
              <a:ahLst/>
              <a:cxnLst/>
              <a:rect l="l" t="t" r="r" b="b"/>
              <a:pathLst>
                <a:path w="683" h="3236" extrusionOk="0">
                  <a:moveTo>
                    <a:pt x="460" y="1"/>
                  </a:moveTo>
                  <a:cubicBezTo>
                    <a:pt x="443" y="1"/>
                    <a:pt x="424" y="14"/>
                    <a:pt x="424" y="27"/>
                  </a:cubicBezTo>
                  <a:cubicBezTo>
                    <a:pt x="406" y="45"/>
                    <a:pt x="424" y="82"/>
                    <a:pt x="443" y="101"/>
                  </a:cubicBezTo>
                  <a:cubicBezTo>
                    <a:pt x="461" y="101"/>
                    <a:pt x="498" y="156"/>
                    <a:pt x="517" y="211"/>
                  </a:cubicBezTo>
                  <a:cubicBezTo>
                    <a:pt x="572" y="506"/>
                    <a:pt x="443" y="820"/>
                    <a:pt x="332" y="1078"/>
                  </a:cubicBezTo>
                  <a:cubicBezTo>
                    <a:pt x="222" y="1318"/>
                    <a:pt x="111" y="1576"/>
                    <a:pt x="56" y="1853"/>
                  </a:cubicBezTo>
                  <a:cubicBezTo>
                    <a:pt x="0" y="2166"/>
                    <a:pt x="0" y="2480"/>
                    <a:pt x="92" y="2719"/>
                  </a:cubicBezTo>
                  <a:cubicBezTo>
                    <a:pt x="185" y="3014"/>
                    <a:pt x="388" y="3217"/>
                    <a:pt x="609" y="3236"/>
                  </a:cubicBezTo>
                  <a:cubicBezTo>
                    <a:pt x="627" y="3236"/>
                    <a:pt x="646" y="3217"/>
                    <a:pt x="646" y="3180"/>
                  </a:cubicBezTo>
                  <a:cubicBezTo>
                    <a:pt x="646" y="3162"/>
                    <a:pt x="627" y="3125"/>
                    <a:pt x="609" y="3125"/>
                  </a:cubicBezTo>
                  <a:cubicBezTo>
                    <a:pt x="424" y="3125"/>
                    <a:pt x="258" y="2941"/>
                    <a:pt x="185" y="2682"/>
                  </a:cubicBezTo>
                  <a:cubicBezTo>
                    <a:pt x="111" y="2461"/>
                    <a:pt x="92" y="2166"/>
                    <a:pt x="148" y="1871"/>
                  </a:cubicBezTo>
                  <a:cubicBezTo>
                    <a:pt x="203" y="1594"/>
                    <a:pt x="314" y="1355"/>
                    <a:pt x="424" y="1115"/>
                  </a:cubicBezTo>
                  <a:cubicBezTo>
                    <a:pt x="535" y="875"/>
                    <a:pt x="683" y="525"/>
                    <a:pt x="609" y="193"/>
                  </a:cubicBezTo>
                  <a:cubicBezTo>
                    <a:pt x="590" y="138"/>
                    <a:pt x="553" y="45"/>
                    <a:pt x="480" y="9"/>
                  </a:cubicBezTo>
                  <a:cubicBezTo>
                    <a:pt x="474" y="3"/>
                    <a:pt x="467"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61"/>
            <p:cNvSpPr/>
            <p:nvPr/>
          </p:nvSpPr>
          <p:spPr>
            <a:xfrm>
              <a:off x="1116800" y="3366775"/>
              <a:ext cx="21225" cy="58000"/>
            </a:xfrm>
            <a:custGeom>
              <a:avLst/>
              <a:gdLst/>
              <a:ahLst/>
              <a:cxnLst/>
              <a:rect l="l" t="t" r="r" b="b"/>
              <a:pathLst>
                <a:path w="849" h="2320" extrusionOk="0">
                  <a:moveTo>
                    <a:pt x="164" y="1"/>
                  </a:moveTo>
                  <a:cubicBezTo>
                    <a:pt x="152" y="1"/>
                    <a:pt x="138" y="5"/>
                    <a:pt x="129" y="15"/>
                  </a:cubicBezTo>
                  <a:cubicBezTo>
                    <a:pt x="92" y="33"/>
                    <a:pt x="92" y="51"/>
                    <a:pt x="111" y="70"/>
                  </a:cubicBezTo>
                  <a:cubicBezTo>
                    <a:pt x="240" y="236"/>
                    <a:pt x="646" y="1010"/>
                    <a:pt x="719" y="1195"/>
                  </a:cubicBezTo>
                  <a:cubicBezTo>
                    <a:pt x="738" y="1232"/>
                    <a:pt x="738" y="1287"/>
                    <a:pt x="738" y="1324"/>
                  </a:cubicBezTo>
                  <a:cubicBezTo>
                    <a:pt x="756" y="1434"/>
                    <a:pt x="664" y="1545"/>
                    <a:pt x="590" y="1619"/>
                  </a:cubicBezTo>
                  <a:cubicBezTo>
                    <a:pt x="406" y="1840"/>
                    <a:pt x="221" y="2043"/>
                    <a:pt x="19" y="2246"/>
                  </a:cubicBezTo>
                  <a:cubicBezTo>
                    <a:pt x="0" y="2264"/>
                    <a:pt x="0" y="2283"/>
                    <a:pt x="19" y="2320"/>
                  </a:cubicBezTo>
                  <a:lnTo>
                    <a:pt x="74" y="2320"/>
                  </a:lnTo>
                  <a:cubicBezTo>
                    <a:pt x="295" y="2117"/>
                    <a:pt x="498" y="1914"/>
                    <a:pt x="682" y="1693"/>
                  </a:cubicBezTo>
                  <a:cubicBezTo>
                    <a:pt x="756" y="1582"/>
                    <a:pt x="848" y="1471"/>
                    <a:pt x="848" y="1324"/>
                  </a:cubicBezTo>
                  <a:cubicBezTo>
                    <a:pt x="848" y="1269"/>
                    <a:pt x="830" y="1195"/>
                    <a:pt x="811" y="1158"/>
                  </a:cubicBezTo>
                  <a:cubicBezTo>
                    <a:pt x="738" y="973"/>
                    <a:pt x="314" y="181"/>
                    <a:pt x="185" y="15"/>
                  </a:cubicBezTo>
                  <a:cubicBezTo>
                    <a:pt x="185" y="5"/>
                    <a:pt x="175"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61"/>
            <p:cNvSpPr/>
            <p:nvPr/>
          </p:nvSpPr>
          <p:spPr>
            <a:xfrm>
              <a:off x="1105275" y="3366775"/>
              <a:ext cx="16600" cy="11900"/>
            </a:xfrm>
            <a:custGeom>
              <a:avLst/>
              <a:gdLst/>
              <a:ahLst/>
              <a:cxnLst/>
              <a:rect l="l" t="t" r="r" b="b"/>
              <a:pathLst>
                <a:path w="664" h="476" extrusionOk="0">
                  <a:moveTo>
                    <a:pt x="627" y="1"/>
                  </a:moveTo>
                  <a:cubicBezTo>
                    <a:pt x="613" y="1"/>
                    <a:pt x="599" y="5"/>
                    <a:pt x="590" y="15"/>
                  </a:cubicBezTo>
                  <a:lnTo>
                    <a:pt x="19" y="383"/>
                  </a:lnTo>
                  <a:cubicBezTo>
                    <a:pt x="0" y="402"/>
                    <a:pt x="0" y="439"/>
                    <a:pt x="19" y="457"/>
                  </a:cubicBezTo>
                  <a:cubicBezTo>
                    <a:pt x="19" y="476"/>
                    <a:pt x="37" y="476"/>
                    <a:pt x="55" y="476"/>
                  </a:cubicBezTo>
                  <a:lnTo>
                    <a:pt x="74" y="476"/>
                  </a:lnTo>
                  <a:lnTo>
                    <a:pt x="646" y="88"/>
                  </a:lnTo>
                  <a:cubicBezTo>
                    <a:pt x="664" y="70"/>
                    <a:pt x="664" y="51"/>
                    <a:pt x="664" y="15"/>
                  </a:cubicBezTo>
                  <a:cubicBezTo>
                    <a:pt x="655" y="5"/>
                    <a:pt x="641" y="1"/>
                    <a:pt x="627" y="1"/>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61"/>
            <p:cNvSpPr/>
            <p:nvPr/>
          </p:nvSpPr>
          <p:spPr>
            <a:xfrm>
              <a:off x="974350" y="3390900"/>
              <a:ext cx="18450" cy="36175"/>
            </a:xfrm>
            <a:custGeom>
              <a:avLst/>
              <a:gdLst/>
              <a:ahLst/>
              <a:cxnLst/>
              <a:rect l="l" t="t" r="r" b="b"/>
              <a:pathLst>
                <a:path w="738" h="1447" extrusionOk="0">
                  <a:moveTo>
                    <a:pt x="415" y="1"/>
                  </a:moveTo>
                  <a:cubicBezTo>
                    <a:pt x="395" y="1"/>
                    <a:pt x="382" y="14"/>
                    <a:pt x="369" y="27"/>
                  </a:cubicBezTo>
                  <a:cubicBezTo>
                    <a:pt x="258" y="193"/>
                    <a:pt x="166" y="359"/>
                    <a:pt x="92" y="525"/>
                  </a:cubicBezTo>
                  <a:cubicBezTo>
                    <a:pt x="37" y="617"/>
                    <a:pt x="0" y="728"/>
                    <a:pt x="37" y="820"/>
                  </a:cubicBezTo>
                  <a:cubicBezTo>
                    <a:pt x="74" y="875"/>
                    <a:pt x="111" y="912"/>
                    <a:pt x="129" y="930"/>
                  </a:cubicBezTo>
                  <a:lnTo>
                    <a:pt x="664" y="1428"/>
                  </a:lnTo>
                  <a:cubicBezTo>
                    <a:pt x="664" y="1447"/>
                    <a:pt x="682" y="1447"/>
                    <a:pt x="682" y="1447"/>
                  </a:cubicBezTo>
                  <a:cubicBezTo>
                    <a:pt x="701" y="1447"/>
                    <a:pt x="719" y="1447"/>
                    <a:pt x="719" y="1428"/>
                  </a:cubicBezTo>
                  <a:cubicBezTo>
                    <a:pt x="738" y="1410"/>
                    <a:pt x="738" y="1373"/>
                    <a:pt x="719" y="1355"/>
                  </a:cubicBezTo>
                  <a:lnTo>
                    <a:pt x="203" y="857"/>
                  </a:lnTo>
                  <a:cubicBezTo>
                    <a:pt x="184" y="838"/>
                    <a:pt x="148" y="820"/>
                    <a:pt x="129" y="783"/>
                  </a:cubicBezTo>
                  <a:cubicBezTo>
                    <a:pt x="111" y="728"/>
                    <a:pt x="148" y="635"/>
                    <a:pt x="184" y="562"/>
                  </a:cubicBezTo>
                  <a:cubicBezTo>
                    <a:pt x="258" y="396"/>
                    <a:pt x="350" y="230"/>
                    <a:pt x="443" y="82"/>
                  </a:cubicBezTo>
                  <a:cubicBezTo>
                    <a:pt x="461" y="64"/>
                    <a:pt x="461" y="27"/>
                    <a:pt x="443" y="8"/>
                  </a:cubicBezTo>
                  <a:cubicBezTo>
                    <a:pt x="432" y="3"/>
                    <a:pt x="423" y="1"/>
                    <a:pt x="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85617A36-1C73-48DE-B983-F5F24CE45043}"/>
              </a:ext>
            </a:extLst>
          </p:cNvPr>
          <p:cNvPicPr>
            <a:picLocks noChangeAspect="1"/>
          </p:cNvPicPr>
          <p:nvPr/>
        </p:nvPicPr>
        <p:blipFill>
          <a:blip r:embed="rId3"/>
          <a:stretch>
            <a:fillRect/>
          </a:stretch>
        </p:blipFill>
        <p:spPr>
          <a:xfrm>
            <a:off x="7322853" y="325847"/>
            <a:ext cx="1344673" cy="134467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00"/>
        <p:cNvGrpSpPr/>
        <p:nvPr/>
      </p:nvGrpSpPr>
      <p:grpSpPr>
        <a:xfrm>
          <a:off x="0" y="0"/>
          <a:ext cx="0" cy="0"/>
          <a:chOff x="0" y="0"/>
          <a:chExt cx="0" cy="0"/>
        </a:xfrm>
      </p:grpSpPr>
      <p:pic>
        <p:nvPicPr>
          <p:cNvPr id="3" name="Picture 2">
            <a:extLst>
              <a:ext uri="{FF2B5EF4-FFF2-40B4-BE49-F238E27FC236}">
                <a16:creationId xmlns:a16="http://schemas.microsoft.com/office/drawing/2014/main" id="{D03F624A-D705-47E3-AFC9-B57097529A72}"/>
              </a:ext>
            </a:extLst>
          </p:cNvPr>
          <p:cNvPicPr>
            <a:picLocks noChangeAspect="1"/>
          </p:cNvPicPr>
          <p:nvPr/>
        </p:nvPicPr>
        <p:blipFill>
          <a:blip r:embed="rId3"/>
          <a:stretch>
            <a:fillRect/>
          </a:stretch>
        </p:blipFill>
        <p:spPr>
          <a:xfrm>
            <a:off x="780902" y="1259603"/>
            <a:ext cx="7836195" cy="4405709"/>
          </a:xfrm>
          <a:prstGeom prst="rect">
            <a:avLst/>
          </a:prstGeom>
        </p:spPr>
      </p:pic>
      <p:sp>
        <p:nvSpPr>
          <p:cNvPr id="6" name="Google Shape;3711;p63">
            <a:extLst>
              <a:ext uri="{FF2B5EF4-FFF2-40B4-BE49-F238E27FC236}">
                <a16:creationId xmlns:a16="http://schemas.microsoft.com/office/drawing/2014/main" id="{D33746FE-86D3-47DF-BF8A-90F664AEF443}"/>
              </a:ext>
            </a:extLst>
          </p:cNvPr>
          <p:cNvSpPr txBox="1">
            <a:spLocks noGrp="1"/>
          </p:cNvSpPr>
          <p:nvPr>
            <p:ph type="title"/>
          </p:nvPr>
        </p:nvSpPr>
        <p:spPr>
          <a:xfrm>
            <a:off x="1023894" y="68535"/>
            <a:ext cx="7096211" cy="1191068"/>
          </a:xfrm>
          <a:prstGeom prst="rect">
            <a:avLst/>
          </a:prstGeom>
        </p:spPr>
        <p:txBody>
          <a:bodyPr spcFirstLastPara="1" wrap="square" lIns="91425" tIns="91425" rIns="91425" bIns="91425" anchor="b" anchorCtr="0">
            <a:noAutofit/>
          </a:bodyPr>
          <a:lstStyle/>
          <a:p>
            <a:r>
              <a:rPr lang="en-US" sz="1800" dirty="0" err="1"/>
              <a:t>Foydalanuvchi</a:t>
            </a:r>
            <a:r>
              <a:rPr lang="en-US" sz="1800" dirty="0"/>
              <a:t> </a:t>
            </a:r>
            <a:r>
              <a:rPr lang="en-US" sz="1800" dirty="0" err="1"/>
              <a:t>profil</a:t>
            </a:r>
            <a:r>
              <a:rPr lang="en-US" sz="1800" dirty="0"/>
              <a:t> </a:t>
            </a:r>
            <a:r>
              <a:rPr lang="en-US" sz="1800" dirty="0" err="1"/>
              <a:t>sahifasining</a:t>
            </a:r>
            <a:r>
              <a:rPr lang="en-US" sz="1800" dirty="0"/>
              <a:t> </a:t>
            </a:r>
            <a:r>
              <a:rPr lang="en-US" sz="1800" dirty="0" err="1"/>
              <a:t>malumotlar</a:t>
            </a:r>
            <a:r>
              <a:rPr lang="en-US" sz="1800" dirty="0"/>
              <a:t> </a:t>
            </a:r>
            <a:r>
              <a:rPr lang="en-US" sz="1800" dirty="0" err="1"/>
              <a:t>qismida</a:t>
            </a:r>
            <a:r>
              <a:rPr lang="en-US" sz="1800" dirty="0"/>
              <a:t> </a:t>
            </a:r>
            <a:r>
              <a:rPr lang="en-US" sz="1800" dirty="0" err="1"/>
              <a:t>o’zining</a:t>
            </a:r>
            <a:r>
              <a:rPr lang="en-US" sz="1800" dirty="0"/>
              <a:t> </a:t>
            </a:r>
            <a:r>
              <a:rPr lang="en-US" sz="1800" dirty="0" err="1"/>
              <a:t>malumotlarini</a:t>
            </a:r>
            <a:r>
              <a:rPr lang="en-US" sz="1800" dirty="0"/>
              <a:t>, agar </a:t>
            </a:r>
            <a:r>
              <a:rPr lang="en-US" sz="1800" dirty="0" err="1"/>
              <a:t>roli</a:t>
            </a:r>
            <a:r>
              <a:rPr lang="en-US" sz="1800" dirty="0"/>
              <a:t> </a:t>
            </a:r>
            <a:r>
              <a:rPr lang="en-US" sz="1800" dirty="0" err="1"/>
              <a:t>haydovchi</a:t>
            </a:r>
            <a:r>
              <a:rPr lang="en-US" sz="1800" dirty="0"/>
              <a:t> </a:t>
            </a:r>
            <a:r>
              <a:rPr lang="en-US" sz="1800" dirty="0" err="1"/>
              <a:t>bo’lsa</a:t>
            </a:r>
            <a:r>
              <a:rPr lang="en-US" sz="1800" dirty="0"/>
              <a:t> </a:t>
            </a:r>
            <a:r>
              <a:rPr lang="en-US" sz="1800" dirty="0" err="1"/>
              <a:t>avtomobil</a:t>
            </a:r>
            <a:r>
              <a:rPr lang="en-US" sz="1800" dirty="0"/>
              <a:t> </a:t>
            </a:r>
            <a:r>
              <a:rPr lang="en-US" sz="1800" dirty="0" err="1"/>
              <a:t>malumotlarini</a:t>
            </a:r>
            <a:r>
              <a:rPr lang="en-US" sz="1800" dirty="0"/>
              <a:t> ham </a:t>
            </a:r>
            <a:r>
              <a:rPr lang="en-US" sz="1800" dirty="0" err="1"/>
              <a:t>ko’rishi</a:t>
            </a:r>
            <a:r>
              <a:rPr lang="en-US" sz="1800" dirty="0"/>
              <a:t> ham </a:t>
            </a:r>
            <a:r>
              <a:rPr lang="en-US" sz="1800" dirty="0" err="1"/>
              <a:t>o’zgartirishi</a:t>
            </a:r>
            <a:r>
              <a:rPr lang="en-US" sz="1800" dirty="0"/>
              <a:t> </a:t>
            </a:r>
            <a:r>
              <a:rPr lang="en-US" sz="1800" dirty="0" err="1"/>
              <a:t>mumkin</a:t>
            </a:r>
            <a:r>
              <a:rPr lang="en-US" sz="1800" dirty="0"/>
              <a:t>.</a:t>
            </a:r>
            <a:endParaRPr lang="en-US" sz="1800" b="1" dirty="0"/>
          </a:p>
        </p:txBody>
      </p:sp>
    </p:spTree>
    <p:extLst>
      <p:ext uri="{BB962C8B-B14F-4D97-AF65-F5344CB8AC3E}">
        <p14:creationId xmlns:p14="http://schemas.microsoft.com/office/powerpoint/2010/main" val="2698125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00"/>
        <p:cNvGrpSpPr/>
        <p:nvPr/>
      </p:nvGrpSpPr>
      <p:grpSpPr>
        <a:xfrm>
          <a:off x="0" y="0"/>
          <a:ext cx="0" cy="0"/>
          <a:chOff x="0" y="0"/>
          <a:chExt cx="0" cy="0"/>
        </a:xfrm>
      </p:grpSpPr>
      <p:sp>
        <p:nvSpPr>
          <p:cNvPr id="4668" name="Google Shape;4668;p97"/>
          <p:cNvSpPr txBox="1">
            <a:spLocks noGrp="1"/>
          </p:cNvSpPr>
          <p:nvPr>
            <p:ph type="title"/>
          </p:nvPr>
        </p:nvSpPr>
        <p:spPr>
          <a:xfrm>
            <a:off x="563525" y="157785"/>
            <a:ext cx="8016949" cy="873572"/>
          </a:xfrm>
          <a:prstGeom prst="rect">
            <a:avLst/>
          </a:prstGeom>
        </p:spPr>
        <p:txBody>
          <a:bodyPr spcFirstLastPara="1" wrap="square" lIns="91425" tIns="91425" rIns="91425" bIns="91425" anchor="ctr" anchorCtr="0">
            <a:noAutofit/>
          </a:bodyPr>
          <a:lstStyle/>
          <a:p>
            <a:pPr lvl="0"/>
            <a:r>
              <a:rPr lang="en-US" sz="1800" dirty="0" err="1"/>
              <a:t>Foyadalanuvchi</a:t>
            </a:r>
            <a:r>
              <a:rPr lang="en-US" sz="1800" dirty="0"/>
              <a:t> </a:t>
            </a:r>
            <a:r>
              <a:rPr lang="en-US" sz="1800" dirty="0" err="1"/>
              <a:t>profil</a:t>
            </a:r>
            <a:r>
              <a:rPr lang="en-US" sz="1800" dirty="0"/>
              <a:t> </a:t>
            </a:r>
            <a:r>
              <a:rPr lang="en-US" sz="1800" dirty="0" err="1"/>
              <a:t>sahifasining</a:t>
            </a:r>
            <a:r>
              <a:rPr lang="en-US" sz="1800" dirty="0"/>
              <a:t> </a:t>
            </a:r>
            <a:r>
              <a:rPr lang="en-US" sz="1800" dirty="0" err="1"/>
              <a:t>elonlarim</a:t>
            </a:r>
            <a:r>
              <a:rPr lang="en-US" sz="1800" dirty="0"/>
              <a:t> </a:t>
            </a:r>
            <a:r>
              <a:rPr lang="en-US" sz="1800" dirty="0" err="1"/>
              <a:t>qismida</a:t>
            </a:r>
            <a:r>
              <a:rPr lang="en-US" sz="1800" dirty="0"/>
              <a:t> </a:t>
            </a:r>
            <a:r>
              <a:rPr lang="en-US" sz="1800" dirty="0" err="1"/>
              <a:t>o’zining</a:t>
            </a:r>
            <a:r>
              <a:rPr lang="en-US" sz="1800" dirty="0"/>
              <a:t> </a:t>
            </a:r>
            <a:r>
              <a:rPr lang="en-US" sz="1800" dirty="0" err="1"/>
              <a:t>joylagan</a:t>
            </a:r>
            <a:r>
              <a:rPr lang="en-US" sz="1800" dirty="0"/>
              <a:t> </a:t>
            </a:r>
            <a:r>
              <a:rPr lang="en-US" sz="1800" dirty="0" err="1"/>
              <a:t>elonlarini</a:t>
            </a:r>
            <a:r>
              <a:rPr lang="en-US" sz="1800" dirty="0"/>
              <a:t> </a:t>
            </a:r>
            <a:r>
              <a:rPr lang="en-US" sz="1800" dirty="0" err="1"/>
              <a:t>ko’rishi</a:t>
            </a:r>
            <a:r>
              <a:rPr lang="en-US" sz="1800" dirty="0"/>
              <a:t>, </a:t>
            </a:r>
            <a:r>
              <a:rPr lang="en-US" sz="1800" dirty="0" err="1"/>
              <a:t>yangi</a:t>
            </a:r>
            <a:r>
              <a:rPr lang="en-US" sz="1800" dirty="0"/>
              <a:t> </a:t>
            </a:r>
            <a:r>
              <a:rPr lang="en-US" sz="1800" dirty="0" err="1"/>
              <a:t>elon</a:t>
            </a:r>
            <a:r>
              <a:rPr lang="en-US" sz="1800" dirty="0"/>
              <a:t> </a:t>
            </a:r>
            <a:r>
              <a:rPr lang="en-US" sz="1800" dirty="0" err="1"/>
              <a:t>joylashi</a:t>
            </a:r>
            <a:r>
              <a:rPr lang="en-US" sz="1800" dirty="0"/>
              <a:t>, </a:t>
            </a:r>
            <a:r>
              <a:rPr lang="en-US" sz="1800" dirty="0" err="1"/>
              <a:t>elonni</a:t>
            </a:r>
            <a:r>
              <a:rPr lang="en-US" sz="1800" dirty="0"/>
              <a:t> </a:t>
            </a:r>
            <a:r>
              <a:rPr lang="en-US" sz="1800" dirty="0" err="1"/>
              <a:t>o’zgartirishi</a:t>
            </a:r>
            <a:r>
              <a:rPr lang="en-US" sz="1800" dirty="0"/>
              <a:t>, </a:t>
            </a:r>
            <a:r>
              <a:rPr lang="en-US" sz="1800" dirty="0" err="1"/>
              <a:t>hamda</a:t>
            </a:r>
            <a:r>
              <a:rPr lang="en-US" sz="1800" dirty="0"/>
              <a:t> </a:t>
            </a:r>
            <a:r>
              <a:rPr lang="en-US" sz="1800" dirty="0" err="1"/>
              <a:t>elon</a:t>
            </a:r>
            <a:r>
              <a:rPr lang="en-US" sz="1800" dirty="0"/>
              <a:t> </a:t>
            </a:r>
            <a:r>
              <a:rPr lang="en-US" sz="1800" dirty="0" err="1"/>
              <a:t>orqali</a:t>
            </a:r>
            <a:r>
              <a:rPr lang="en-US" sz="1800" dirty="0"/>
              <a:t> </a:t>
            </a:r>
            <a:r>
              <a:rPr lang="en-US" sz="1800" dirty="0" err="1"/>
              <a:t>o’ziga</a:t>
            </a:r>
            <a:r>
              <a:rPr lang="en-US" sz="1800" dirty="0"/>
              <a:t> </a:t>
            </a:r>
            <a:r>
              <a:rPr lang="en-US" sz="1800" dirty="0" err="1"/>
              <a:t>hamroh</a:t>
            </a:r>
            <a:r>
              <a:rPr lang="en-US" sz="1800" dirty="0"/>
              <a:t> </a:t>
            </a:r>
            <a:r>
              <a:rPr lang="en-US" sz="1800" dirty="0" err="1"/>
              <a:t>topganidan</a:t>
            </a:r>
            <a:r>
              <a:rPr lang="en-US" sz="1800" dirty="0"/>
              <a:t> </a:t>
            </a:r>
            <a:r>
              <a:rPr lang="en-US" sz="1800" dirty="0" err="1"/>
              <a:t>keyin</a:t>
            </a:r>
            <a:r>
              <a:rPr lang="en-US" sz="1800" dirty="0"/>
              <a:t> </a:t>
            </a:r>
            <a:r>
              <a:rPr lang="en-US" sz="1800" dirty="0" err="1"/>
              <a:t>elonni</a:t>
            </a:r>
            <a:r>
              <a:rPr lang="en-US" sz="1800" dirty="0"/>
              <a:t> </a:t>
            </a:r>
            <a:r>
              <a:rPr lang="en-US" sz="1800" dirty="0" err="1"/>
              <a:t>tugatishi</a:t>
            </a:r>
            <a:r>
              <a:rPr lang="en-US" sz="1800" dirty="0"/>
              <a:t> </a:t>
            </a:r>
            <a:r>
              <a:rPr lang="en-US" sz="1800" dirty="0" err="1"/>
              <a:t>mumkin</a:t>
            </a:r>
            <a:endParaRPr sz="1800" b="1" dirty="0"/>
          </a:p>
        </p:txBody>
      </p:sp>
      <p:pic>
        <p:nvPicPr>
          <p:cNvPr id="2" name="Picture 1">
            <a:extLst>
              <a:ext uri="{FF2B5EF4-FFF2-40B4-BE49-F238E27FC236}">
                <a16:creationId xmlns:a16="http://schemas.microsoft.com/office/drawing/2014/main" id="{CFB08513-80C4-40FA-85B1-5F472F2288EA}"/>
              </a:ext>
            </a:extLst>
          </p:cNvPr>
          <p:cNvPicPr>
            <a:picLocks noChangeAspect="1"/>
          </p:cNvPicPr>
          <p:nvPr/>
        </p:nvPicPr>
        <p:blipFill>
          <a:blip r:embed="rId3"/>
          <a:stretch>
            <a:fillRect/>
          </a:stretch>
        </p:blipFill>
        <p:spPr>
          <a:xfrm>
            <a:off x="669851" y="1225260"/>
            <a:ext cx="7804298" cy="4387775"/>
          </a:xfrm>
          <a:prstGeom prst="rect">
            <a:avLst/>
          </a:prstGeom>
        </p:spPr>
      </p:pic>
    </p:spTree>
    <p:extLst>
      <p:ext uri="{BB962C8B-B14F-4D97-AF65-F5344CB8AC3E}">
        <p14:creationId xmlns:p14="http://schemas.microsoft.com/office/powerpoint/2010/main" val="2990909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26"/>
        <p:cNvGrpSpPr/>
        <p:nvPr/>
      </p:nvGrpSpPr>
      <p:grpSpPr>
        <a:xfrm>
          <a:off x="0" y="0"/>
          <a:ext cx="0" cy="0"/>
          <a:chOff x="0" y="0"/>
          <a:chExt cx="0" cy="0"/>
        </a:xfrm>
      </p:grpSpPr>
      <p:sp>
        <p:nvSpPr>
          <p:cNvPr id="3728" name="Google Shape;3728;p64"/>
          <p:cNvSpPr txBox="1">
            <a:spLocks noGrp="1"/>
          </p:cNvSpPr>
          <p:nvPr>
            <p:ph type="title"/>
          </p:nvPr>
        </p:nvSpPr>
        <p:spPr>
          <a:xfrm>
            <a:off x="883529" y="845874"/>
            <a:ext cx="2316871" cy="5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err="1"/>
              <a:t>Vebsayt</a:t>
            </a:r>
            <a:r>
              <a:rPr lang="en-US" b="1" dirty="0"/>
              <a:t> </a:t>
            </a:r>
            <a:r>
              <a:rPr lang="en-US" b="1" dirty="0" err="1"/>
              <a:t>algoritmi</a:t>
            </a:r>
            <a:endParaRPr b="1" dirty="0"/>
          </a:p>
        </p:txBody>
      </p:sp>
      <p:pic>
        <p:nvPicPr>
          <p:cNvPr id="5" name="Picture 4">
            <a:extLst>
              <a:ext uri="{FF2B5EF4-FFF2-40B4-BE49-F238E27FC236}">
                <a16:creationId xmlns:a16="http://schemas.microsoft.com/office/drawing/2014/main" id="{B8E64C81-B27D-42D8-86DD-F077DD382E75}"/>
              </a:ext>
            </a:extLst>
          </p:cNvPr>
          <p:cNvPicPr>
            <a:picLocks noChangeAspect="1"/>
          </p:cNvPicPr>
          <p:nvPr/>
        </p:nvPicPr>
        <p:blipFill>
          <a:blip r:embed="rId3"/>
          <a:stretch>
            <a:fillRect/>
          </a:stretch>
        </p:blipFill>
        <p:spPr>
          <a:xfrm>
            <a:off x="3571500" y="0"/>
            <a:ext cx="4424184" cy="51435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32"/>
        <p:cNvGrpSpPr/>
        <p:nvPr/>
      </p:nvGrpSpPr>
      <p:grpSpPr>
        <a:xfrm>
          <a:off x="0" y="0"/>
          <a:ext cx="0" cy="0"/>
          <a:chOff x="0" y="0"/>
          <a:chExt cx="0" cy="0"/>
        </a:xfrm>
      </p:grpSpPr>
      <p:sp>
        <p:nvSpPr>
          <p:cNvPr id="3734" name="Google Shape;3734;p65"/>
          <p:cNvSpPr txBox="1">
            <a:spLocks noGrp="1"/>
          </p:cNvSpPr>
          <p:nvPr>
            <p:ph type="title"/>
          </p:nvPr>
        </p:nvSpPr>
        <p:spPr>
          <a:xfrm>
            <a:off x="713225" y="539499"/>
            <a:ext cx="7717500" cy="96351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Frontend </a:t>
            </a:r>
            <a:r>
              <a:rPr lang="en-US" dirty="0" err="1"/>
              <a:t>qurishda</a:t>
            </a:r>
            <a:r>
              <a:rPr lang="en-US" dirty="0"/>
              <a:t> </a:t>
            </a:r>
            <a:r>
              <a:rPr lang="en-US" dirty="0" err="1"/>
              <a:t>foydalanilagan</a:t>
            </a:r>
            <a:r>
              <a:rPr lang="en-US" dirty="0"/>
              <a:t> </a:t>
            </a:r>
            <a:r>
              <a:rPr lang="en-US" dirty="0" err="1"/>
              <a:t>texnologiyalar</a:t>
            </a:r>
            <a:endParaRPr dirty="0"/>
          </a:p>
        </p:txBody>
      </p:sp>
      <p:sp>
        <p:nvSpPr>
          <p:cNvPr id="3733" name="Google Shape;3733;p65"/>
          <p:cNvSpPr txBox="1">
            <a:spLocks noGrp="1"/>
          </p:cNvSpPr>
          <p:nvPr>
            <p:ph type="body" idx="4294967295"/>
          </p:nvPr>
        </p:nvSpPr>
        <p:spPr>
          <a:xfrm>
            <a:off x="978217" y="1873129"/>
            <a:ext cx="4154488" cy="1365302"/>
          </a:xfrm>
          <a:prstGeom prst="rect">
            <a:avLst/>
          </a:prstGeom>
        </p:spPr>
        <p:txBody>
          <a:bodyPr spcFirstLastPara="1" wrap="square" lIns="91425" tIns="91425" rIns="91425" bIns="91425" anchor="t" anchorCtr="0">
            <a:noAutofit/>
          </a:bodyPr>
          <a:lstStyle/>
          <a:p>
            <a:pPr marL="342900" lvl="0" algn="l" rtl="0">
              <a:spcBef>
                <a:spcPts val="0"/>
              </a:spcBef>
              <a:spcAft>
                <a:spcPts val="0"/>
              </a:spcAft>
              <a:buAutoNum type="arabicPeriod"/>
            </a:pPr>
            <a:r>
              <a:rPr lang="en-US" dirty="0" err="1"/>
              <a:t>SvelteJS</a:t>
            </a:r>
            <a:r>
              <a:rPr lang="en-US" dirty="0"/>
              <a:t> (Frontend </a:t>
            </a:r>
            <a:r>
              <a:rPr lang="en-US" dirty="0" err="1"/>
              <a:t>freymvorki</a:t>
            </a:r>
            <a:r>
              <a:rPr lang="en-US" dirty="0"/>
              <a:t>)</a:t>
            </a:r>
          </a:p>
          <a:p>
            <a:pPr marL="342900" lvl="0" algn="l" rtl="0">
              <a:spcBef>
                <a:spcPts val="0"/>
              </a:spcBef>
              <a:spcAft>
                <a:spcPts val="0"/>
              </a:spcAft>
              <a:buAutoNum type="arabicPeriod"/>
            </a:pPr>
            <a:r>
              <a:rPr lang="en-US" dirty="0"/>
              <a:t>Typescript</a:t>
            </a:r>
          </a:p>
          <a:p>
            <a:pPr marL="342900" lvl="0" algn="l" rtl="0">
              <a:spcBef>
                <a:spcPts val="0"/>
              </a:spcBef>
              <a:spcAft>
                <a:spcPts val="0"/>
              </a:spcAft>
              <a:buAutoNum type="arabicPeriod"/>
            </a:pPr>
            <a:r>
              <a:rPr lang="en-US" dirty="0"/>
              <a:t>HTML, CSS, </a:t>
            </a:r>
            <a:r>
              <a:rPr lang="en-US" dirty="0" err="1"/>
              <a:t>Javascript</a:t>
            </a:r>
            <a:endParaRPr lang="en-US" dirty="0"/>
          </a:p>
          <a:p>
            <a:pPr marL="342900" lvl="0" algn="l" rtl="0">
              <a:spcBef>
                <a:spcPts val="0"/>
              </a:spcBef>
              <a:spcAft>
                <a:spcPts val="0"/>
              </a:spcAft>
              <a:buAutoNum type="arabicPeriod"/>
            </a:pPr>
            <a:r>
              <a:rPr lang="en-US" dirty="0" err="1"/>
              <a:t>TailwindCSS</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969"/>
        <p:cNvGrpSpPr/>
        <p:nvPr/>
      </p:nvGrpSpPr>
      <p:grpSpPr>
        <a:xfrm>
          <a:off x="0" y="0"/>
          <a:ext cx="0" cy="0"/>
          <a:chOff x="0" y="0"/>
          <a:chExt cx="0" cy="0"/>
        </a:xfrm>
      </p:grpSpPr>
      <p:sp>
        <p:nvSpPr>
          <p:cNvPr id="4971" name="Google Shape;4971;p109"/>
          <p:cNvSpPr txBox="1">
            <a:spLocks noGrp="1"/>
          </p:cNvSpPr>
          <p:nvPr>
            <p:ph type="title"/>
          </p:nvPr>
        </p:nvSpPr>
        <p:spPr>
          <a:xfrm>
            <a:off x="713225" y="539500"/>
            <a:ext cx="7717500"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Xulosa</a:t>
            </a:r>
            <a:endParaRPr b="1" dirty="0"/>
          </a:p>
        </p:txBody>
      </p:sp>
      <p:sp>
        <p:nvSpPr>
          <p:cNvPr id="15" name="Google Shape;4971;p109">
            <a:extLst>
              <a:ext uri="{FF2B5EF4-FFF2-40B4-BE49-F238E27FC236}">
                <a16:creationId xmlns:a16="http://schemas.microsoft.com/office/drawing/2014/main" id="{7DC31B4D-69F0-4435-A9BC-7BE3D872E144}"/>
              </a:ext>
            </a:extLst>
          </p:cNvPr>
          <p:cNvSpPr txBox="1">
            <a:spLocks/>
          </p:cNvSpPr>
          <p:nvPr/>
        </p:nvSpPr>
        <p:spPr>
          <a:xfrm>
            <a:off x="713225" y="1372385"/>
            <a:ext cx="7717500" cy="14239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Space Grotesk"/>
              <a:buNone/>
              <a:defRPr sz="3300" b="0" i="0" u="none" strike="noStrike" cap="none">
                <a:solidFill>
                  <a:schemeClr val="lt1"/>
                </a:solidFill>
                <a:latin typeface="Space Grotesk"/>
                <a:ea typeface="Space Grotesk"/>
                <a:cs typeface="Space Grotesk"/>
                <a:sym typeface="Space Grotesk"/>
              </a:defRPr>
            </a:lvl1pPr>
            <a:lvl2pPr marR="0" lvl="1"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9pPr>
          </a:lstStyle>
          <a:p>
            <a:pPr algn="just"/>
            <a:r>
              <a:rPr lang="en-US" sz="2000" b="1" dirty="0"/>
              <a:t>	</a:t>
            </a:r>
            <a:r>
              <a:rPr lang="en-US" sz="2000" b="1" dirty="0" err="1"/>
              <a:t>Ushbu</a:t>
            </a:r>
            <a:r>
              <a:rPr lang="en-US" sz="2000" b="1" dirty="0"/>
              <a:t> </a:t>
            </a:r>
            <a:r>
              <a:rPr lang="en-US" sz="2000" b="1" dirty="0" err="1"/>
              <a:t>loyihani</a:t>
            </a:r>
            <a:r>
              <a:rPr lang="en-US" sz="2000" b="1" dirty="0"/>
              <a:t> </a:t>
            </a:r>
            <a:r>
              <a:rPr lang="en-US" sz="2000" b="1" dirty="0" err="1"/>
              <a:t>amalga</a:t>
            </a:r>
            <a:r>
              <a:rPr lang="en-US" sz="2000" b="1" dirty="0"/>
              <a:t> </a:t>
            </a:r>
            <a:r>
              <a:rPr lang="en-US" sz="2000" b="1" dirty="0" err="1"/>
              <a:t>oshirish</a:t>
            </a:r>
            <a:r>
              <a:rPr lang="en-US" sz="2000" b="1" dirty="0"/>
              <a:t> </a:t>
            </a:r>
            <a:r>
              <a:rPr lang="en-US" sz="2000" b="1" dirty="0" err="1"/>
              <a:t>orqali</a:t>
            </a:r>
            <a:r>
              <a:rPr lang="en-US" sz="2000" b="1" dirty="0"/>
              <a:t> biz </a:t>
            </a:r>
            <a:r>
              <a:rPr lang="en-US" sz="2000" b="1" dirty="0" err="1"/>
              <a:t>ijtimoiy</a:t>
            </a:r>
            <a:r>
              <a:rPr lang="en-US" sz="2000" b="1" dirty="0"/>
              <a:t> </a:t>
            </a:r>
            <a:r>
              <a:rPr lang="en-US" sz="2000" b="1" dirty="0" err="1"/>
              <a:t>aholi</a:t>
            </a:r>
            <a:r>
              <a:rPr lang="en-US" sz="2000" b="1" dirty="0"/>
              <a:t> </a:t>
            </a:r>
            <a:r>
              <a:rPr lang="en-US" sz="2000" b="1" dirty="0" err="1"/>
              <a:t>qatlamini</a:t>
            </a:r>
            <a:r>
              <a:rPr lang="en-US" sz="2000" b="1" dirty="0"/>
              <a:t> </a:t>
            </a:r>
            <a:r>
              <a:rPr lang="en-US" sz="2000" b="1" dirty="0" err="1"/>
              <a:t>asosan</a:t>
            </a:r>
            <a:r>
              <a:rPr lang="en-US" sz="2000" b="1" dirty="0"/>
              <a:t> </a:t>
            </a:r>
            <a:r>
              <a:rPr lang="en-US" sz="2000" b="1" dirty="0" err="1"/>
              <a:t>talabalarni</a:t>
            </a:r>
            <a:r>
              <a:rPr lang="en-US" sz="2000" b="1" dirty="0"/>
              <a:t> </a:t>
            </a:r>
            <a:r>
              <a:rPr lang="en-US" sz="2000" b="1" dirty="0" err="1"/>
              <a:t>va</a:t>
            </a:r>
            <a:r>
              <a:rPr lang="en-US" sz="2000" b="1" dirty="0"/>
              <a:t> </a:t>
            </a:r>
            <a:r>
              <a:rPr lang="en-US" sz="2000" b="1" dirty="0" err="1"/>
              <a:t>boshqa</a:t>
            </a:r>
            <a:r>
              <a:rPr lang="en-US" sz="2000" b="1" dirty="0"/>
              <a:t> </a:t>
            </a:r>
            <a:r>
              <a:rPr lang="en-US" sz="2000" b="1" dirty="0" err="1"/>
              <a:t>viloyatlarga</a:t>
            </a:r>
            <a:r>
              <a:rPr lang="en-US" sz="2000" b="1" dirty="0"/>
              <a:t> </a:t>
            </a:r>
            <a:r>
              <a:rPr lang="en-US" sz="2000" b="1" dirty="0" err="1"/>
              <a:t>safarga</a:t>
            </a:r>
            <a:r>
              <a:rPr lang="en-US" sz="2000" b="1" dirty="0"/>
              <a:t> </a:t>
            </a:r>
            <a:r>
              <a:rPr lang="en-US" sz="2000" b="1" dirty="0" err="1"/>
              <a:t>chiqmoqchi</a:t>
            </a:r>
            <a:r>
              <a:rPr lang="en-US" sz="2000" b="1" dirty="0"/>
              <a:t> </a:t>
            </a:r>
            <a:r>
              <a:rPr lang="en-US" sz="2000" b="1" dirty="0" err="1"/>
              <a:t>bo’lgan</a:t>
            </a:r>
            <a:r>
              <a:rPr lang="en-US" sz="2000" b="1" dirty="0"/>
              <a:t> </a:t>
            </a:r>
            <a:r>
              <a:rPr lang="en-US" sz="2000" b="1" dirty="0" err="1"/>
              <a:t>aholini</a:t>
            </a:r>
            <a:r>
              <a:rPr lang="en-US" sz="2000" b="1" dirty="0"/>
              <a:t> </a:t>
            </a:r>
            <a:r>
              <a:rPr lang="en-US" sz="2000" b="1" dirty="0" err="1"/>
              <a:t>o’zlariga</a:t>
            </a:r>
            <a:r>
              <a:rPr lang="en-US" sz="2000" b="1" dirty="0"/>
              <a:t> </a:t>
            </a:r>
            <a:r>
              <a:rPr lang="en-US" sz="2000" b="1" dirty="0" err="1"/>
              <a:t>qulay</a:t>
            </a:r>
            <a:r>
              <a:rPr lang="en-US" sz="2000" b="1" dirty="0"/>
              <a:t> </a:t>
            </a:r>
            <a:r>
              <a:rPr lang="en-US" sz="2000" b="1" dirty="0" err="1"/>
              <a:t>ravishda</a:t>
            </a:r>
            <a:r>
              <a:rPr lang="en-US" sz="2000" b="1" dirty="0"/>
              <a:t> </a:t>
            </a:r>
            <a:r>
              <a:rPr lang="en-US" sz="2000" b="1" dirty="0" err="1"/>
              <a:t>hamroh</a:t>
            </a:r>
            <a:r>
              <a:rPr lang="en-US" sz="2000" b="1" dirty="0"/>
              <a:t> </a:t>
            </a:r>
            <a:r>
              <a:rPr lang="en-US" sz="2000" b="1" dirty="0" err="1"/>
              <a:t>topishlariga</a:t>
            </a:r>
            <a:r>
              <a:rPr lang="en-US" sz="2000" b="1" dirty="0"/>
              <a:t> </a:t>
            </a:r>
            <a:r>
              <a:rPr lang="en-US" sz="2000" b="1" dirty="0" err="1"/>
              <a:t>yordamlashgan</a:t>
            </a:r>
            <a:r>
              <a:rPr lang="en-US" sz="2000" b="1" dirty="0"/>
              <a:t> </a:t>
            </a:r>
            <a:r>
              <a:rPr lang="en-US" sz="2000" b="1" dirty="0" err="1"/>
              <a:t>bo’lamiz</a:t>
            </a:r>
            <a:r>
              <a:rPr lang="en-US" sz="2000" b="1"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969"/>
        <p:cNvGrpSpPr/>
        <p:nvPr/>
      </p:nvGrpSpPr>
      <p:grpSpPr>
        <a:xfrm>
          <a:off x="0" y="0"/>
          <a:ext cx="0" cy="0"/>
          <a:chOff x="0" y="0"/>
          <a:chExt cx="0" cy="0"/>
        </a:xfrm>
      </p:grpSpPr>
      <p:sp>
        <p:nvSpPr>
          <p:cNvPr id="4971" name="Google Shape;4971;p109"/>
          <p:cNvSpPr txBox="1">
            <a:spLocks noGrp="1"/>
          </p:cNvSpPr>
          <p:nvPr>
            <p:ph type="title"/>
          </p:nvPr>
        </p:nvSpPr>
        <p:spPr>
          <a:xfrm>
            <a:off x="713250" y="910975"/>
            <a:ext cx="7717500"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Etiboringiz</a:t>
            </a:r>
            <a:r>
              <a:rPr lang="en-US" dirty="0"/>
              <a:t> </a:t>
            </a:r>
            <a:r>
              <a:rPr lang="en-US" dirty="0" err="1"/>
              <a:t>uchun</a:t>
            </a:r>
            <a:r>
              <a:rPr lang="en-US" dirty="0"/>
              <a:t> </a:t>
            </a:r>
            <a:r>
              <a:rPr lang="en-US" dirty="0" err="1"/>
              <a:t>rahmat</a:t>
            </a:r>
            <a:endParaRPr b="1" dirty="0"/>
          </a:p>
        </p:txBody>
      </p:sp>
      <p:pic>
        <p:nvPicPr>
          <p:cNvPr id="2" name="Picture 1">
            <a:extLst>
              <a:ext uri="{FF2B5EF4-FFF2-40B4-BE49-F238E27FC236}">
                <a16:creationId xmlns:a16="http://schemas.microsoft.com/office/drawing/2014/main" id="{46066FF9-3B7F-4E66-8FFA-3C5E7C28CE87}"/>
              </a:ext>
            </a:extLst>
          </p:cNvPr>
          <p:cNvPicPr>
            <a:picLocks noChangeAspect="1"/>
          </p:cNvPicPr>
          <p:nvPr/>
        </p:nvPicPr>
        <p:blipFill>
          <a:blip r:embed="rId3"/>
          <a:stretch>
            <a:fillRect/>
          </a:stretch>
        </p:blipFill>
        <p:spPr>
          <a:xfrm>
            <a:off x="3157307" y="1815999"/>
            <a:ext cx="4359018" cy="4115157"/>
          </a:xfrm>
          <a:prstGeom prst="rect">
            <a:avLst/>
          </a:prstGeom>
        </p:spPr>
      </p:pic>
    </p:spTree>
    <p:extLst>
      <p:ext uri="{BB962C8B-B14F-4D97-AF65-F5344CB8AC3E}">
        <p14:creationId xmlns:p14="http://schemas.microsoft.com/office/powerpoint/2010/main" val="1782649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00"/>
        <p:cNvGrpSpPr/>
        <p:nvPr/>
      </p:nvGrpSpPr>
      <p:grpSpPr>
        <a:xfrm>
          <a:off x="0" y="0"/>
          <a:ext cx="0" cy="0"/>
          <a:chOff x="0" y="0"/>
          <a:chExt cx="0" cy="0"/>
        </a:xfrm>
      </p:grpSpPr>
      <p:sp>
        <p:nvSpPr>
          <p:cNvPr id="3701" name="Google Shape;3701;p6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lvl="0"/>
            <a:r>
              <a:rPr lang="en-US" b="1" dirty="0" err="1"/>
              <a:t>Masalaning</a:t>
            </a:r>
            <a:r>
              <a:rPr lang="en-US" b="1" dirty="0"/>
              <a:t> </a:t>
            </a:r>
            <a:r>
              <a:rPr lang="en-US" b="1" dirty="0" err="1"/>
              <a:t>qo’yilishi</a:t>
            </a:r>
            <a:endParaRPr b="1" dirty="0"/>
          </a:p>
        </p:txBody>
      </p:sp>
      <p:sp>
        <p:nvSpPr>
          <p:cNvPr id="3702" name="Google Shape;3702;p62"/>
          <p:cNvSpPr txBox="1">
            <a:spLocks noGrp="1"/>
          </p:cNvSpPr>
          <p:nvPr>
            <p:ph type="body" idx="1"/>
          </p:nvPr>
        </p:nvSpPr>
        <p:spPr>
          <a:xfrm>
            <a:off x="713225" y="1155049"/>
            <a:ext cx="7717500" cy="3321950"/>
          </a:xfrm>
          <a:prstGeom prst="rect">
            <a:avLst/>
          </a:prstGeom>
        </p:spPr>
        <p:txBody>
          <a:bodyPr spcFirstLastPara="1" wrap="square" lIns="91425" tIns="91425" rIns="91425" bIns="91425" anchor="t" anchorCtr="0">
            <a:noAutofit/>
          </a:bodyPr>
          <a:lstStyle/>
          <a:p>
            <a:pPr marL="0" indent="0" algn="just">
              <a:buNone/>
            </a:pPr>
            <a:r>
              <a:rPr lang="en-US" sz="2000" b="1" dirty="0">
                <a:cs typeface="Times New Roman" panose="02020603050405020304" pitchFamily="18" charset="0"/>
              </a:rPr>
              <a:t>	</a:t>
            </a:r>
            <a:r>
              <a:rPr lang="en-US" sz="1800" b="1" dirty="0" err="1">
                <a:cs typeface="Times New Roman" panose="02020603050405020304" pitchFamily="18" charset="0"/>
              </a:rPr>
              <a:t>Aholi</a:t>
            </a:r>
            <a:r>
              <a:rPr lang="en-US" sz="1800" b="1" dirty="0">
                <a:cs typeface="Times New Roman" panose="02020603050405020304" pitchFamily="18" charset="0"/>
              </a:rPr>
              <a:t> </a:t>
            </a:r>
            <a:r>
              <a:rPr lang="en-US" sz="1800" b="1" dirty="0" err="1">
                <a:cs typeface="Times New Roman" panose="02020603050405020304" pitchFamily="18" charset="0"/>
              </a:rPr>
              <a:t>uchun</a:t>
            </a:r>
            <a:r>
              <a:rPr lang="en-US" sz="1800" b="1" dirty="0">
                <a:cs typeface="Times New Roman" panose="02020603050405020304" pitchFamily="18" charset="0"/>
              </a:rPr>
              <a:t> </a:t>
            </a:r>
            <a:r>
              <a:rPr lang="en-US" sz="1800" b="1" dirty="0" err="1">
                <a:cs typeface="Times New Roman" panose="02020603050405020304" pitchFamily="18" charset="0"/>
              </a:rPr>
              <a:t>ularning</a:t>
            </a:r>
            <a:r>
              <a:rPr lang="en-US" sz="1800" b="1" dirty="0">
                <a:cs typeface="Times New Roman" panose="02020603050405020304" pitchFamily="18" charset="0"/>
              </a:rPr>
              <a:t> </a:t>
            </a:r>
            <a:r>
              <a:rPr lang="en-US" sz="1800" b="1" dirty="0" err="1">
                <a:cs typeface="Times New Roman" panose="02020603050405020304" pitchFamily="18" charset="0"/>
              </a:rPr>
              <a:t>yashash</a:t>
            </a:r>
            <a:r>
              <a:rPr lang="en-US" sz="1800" b="1" dirty="0">
                <a:cs typeface="Times New Roman" panose="02020603050405020304" pitchFamily="18" charset="0"/>
              </a:rPr>
              <a:t> </a:t>
            </a:r>
            <a:r>
              <a:rPr lang="en-US" sz="1800" b="1" dirty="0" err="1">
                <a:cs typeface="Times New Roman" panose="02020603050405020304" pitchFamily="18" charset="0"/>
              </a:rPr>
              <a:t>manzilidan</a:t>
            </a:r>
            <a:r>
              <a:rPr lang="en-US" sz="1800" b="1" dirty="0">
                <a:cs typeface="Times New Roman" panose="02020603050405020304" pitchFamily="18" charset="0"/>
              </a:rPr>
              <a:t> </a:t>
            </a:r>
            <a:r>
              <a:rPr lang="en-US" sz="1800" b="1" dirty="0" err="1">
                <a:cs typeface="Times New Roman" panose="02020603050405020304" pitchFamily="18" charset="0"/>
              </a:rPr>
              <a:t>va</a:t>
            </a:r>
            <a:r>
              <a:rPr lang="en-US" sz="1800" b="1" dirty="0">
                <a:cs typeface="Times New Roman" panose="02020603050405020304" pitchFamily="18" charset="0"/>
              </a:rPr>
              <a:t> </a:t>
            </a:r>
            <a:r>
              <a:rPr lang="en-US" sz="1800" b="1" dirty="0" err="1">
                <a:cs typeface="Times New Roman" panose="02020603050405020304" pitchFamily="18" charset="0"/>
              </a:rPr>
              <a:t>ularning</a:t>
            </a:r>
            <a:r>
              <a:rPr lang="en-US" sz="1800" b="1" dirty="0">
                <a:cs typeface="Times New Roman" panose="02020603050405020304" pitchFamily="18" charset="0"/>
              </a:rPr>
              <a:t> </a:t>
            </a:r>
            <a:r>
              <a:rPr lang="en-US" sz="1800" b="1" dirty="0" err="1">
                <a:cs typeface="Times New Roman" panose="02020603050405020304" pitchFamily="18" charset="0"/>
              </a:rPr>
              <a:t>sayohat</a:t>
            </a:r>
            <a:r>
              <a:rPr lang="en-US" sz="1800" b="1" dirty="0">
                <a:cs typeface="Times New Roman" panose="02020603050405020304" pitchFamily="18" charset="0"/>
              </a:rPr>
              <a:t> </a:t>
            </a:r>
            <a:r>
              <a:rPr lang="en-US" sz="1800" b="1" dirty="0" err="1">
                <a:cs typeface="Times New Roman" panose="02020603050405020304" pitchFamily="18" charset="0"/>
              </a:rPr>
              <a:t>qilmoqchi</a:t>
            </a:r>
            <a:r>
              <a:rPr lang="en-US" sz="1800" b="1" dirty="0">
                <a:cs typeface="Times New Roman" panose="02020603050405020304" pitchFamily="18" charset="0"/>
              </a:rPr>
              <a:t> </a:t>
            </a:r>
            <a:r>
              <a:rPr lang="en-US" sz="1800" b="1" dirty="0" err="1">
                <a:cs typeface="Times New Roman" panose="02020603050405020304" pitchFamily="18" charset="0"/>
              </a:rPr>
              <a:t>bo’lgan</a:t>
            </a:r>
            <a:r>
              <a:rPr lang="en-US" sz="1800" b="1" dirty="0">
                <a:cs typeface="Times New Roman" panose="02020603050405020304" pitchFamily="18" charset="0"/>
              </a:rPr>
              <a:t> </a:t>
            </a:r>
            <a:r>
              <a:rPr lang="en-US" sz="1800" b="1" dirty="0" err="1">
                <a:cs typeface="Times New Roman" panose="02020603050405020304" pitchFamily="18" charset="0"/>
              </a:rPr>
              <a:t>manzilidan</a:t>
            </a:r>
            <a:r>
              <a:rPr lang="en-US" sz="1800" b="1" dirty="0">
                <a:cs typeface="Times New Roman" panose="02020603050405020304" pitchFamily="18" charset="0"/>
              </a:rPr>
              <a:t> </a:t>
            </a:r>
            <a:r>
              <a:rPr lang="en-US" sz="1800" b="1" dirty="0" err="1">
                <a:cs typeface="Times New Roman" panose="02020603050405020304" pitchFamily="18" charset="0"/>
              </a:rPr>
              <a:t>kelib</a:t>
            </a:r>
            <a:r>
              <a:rPr lang="en-US" sz="1800" b="1" dirty="0">
                <a:cs typeface="Times New Roman" panose="02020603050405020304" pitchFamily="18" charset="0"/>
              </a:rPr>
              <a:t> </a:t>
            </a:r>
            <a:r>
              <a:rPr lang="en-US" sz="1800" b="1" dirty="0" err="1">
                <a:cs typeface="Times New Roman" panose="02020603050405020304" pitchFamily="18" charset="0"/>
              </a:rPr>
              <a:t>chiqqan</a:t>
            </a:r>
            <a:r>
              <a:rPr lang="en-US" sz="1800" b="1" dirty="0">
                <a:cs typeface="Times New Roman" panose="02020603050405020304" pitchFamily="18" charset="0"/>
              </a:rPr>
              <a:t> </a:t>
            </a:r>
            <a:r>
              <a:rPr lang="en-US" sz="1800" b="1" dirty="0" err="1">
                <a:cs typeface="Times New Roman" panose="02020603050405020304" pitchFamily="18" charset="0"/>
              </a:rPr>
              <a:t>holda</a:t>
            </a:r>
            <a:r>
              <a:rPr lang="en-US" sz="1800" b="1" dirty="0">
                <a:cs typeface="Times New Roman" panose="02020603050405020304" pitchFamily="18" charset="0"/>
              </a:rPr>
              <a:t> </a:t>
            </a:r>
            <a:r>
              <a:rPr lang="en-US" sz="1800" b="1" dirty="0" err="1">
                <a:cs typeface="Times New Roman" panose="02020603050405020304" pitchFamily="18" charset="0"/>
              </a:rPr>
              <a:t>ularga</a:t>
            </a:r>
            <a:r>
              <a:rPr lang="en-US" sz="1800" b="1" dirty="0">
                <a:cs typeface="Times New Roman" panose="02020603050405020304" pitchFamily="18" charset="0"/>
              </a:rPr>
              <a:t> </a:t>
            </a:r>
            <a:r>
              <a:rPr lang="en-US" sz="1800" b="1" dirty="0" err="1">
                <a:cs typeface="Times New Roman" panose="02020603050405020304" pitchFamily="18" charset="0"/>
              </a:rPr>
              <a:t>mos</a:t>
            </a:r>
            <a:r>
              <a:rPr lang="en-US" sz="1800" b="1" dirty="0">
                <a:cs typeface="Times New Roman" panose="02020603050405020304" pitchFamily="18" charset="0"/>
              </a:rPr>
              <a:t> </a:t>
            </a:r>
            <a:r>
              <a:rPr lang="en-US" sz="1800" b="1" dirty="0" err="1">
                <a:cs typeface="Times New Roman" panose="02020603050405020304" pitchFamily="18" charset="0"/>
              </a:rPr>
              <a:t>va</a:t>
            </a:r>
            <a:r>
              <a:rPr lang="en-US" sz="1800" b="1" dirty="0">
                <a:cs typeface="Times New Roman" panose="02020603050405020304" pitchFamily="18" charset="0"/>
              </a:rPr>
              <a:t> </a:t>
            </a:r>
            <a:r>
              <a:rPr lang="en-US" sz="1800" b="1" dirty="0" err="1">
                <a:cs typeface="Times New Roman" panose="02020603050405020304" pitchFamily="18" charset="0"/>
              </a:rPr>
              <a:t>qulay</a:t>
            </a:r>
            <a:r>
              <a:rPr lang="en-US" sz="1800" b="1" dirty="0">
                <a:cs typeface="Times New Roman" panose="02020603050405020304" pitchFamily="18" charset="0"/>
              </a:rPr>
              <a:t> </a:t>
            </a:r>
            <a:r>
              <a:rPr lang="en-US" sz="1800" b="1" dirty="0" err="1">
                <a:cs typeface="Times New Roman" panose="02020603050405020304" pitchFamily="18" charset="0"/>
              </a:rPr>
              <a:t>bo’lgan</a:t>
            </a:r>
            <a:r>
              <a:rPr lang="en-US" sz="1800" b="1" dirty="0">
                <a:cs typeface="Times New Roman" panose="02020603050405020304" pitchFamily="18" charset="0"/>
              </a:rPr>
              <a:t> </a:t>
            </a:r>
            <a:r>
              <a:rPr lang="en-US" sz="1800" b="1" dirty="0" err="1">
                <a:cs typeface="Times New Roman" panose="02020603050405020304" pitchFamily="18" charset="0"/>
              </a:rPr>
              <a:t>hamroh</a:t>
            </a:r>
            <a:r>
              <a:rPr lang="en-US" sz="1800" b="1" dirty="0">
                <a:cs typeface="Times New Roman" panose="02020603050405020304" pitchFamily="18" charset="0"/>
              </a:rPr>
              <a:t> </a:t>
            </a:r>
            <a:r>
              <a:rPr lang="en-US" sz="1800" b="1" dirty="0" err="1">
                <a:cs typeface="Times New Roman" panose="02020603050405020304" pitchFamily="18" charset="0"/>
              </a:rPr>
              <a:t>topish</a:t>
            </a:r>
            <a:r>
              <a:rPr lang="en-US" sz="1800" b="1" dirty="0">
                <a:cs typeface="Times New Roman" panose="02020603050405020304" pitchFamily="18" charset="0"/>
              </a:rPr>
              <a:t> </a:t>
            </a:r>
            <a:r>
              <a:rPr lang="en-US" sz="1800" b="1" dirty="0" err="1">
                <a:cs typeface="Times New Roman" panose="02020603050405020304" pitchFamily="18" charset="0"/>
              </a:rPr>
              <a:t>uchun</a:t>
            </a:r>
            <a:r>
              <a:rPr lang="en-US" sz="1800" b="1" dirty="0">
                <a:cs typeface="Times New Roman" panose="02020603050405020304" pitchFamily="18" charset="0"/>
              </a:rPr>
              <a:t> </a:t>
            </a:r>
            <a:r>
              <a:rPr lang="en-US" sz="1800" b="1" dirty="0" err="1">
                <a:cs typeface="Times New Roman" panose="02020603050405020304" pitchFamily="18" charset="0"/>
              </a:rPr>
              <a:t>e’lonlarni</a:t>
            </a:r>
            <a:r>
              <a:rPr lang="en-US" sz="1800" b="1" dirty="0">
                <a:cs typeface="Times New Roman" panose="02020603050405020304" pitchFamily="18" charset="0"/>
              </a:rPr>
              <a:t> </a:t>
            </a:r>
            <a:r>
              <a:rPr lang="en-US" sz="1800" b="1" dirty="0" err="1">
                <a:cs typeface="Times New Roman" panose="02020603050405020304" pitchFamily="18" charset="0"/>
              </a:rPr>
              <a:t>ko’rsatuvchi</a:t>
            </a:r>
            <a:r>
              <a:rPr lang="en-US" sz="1800" b="1" dirty="0">
                <a:cs typeface="Times New Roman" panose="02020603050405020304" pitchFamily="18" charset="0"/>
              </a:rPr>
              <a:t> </a:t>
            </a:r>
            <a:r>
              <a:rPr lang="en-US" sz="1800" b="1" dirty="0" err="1">
                <a:cs typeface="Times New Roman" panose="02020603050405020304" pitchFamily="18" charset="0"/>
              </a:rPr>
              <a:t>va</a:t>
            </a:r>
            <a:r>
              <a:rPr lang="en-US" sz="1800" b="1" dirty="0">
                <a:cs typeface="Times New Roman" panose="02020603050405020304" pitchFamily="18" charset="0"/>
              </a:rPr>
              <a:t> </a:t>
            </a:r>
            <a:r>
              <a:rPr lang="en-US" sz="1800" b="1" dirty="0" err="1">
                <a:cs typeface="Times New Roman" panose="02020603050405020304" pitchFamily="18" charset="0"/>
              </a:rPr>
              <a:t>huddi</a:t>
            </a:r>
            <a:r>
              <a:rPr lang="en-US" sz="1800" b="1" dirty="0">
                <a:cs typeface="Times New Roman" panose="02020603050405020304" pitchFamily="18" charset="0"/>
              </a:rPr>
              <a:t> </a:t>
            </a:r>
            <a:r>
              <a:rPr lang="en-US" sz="1800" b="1" dirty="0" err="1">
                <a:cs typeface="Times New Roman" panose="02020603050405020304" pitchFamily="18" charset="0"/>
              </a:rPr>
              <a:t>shu</a:t>
            </a:r>
            <a:r>
              <a:rPr lang="en-US" sz="1800" b="1" dirty="0">
                <a:cs typeface="Times New Roman" panose="02020603050405020304" pitchFamily="18" charset="0"/>
              </a:rPr>
              <a:t> </a:t>
            </a:r>
            <a:r>
              <a:rPr lang="en-US" sz="1800" b="1" dirty="0" err="1">
                <a:cs typeface="Times New Roman" panose="02020603050405020304" pitchFamily="18" charset="0"/>
              </a:rPr>
              <a:t>kabi</a:t>
            </a:r>
            <a:r>
              <a:rPr lang="en-US" sz="1800" b="1" dirty="0">
                <a:cs typeface="Times New Roman" panose="02020603050405020304" pitchFamily="18" charset="0"/>
              </a:rPr>
              <a:t> </a:t>
            </a:r>
            <a:r>
              <a:rPr lang="en-US" sz="1800" b="1" dirty="0" err="1">
                <a:cs typeface="Times New Roman" panose="02020603050405020304" pitchFamily="18" charset="0"/>
              </a:rPr>
              <a:t>e’lonlar</a:t>
            </a:r>
            <a:r>
              <a:rPr lang="en-US" sz="1800" b="1" dirty="0">
                <a:cs typeface="Times New Roman" panose="02020603050405020304" pitchFamily="18" charset="0"/>
              </a:rPr>
              <a:t> </a:t>
            </a:r>
            <a:r>
              <a:rPr lang="en-US" sz="1800" b="1" dirty="0" err="1">
                <a:cs typeface="Times New Roman" panose="02020603050405020304" pitchFamily="18" charset="0"/>
              </a:rPr>
              <a:t>yaratish</a:t>
            </a:r>
            <a:r>
              <a:rPr lang="en-US" sz="1800" b="1" dirty="0">
                <a:cs typeface="Times New Roman" panose="02020603050405020304" pitchFamily="18" charset="0"/>
              </a:rPr>
              <a:t> </a:t>
            </a:r>
            <a:r>
              <a:rPr lang="en-US" sz="1800" b="1" dirty="0" err="1">
                <a:cs typeface="Times New Roman" panose="02020603050405020304" pitchFamily="18" charset="0"/>
              </a:rPr>
              <a:t>mumkin</a:t>
            </a:r>
            <a:r>
              <a:rPr lang="en-US" sz="1800" b="1" dirty="0">
                <a:cs typeface="Times New Roman" panose="02020603050405020304" pitchFamily="18" charset="0"/>
              </a:rPr>
              <a:t> </a:t>
            </a:r>
            <a:r>
              <a:rPr lang="en-US" sz="1800" b="1" dirty="0" err="1">
                <a:cs typeface="Times New Roman" panose="02020603050405020304" pitchFamily="18" charset="0"/>
              </a:rPr>
              <a:t>bo’ladigan</a:t>
            </a:r>
            <a:r>
              <a:rPr lang="en-US" sz="1800" b="1" dirty="0">
                <a:cs typeface="Times New Roman" panose="02020603050405020304" pitchFamily="18" charset="0"/>
              </a:rPr>
              <a:t> </a:t>
            </a:r>
            <a:r>
              <a:rPr lang="en-US" sz="1800" b="1" dirty="0" err="1">
                <a:cs typeface="Times New Roman" panose="02020603050405020304" pitchFamily="18" charset="0"/>
              </a:rPr>
              <a:t>va</a:t>
            </a:r>
            <a:r>
              <a:rPr lang="en-US" sz="1800" b="1" dirty="0">
                <a:cs typeface="Times New Roman" panose="02020603050405020304" pitchFamily="18" charset="0"/>
              </a:rPr>
              <a:t> </a:t>
            </a:r>
            <a:r>
              <a:rPr lang="en-US" sz="1800" b="1" dirty="0" err="1">
                <a:cs typeface="Times New Roman" panose="02020603050405020304" pitchFamily="18" charset="0"/>
              </a:rPr>
              <a:t>eng</a:t>
            </a:r>
            <a:r>
              <a:rPr lang="en-US" sz="1800" b="1" dirty="0">
                <a:cs typeface="Times New Roman" panose="02020603050405020304" pitchFamily="18" charset="0"/>
              </a:rPr>
              <a:t> </a:t>
            </a:r>
            <a:r>
              <a:rPr lang="en-US" sz="1800" b="1" dirty="0" err="1">
                <a:cs typeface="Times New Roman" panose="02020603050405020304" pitchFamily="18" charset="0"/>
              </a:rPr>
              <a:t>asosiysi</a:t>
            </a:r>
            <a:r>
              <a:rPr lang="en-US" sz="1800" b="1" dirty="0">
                <a:cs typeface="Times New Roman" panose="02020603050405020304" pitchFamily="18" charset="0"/>
              </a:rPr>
              <a:t> </a:t>
            </a:r>
            <a:r>
              <a:rPr lang="en-US" sz="1800" b="1" dirty="0" err="1">
                <a:cs typeface="Times New Roman" panose="02020603050405020304" pitchFamily="18" charset="0"/>
              </a:rPr>
              <a:t>foydalanish</a:t>
            </a:r>
            <a:r>
              <a:rPr lang="en-US" sz="1800" b="1" dirty="0">
                <a:cs typeface="Times New Roman" panose="02020603050405020304" pitchFamily="18" charset="0"/>
              </a:rPr>
              <a:t> </a:t>
            </a:r>
            <a:r>
              <a:rPr lang="en-US" sz="1800" b="1" dirty="0" err="1">
                <a:cs typeface="Times New Roman" panose="02020603050405020304" pitchFamily="18" charset="0"/>
              </a:rPr>
              <a:t>uchun</a:t>
            </a:r>
            <a:r>
              <a:rPr lang="en-US" sz="1800" b="1" dirty="0">
                <a:cs typeface="Times New Roman" panose="02020603050405020304" pitchFamily="18" charset="0"/>
              </a:rPr>
              <a:t> </a:t>
            </a:r>
            <a:r>
              <a:rPr lang="en-US" sz="1800" b="1" dirty="0" err="1">
                <a:cs typeface="Times New Roman" panose="02020603050405020304" pitchFamily="18" charset="0"/>
              </a:rPr>
              <a:t>oson</a:t>
            </a:r>
            <a:r>
              <a:rPr lang="en-US" sz="1800" b="1" dirty="0">
                <a:cs typeface="Times New Roman" panose="02020603050405020304" pitchFamily="18" charset="0"/>
              </a:rPr>
              <a:t>, </a:t>
            </a:r>
            <a:r>
              <a:rPr lang="en-US" sz="1800" b="1" dirty="0" err="1">
                <a:cs typeface="Times New Roman" panose="02020603050405020304" pitchFamily="18" charset="0"/>
              </a:rPr>
              <a:t>qulay</a:t>
            </a:r>
            <a:r>
              <a:rPr lang="en-US" sz="1800" b="1" dirty="0">
                <a:cs typeface="Times New Roman" panose="02020603050405020304" pitchFamily="18" charset="0"/>
              </a:rPr>
              <a:t> </a:t>
            </a:r>
            <a:r>
              <a:rPr lang="en-US" sz="1800" b="1" dirty="0" err="1">
                <a:cs typeface="Times New Roman" panose="02020603050405020304" pitchFamily="18" charset="0"/>
              </a:rPr>
              <a:t>va</a:t>
            </a:r>
            <a:r>
              <a:rPr lang="en-US" sz="1800" b="1" dirty="0">
                <a:cs typeface="Times New Roman" panose="02020603050405020304" pitchFamily="18" charset="0"/>
              </a:rPr>
              <a:t> </a:t>
            </a:r>
            <a:r>
              <a:rPr lang="en-US" sz="1800" b="1" dirty="0" err="1">
                <a:cs typeface="Times New Roman" panose="02020603050405020304" pitchFamily="18" charset="0"/>
              </a:rPr>
              <a:t>bepul</a:t>
            </a:r>
            <a:r>
              <a:rPr lang="en-US" sz="1800" b="1" dirty="0">
                <a:cs typeface="Times New Roman" panose="02020603050405020304" pitchFamily="18" charset="0"/>
              </a:rPr>
              <a:t> </a:t>
            </a:r>
            <a:r>
              <a:rPr lang="en-US" sz="1800" b="1" dirty="0" err="1">
                <a:cs typeface="Times New Roman" panose="02020603050405020304" pitchFamily="18" charset="0"/>
              </a:rPr>
              <a:t>foydalanish</a:t>
            </a:r>
            <a:r>
              <a:rPr lang="en-US" sz="1800" b="1" dirty="0">
                <a:cs typeface="Times New Roman" panose="02020603050405020304" pitchFamily="18" charset="0"/>
              </a:rPr>
              <a:t> </a:t>
            </a:r>
            <a:r>
              <a:rPr lang="en-US" sz="1800" b="1" dirty="0" err="1">
                <a:cs typeface="Times New Roman" panose="02020603050405020304" pitchFamily="18" charset="0"/>
              </a:rPr>
              <a:t>mumkin</a:t>
            </a:r>
            <a:r>
              <a:rPr lang="en-US" sz="1800" b="1" dirty="0">
                <a:cs typeface="Times New Roman" panose="02020603050405020304" pitchFamily="18" charset="0"/>
              </a:rPr>
              <a:t> </a:t>
            </a:r>
            <a:r>
              <a:rPr lang="en-US" sz="1800" b="1" dirty="0" err="1">
                <a:cs typeface="Times New Roman" panose="02020603050405020304" pitchFamily="18" charset="0"/>
              </a:rPr>
              <a:t>bo’lgan</a:t>
            </a:r>
            <a:r>
              <a:rPr lang="en-US" sz="1800" b="1" dirty="0">
                <a:cs typeface="Times New Roman" panose="02020603050405020304" pitchFamily="18" charset="0"/>
              </a:rPr>
              <a:t> </a:t>
            </a:r>
            <a:r>
              <a:rPr lang="en-US" sz="1800" b="1" dirty="0" err="1">
                <a:cs typeface="Times New Roman" panose="02020603050405020304" pitchFamily="18" charset="0"/>
              </a:rPr>
              <a:t>mobil</a:t>
            </a:r>
            <a:r>
              <a:rPr lang="en-US" sz="1800" b="1" dirty="0">
                <a:cs typeface="Times New Roman" panose="02020603050405020304" pitchFamily="18" charset="0"/>
              </a:rPr>
              <a:t> </a:t>
            </a:r>
            <a:r>
              <a:rPr lang="en-US" sz="1800" b="1" dirty="0" err="1">
                <a:cs typeface="Times New Roman" panose="02020603050405020304" pitchFamily="18" charset="0"/>
              </a:rPr>
              <a:t>ilova</a:t>
            </a:r>
            <a:r>
              <a:rPr lang="en-US" sz="1800" b="1" dirty="0">
                <a:cs typeface="Times New Roman" panose="02020603050405020304" pitchFamily="18" charset="0"/>
              </a:rPr>
              <a:t> </a:t>
            </a:r>
            <a:r>
              <a:rPr lang="en-US" sz="1800" b="1" dirty="0" err="1">
                <a:cs typeface="Times New Roman" panose="02020603050405020304" pitchFamily="18" charset="0"/>
              </a:rPr>
              <a:t>ishlab</a:t>
            </a:r>
            <a:r>
              <a:rPr lang="en-US" sz="1800" b="1" dirty="0">
                <a:cs typeface="Times New Roman" panose="02020603050405020304" pitchFamily="18" charset="0"/>
              </a:rPr>
              <a:t> </a:t>
            </a:r>
            <a:r>
              <a:rPr lang="en-US" sz="1800" b="1" dirty="0" err="1">
                <a:cs typeface="Times New Roman" panose="02020603050405020304" pitchFamily="18" charset="0"/>
              </a:rPr>
              <a:t>chiqish</a:t>
            </a:r>
            <a:r>
              <a:rPr lang="en-US" sz="1800" b="1" dirty="0">
                <a:cs typeface="Times New Roman" panose="02020603050405020304" pitchFamily="18" charset="0"/>
              </a:rPr>
              <a:t>.</a:t>
            </a:r>
          </a:p>
        </p:txBody>
      </p:sp>
      <p:sp>
        <p:nvSpPr>
          <p:cNvPr id="6" name="Google Shape;3711;p63">
            <a:extLst>
              <a:ext uri="{FF2B5EF4-FFF2-40B4-BE49-F238E27FC236}">
                <a16:creationId xmlns:a16="http://schemas.microsoft.com/office/drawing/2014/main" id="{6649638E-D0B3-4CE0-BD5B-01158128D0FC}"/>
              </a:ext>
            </a:extLst>
          </p:cNvPr>
          <p:cNvSpPr txBox="1">
            <a:spLocks/>
          </p:cNvSpPr>
          <p:nvPr/>
        </p:nvSpPr>
        <p:spPr>
          <a:xfrm>
            <a:off x="713226" y="2772944"/>
            <a:ext cx="7717499" cy="13241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Space Grotesk"/>
              <a:buNone/>
              <a:defRPr sz="3300" b="0" i="0" u="none" strike="noStrike" cap="none">
                <a:solidFill>
                  <a:schemeClr val="lt1"/>
                </a:solidFill>
                <a:latin typeface="Space Grotesk"/>
                <a:ea typeface="Space Grotesk"/>
                <a:cs typeface="Space Grotesk"/>
                <a:sym typeface="Space Grotesk"/>
              </a:defRPr>
            </a:lvl1pPr>
            <a:lvl2pPr marR="0" lvl="1"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9pPr>
          </a:lstStyle>
          <a:p>
            <a:endParaRPr lang="en-US" sz="1800" b="1" dirty="0"/>
          </a:p>
          <a:p>
            <a:r>
              <a:rPr lang="en-US" sz="1800" b="1" dirty="0" err="1"/>
              <a:t>Muammo</a:t>
            </a:r>
            <a:endParaRPr lang="en-US" sz="1800" b="1" dirty="0"/>
          </a:p>
          <a:p>
            <a:r>
              <a:rPr lang="en-US" sz="1800" b="1" dirty="0" err="1"/>
              <a:t>Viloyatlar</a:t>
            </a:r>
            <a:r>
              <a:rPr lang="en-US" sz="1800" b="1" dirty="0"/>
              <a:t> </a:t>
            </a:r>
            <a:r>
              <a:rPr lang="en-US" sz="1800" b="1" dirty="0" err="1"/>
              <a:t>aro</a:t>
            </a:r>
            <a:r>
              <a:rPr lang="en-US" sz="1800" b="1" dirty="0"/>
              <a:t> </a:t>
            </a:r>
            <a:r>
              <a:rPr lang="en-US" sz="1800" b="1" dirty="0" err="1"/>
              <a:t>yoki</a:t>
            </a:r>
            <a:r>
              <a:rPr lang="en-US" sz="1800" b="1" dirty="0"/>
              <a:t> </a:t>
            </a:r>
            <a:r>
              <a:rPr lang="en-US" sz="1800" b="1" dirty="0" err="1"/>
              <a:t>tumanlar</a:t>
            </a:r>
            <a:r>
              <a:rPr lang="en-US" sz="1800" b="1" dirty="0"/>
              <a:t> </a:t>
            </a:r>
            <a:r>
              <a:rPr lang="en-US" sz="1800" b="1" dirty="0" err="1"/>
              <a:t>aro</a:t>
            </a:r>
            <a:r>
              <a:rPr lang="en-US" sz="1800" b="1" dirty="0"/>
              <a:t> </a:t>
            </a:r>
            <a:r>
              <a:rPr lang="en-US" sz="1800" b="1" dirty="0" err="1"/>
              <a:t>qatnaydigan</a:t>
            </a:r>
            <a:r>
              <a:rPr lang="en-US" sz="1800" b="1" dirty="0"/>
              <a:t> </a:t>
            </a:r>
            <a:r>
              <a:rPr lang="en-US" sz="1800" b="1" dirty="0" err="1"/>
              <a:t>haydovchilarga</a:t>
            </a:r>
            <a:r>
              <a:rPr lang="en-US" sz="1800" b="1" dirty="0"/>
              <a:t> </a:t>
            </a:r>
            <a:r>
              <a:rPr lang="en-US" sz="1800" b="1" dirty="0" err="1"/>
              <a:t>ko’pincha</a:t>
            </a:r>
            <a:r>
              <a:rPr lang="en-US" sz="1800" b="1" dirty="0"/>
              <a:t> </a:t>
            </a:r>
            <a:r>
              <a:rPr lang="en-US" sz="1800" b="1" dirty="0" err="1"/>
              <a:t>mijoz</a:t>
            </a:r>
            <a:r>
              <a:rPr lang="en-US" sz="1800" b="1" dirty="0"/>
              <a:t> </a:t>
            </a:r>
            <a:r>
              <a:rPr lang="en-US" sz="1800" b="1" dirty="0" err="1"/>
              <a:t>topishga</a:t>
            </a:r>
            <a:r>
              <a:rPr lang="en-US" sz="1800" b="1" dirty="0"/>
              <a:t> </a:t>
            </a:r>
            <a:r>
              <a:rPr lang="en-US" sz="1800" b="1" dirty="0" err="1"/>
              <a:t>qiynalishadi</a:t>
            </a:r>
            <a:r>
              <a:rPr lang="en-US" sz="1800" b="1" dirty="0"/>
              <a:t>. Shu </a:t>
            </a:r>
            <a:r>
              <a:rPr lang="en-US" sz="1800" b="1" dirty="0" err="1"/>
              <a:t>kabi</a:t>
            </a:r>
            <a:r>
              <a:rPr lang="en-US" sz="1800" b="1" dirty="0"/>
              <a:t> </a:t>
            </a:r>
            <a:r>
              <a:rPr lang="en-US" sz="1800" b="1" dirty="0" err="1"/>
              <a:t>yo’lovchilar</a:t>
            </a:r>
            <a:r>
              <a:rPr lang="en-US" sz="1800" b="1" dirty="0"/>
              <a:t> ham </a:t>
            </a:r>
            <a:r>
              <a:rPr lang="en-US" sz="1800" b="1" dirty="0" err="1"/>
              <a:t>o’zlariga</a:t>
            </a:r>
            <a:r>
              <a:rPr lang="en-US" sz="1800" b="1" dirty="0"/>
              <a:t> </a:t>
            </a:r>
            <a:r>
              <a:rPr lang="en-US" sz="1800" b="1" dirty="0" err="1"/>
              <a:t>qulay</a:t>
            </a:r>
            <a:r>
              <a:rPr lang="en-US" sz="1800" b="1" dirty="0"/>
              <a:t> </a:t>
            </a:r>
            <a:r>
              <a:rPr lang="en-US" sz="1800" b="1" dirty="0" err="1"/>
              <a:t>va</a:t>
            </a:r>
            <a:r>
              <a:rPr lang="en-US" sz="1800" b="1" dirty="0"/>
              <a:t> </a:t>
            </a:r>
            <a:r>
              <a:rPr lang="en-US" sz="1800" b="1" dirty="0" err="1"/>
              <a:t>arzon</a:t>
            </a:r>
            <a:r>
              <a:rPr lang="en-US" sz="1800" b="1" dirty="0"/>
              <a:t> </a:t>
            </a:r>
            <a:r>
              <a:rPr lang="en-US" sz="1800" b="1" dirty="0" err="1"/>
              <a:t>narxda</a:t>
            </a:r>
            <a:r>
              <a:rPr lang="en-US" sz="1800" b="1" dirty="0"/>
              <a:t> </a:t>
            </a:r>
            <a:r>
              <a:rPr lang="en-US" sz="1800" b="1" dirty="0" err="1"/>
              <a:t>haydovchi</a:t>
            </a:r>
            <a:r>
              <a:rPr lang="en-US" sz="1800" b="1" dirty="0"/>
              <a:t> </a:t>
            </a:r>
            <a:r>
              <a:rPr lang="en-US" sz="1800" b="1" dirty="0" err="1"/>
              <a:t>topishga</a:t>
            </a:r>
            <a:r>
              <a:rPr lang="en-US" sz="1800" b="1" dirty="0"/>
              <a:t> </a:t>
            </a:r>
            <a:r>
              <a:rPr lang="en-US" sz="1800" b="1" dirty="0" err="1"/>
              <a:t>qiyinalishadi</a:t>
            </a:r>
            <a:r>
              <a:rPr lang="en-US" sz="1800" b="1" dirty="0"/>
              <a:t>. </a:t>
            </a:r>
          </a:p>
        </p:txBody>
      </p:sp>
      <p:pic>
        <p:nvPicPr>
          <p:cNvPr id="7" name="Рисунок 4">
            <a:extLst>
              <a:ext uri="{FF2B5EF4-FFF2-40B4-BE49-F238E27FC236}">
                <a16:creationId xmlns:a16="http://schemas.microsoft.com/office/drawing/2014/main" id="{0F8521FE-A8E0-4F39-9398-DED6860654BA}"/>
              </a:ext>
            </a:extLst>
          </p:cNvPr>
          <p:cNvPicPr>
            <a:picLocks noChangeAspect="1"/>
          </p:cNvPicPr>
          <p:nvPr/>
        </p:nvPicPr>
        <p:blipFill>
          <a:blip r:embed="rId3"/>
          <a:stretch>
            <a:fillRect/>
          </a:stretch>
        </p:blipFill>
        <p:spPr>
          <a:xfrm>
            <a:off x="1804457" y="4075678"/>
            <a:ext cx="5535035" cy="88833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09"/>
        <p:cNvGrpSpPr/>
        <p:nvPr/>
      </p:nvGrpSpPr>
      <p:grpSpPr>
        <a:xfrm>
          <a:off x="0" y="0"/>
          <a:ext cx="0" cy="0"/>
          <a:chOff x="0" y="0"/>
          <a:chExt cx="0" cy="0"/>
        </a:xfrm>
      </p:grpSpPr>
      <p:sp>
        <p:nvSpPr>
          <p:cNvPr id="3710" name="Google Shape;3710;p63"/>
          <p:cNvSpPr txBox="1">
            <a:spLocks noGrp="1"/>
          </p:cNvSpPr>
          <p:nvPr>
            <p:ph type="title" idx="15"/>
          </p:nvPr>
        </p:nvSpPr>
        <p:spPr>
          <a:xfrm>
            <a:off x="713225" y="539500"/>
            <a:ext cx="7680300" cy="572700"/>
          </a:xfrm>
          <a:prstGeom prst="rect">
            <a:avLst/>
          </a:prstGeom>
        </p:spPr>
        <p:txBody>
          <a:bodyPr spcFirstLastPara="1" wrap="square" lIns="91425" tIns="91425" rIns="91425" bIns="91425" anchor="t" anchorCtr="0">
            <a:noAutofit/>
          </a:bodyPr>
          <a:lstStyle/>
          <a:p>
            <a:pPr lvl="0"/>
            <a:r>
              <a:rPr lang="en-US" b="1" dirty="0" err="1"/>
              <a:t>Yechim</a:t>
            </a:r>
            <a:endParaRPr b="1" dirty="0">
              <a:latin typeface="Space Grotesk"/>
              <a:ea typeface="Space Grotesk"/>
              <a:cs typeface="Space Grotesk"/>
              <a:sym typeface="Space Grotesk"/>
            </a:endParaRPr>
          </a:p>
        </p:txBody>
      </p:sp>
      <p:sp>
        <p:nvSpPr>
          <p:cNvPr id="3711" name="Google Shape;3711;p63"/>
          <p:cNvSpPr txBox="1">
            <a:spLocks noGrp="1"/>
          </p:cNvSpPr>
          <p:nvPr>
            <p:ph type="title"/>
          </p:nvPr>
        </p:nvSpPr>
        <p:spPr>
          <a:xfrm>
            <a:off x="950481" y="1238000"/>
            <a:ext cx="4804155" cy="2699636"/>
          </a:xfrm>
          <a:prstGeom prst="rect">
            <a:avLst/>
          </a:prstGeom>
        </p:spPr>
        <p:txBody>
          <a:bodyPr spcFirstLastPara="1" wrap="square" lIns="91425" tIns="91425" rIns="91425" bIns="91425" anchor="b" anchorCtr="0">
            <a:noAutofit/>
          </a:bodyPr>
          <a:lstStyle/>
          <a:p>
            <a:pPr algn="just"/>
            <a:r>
              <a:rPr lang="en-US" b="1" dirty="0"/>
              <a:t>	Bu </a:t>
            </a:r>
            <a:r>
              <a:rPr lang="en-US" b="1" dirty="0" err="1"/>
              <a:t>muammoga</a:t>
            </a:r>
            <a:r>
              <a:rPr lang="en-US" b="1" dirty="0"/>
              <a:t> </a:t>
            </a:r>
            <a:r>
              <a:rPr lang="en-US" b="1" dirty="0" err="1"/>
              <a:t>yechim</a:t>
            </a:r>
            <a:r>
              <a:rPr lang="en-US" b="1" dirty="0"/>
              <a:t> </a:t>
            </a:r>
            <a:r>
              <a:rPr lang="en-US" b="1" dirty="0" err="1"/>
              <a:t>sifatida</a:t>
            </a:r>
            <a:r>
              <a:rPr lang="en-US" b="1" dirty="0"/>
              <a:t> “</a:t>
            </a:r>
            <a:r>
              <a:rPr lang="en-US" b="1" dirty="0" err="1"/>
              <a:t>Hamroh</a:t>
            </a:r>
            <a:r>
              <a:rPr lang="en-US" b="1" dirty="0"/>
              <a:t> Taxi” </a:t>
            </a:r>
            <a:r>
              <a:rPr lang="en-US" b="1" dirty="0" err="1"/>
              <a:t>vebsaytini</a:t>
            </a:r>
            <a:r>
              <a:rPr lang="en-US" b="1" dirty="0"/>
              <a:t> </a:t>
            </a:r>
            <a:r>
              <a:rPr lang="en-US" b="1" dirty="0" err="1"/>
              <a:t>ishlab</a:t>
            </a:r>
            <a:r>
              <a:rPr lang="en-US" b="1" dirty="0"/>
              <a:t> </a:t>
            </a:r>
            <a:r>
              <a:rPr lang="en-US" b="1" dirty="0" err="1"/>
              <a:t>chiqishni</a:t>
            </a:r>
            <a:r>
              <a:rPr lang="en-US" b="1" dirty="0"/>
              <a:t> </a:t>
            </a:r>
            <a:r>
              <a:rPr lang="en-US" b="1" dirty="0" err="1"/>
              <a:t>oldimizga</a:t>
            </a:r>
            <a:r>
              <a:rPr lang="en-US" b="1" dirty="0"/>
              <a:t> </a:t>
            </a:r>
            <a:r>
              <a:rPr lang="en-US" b="1" dirty="0" err="1"/>
              <a:t>maqsad</a:t>
            </a:r>
            <a:r>
              <a:rPr lang="en-US" b="1" dirty="0"/>
              <a:t> </a:t>
            </a:r>
            <a:r>
              <a:rPr lang="en-US" b="1" dirty="0" err="1"/>
              <a:t>qilib</a:t>
            </a:r>
            <a:r>
              <a:rPr lang="en-US" b="1" dirty="0"/>
              <a:t> </a:t>
            </a:r>
            <a:r>
              <a:rPr lang="en-US" b="1" dirty="0" err="1"/>
              <a:t>oldik</a:t>
            </a:r>
            <a:r>
              <a:rPr lang="en-US" b="1" dirty="0"/>
              <a:t>. </a:t>
            </a:r>
            <a:r>
              <a:rPr lang="en-US" b="1" dirty="0" err="1"/>
              <a:t>Foydalanuvchilar</a:t>
            </a:r>
            <a:r>
              <a:rPr lang="en-US" b="1" dirty="0"/>
              <a:t> </a:t>
            </a:r>
            <a:r>
              <a:rPr lang="en-US" b="1" dirty="0" err="1"/>
              <a:t>vebsaytdan</a:t>
            </a:r>
            <a:r>
              <a:rPr lang="en-US" b="1" dirty="0"/>
              <a:t> </a:t>
            </a:r>
            <a:r>
              <a:rPr lang="en-US" b="1" dirty="0" err="1"/>
              <a:t>mutlaqo</a:t>
            </a:r>
            <a:r>
              <a:rPr lang="en-US" b="1" dirty="0"/>
              <a:t> </a:t>
            </a:r>
            <a:r>
              <a:rPr lang="en-US" b="1" dirty="0" err="1"/>
              <a:t>bepul</a:t>
            </a:r>
            <a:r>
              <a:rPr lang="en-US" b="1" dirty="0"/>
              <a:t> </a:t>
            </a:r>
            <a:r>
              <a:rPr lang="en-US" b="1" dirty="0" err="1"/>
              <a:t>foydalanishlari</a:t>
            </a:r>
            <a:r>
              <a:rPr lang="en-US" b="1" dirty="0"/>
              <a:t> </a:t>
            </a:r>
            <a:r>
              <a:rPr lang="en-US" b="1" dirty="0" err="1"/>
              <a:t>va</a:t>
            </a:r>
            <a:r>
              <a:rPr lang="en-US" b="1" dirty="0"/>
              <a:t> </a:t>
            </a:r>
            <a:r>
              <a:rPr lang="en-US" b="1" dirty="0" err="1"/>
              <a:t>o’zlariga</a:t>
            </a:r>
            <a:r>
              <a:rPr lang="en-US" b="1" dirty="0"/>
              <a:t> </a:t>
            </a:r>
            <a:r>
              <a:rPr lang="en-US" b="1" dirty="0" err="1"/>
              <a:t>qulay</a:t>
            </a:r>
            <a:r>
              <a:rPr lang="en-US" b="1" dirty="0"/>
              <a:t> </a:t>
            </a:r>
            <a:r>
              <a:rPr lang="en-US" b="1" dirty="0" err="1"/>
              <a:t>va</a:t>
            </a:r>
            <a:r>
              <a:rPr lang="en-US" b="1" dirty="0"/>
              <a:t> </a:t>
            </a:r>
            <a:r>
              <a:rPr lang="en-US" b="1" dirty="0" err="1"/>
              <a:t>mos</a:t>
            </a:r>
            <a:r>
              <a:rPr lang="en-US" b="1" dirty="0"/>
              <a:t> </a:t>
            </a:r>
            <a:r>
              <a:rPr lang="en-US" b="1" dirty="0" err="1"/>
              <a:t>bo’ladigan</a:t>
            </a:r>
            <a:r>
              <a:rPr lang="en-US" b="1" dirty="0"/>
              <a:t> </a:t>
            </a:r>
            <a:r>
              <a:rPr lang="en-US" b="1" dirty="0" err="1"/>
              <a:t>yo’lovchilar</a:t>
            </a:r>
            <a:r>
              <a:rPr lang="en-US" b="1" dirty="0"/>
              <a:t> </a:t>
            </a:r>
            <a:r>
              <a:rPr lang="en-US" b="1" dirty="0" err="1"/>
              <a:t>yoki</a:t>
            </a:r>
            <a:r>
              <a:rPr lang="en-US" b="1" dirty="0"/>
              <a:t> </a:t>
            </a:r>
            <a:r>
              <a:rPr lang="en-US" b="1" dirty="0" err="1"/>
              <a:t>haydovchi</a:t>
            </a:r>
            <a:r>
              <a:rPr lang="en-US" b="1" dirty="0"/>
              <a:t> </a:t>
            </a:r>
            <a:r>
              <a:rPr lang="en-US" b="1" dirty="0" err="1"/>
              <a:t>bilan</a:t>
            </a:r>
            <a:r>
              <a:rPr lang="en-US" b="1" dirty="0"/>
              <a:t> </a:t>
            </a:r>
            <a:r>
              <a:rPr lang="en-US" b="1" dirty="0" err="1"/>
              <a:t>hamroh</a:t>
            </a:r>
            <a:r>
              <a:rPr lang="en-US" b="1" dirty="0"/>
              <a:t> </a:t>
            </a:r>
            <a:r>
              <a:rPr lang="en-US" b="1" dirty="0" err="1"/>
              <a:t>bo’lishlari</a:t>
            </a:r>
            <a:r>
              <a:rPr lang="en-US" b="1" dirty="0"/>
              <a:t> </a:t>
            </a:r>
            <a:r>
              <a:rPr lang="en-US" b="1" dirty="0" err="1"/>
              <a:t>va</a:t>
            </a:r>
            <a:r>
              <a:rPr lang="en-US" b="1" dirty="0"/>
              <a:t> </a:t>
            </a:r>
            <a:r>
              <a:rPr lang="en-US" b="1" dirty="0" err="1"/>
              <a:t>manzillariga</a:t>
            </a:r>
            <a:r>
              <a:rPr lang="en-US" b="1" dirty="0"/>
              <a:t> </a:t>
            </a:r>
            <a:r>
              <a:rPr lang="en-US" b="1" dirty="0" err="1"/>
              <a:t>birgalikda</a:t>
            </a:r>
            <a:r>
              <a:rPr lang="en-US" b="1" dirty="0"/>
              <a:t> </a:t>
            </a:r>
            <a:r>
              <a:rPr lang="en-US" b="1" dirty="0" err="1"/>
              <a:t>yetib</a:t>
            </a:r>
            <a:r>
              <a:rPr lang="en-US" b="1" dirty="0"/>
              <a:t> </a:t>
            </a:r>
            <a:r>
              <a:rPr lang="en-US" b="1" dirty="0" err="1"/>
              <a:t>olishlari</a:t>
            </a:r>
            <a:r>
              <a:rPr lang="en-US" b="1" dirty="0"/>
              <a:t> </a:t>
            </a:r>
            <a:r>
              <a:rPr lang="en-US" b="1" dirty="0" err="1"/>
              <a:t>mumkin</a:t>
            </a:r>
            <a:r>
              <a:rPr lang="en-US" b="1" dirty="0"/>
              <a:t> </a:t>
            </a:r>
            <a:r>
              <a:rPr lang="en-US" b="1" dirty="0" err="1"/>
              <a:t>bo’ladi</a:t>
            </a:r>
            <a:r>
              <a:rPr lang="en-US" b="1" dirty="0"/>
              <a:t>.</a:t>
            </a:r>
          </a:p>
        </p:txBody>
      </p:sp>
      <p:pic>
        <p:nvPicPr>
          <p:cNvPr id="2" name="Picture 1">
            <a:extLst>
              <a:ext uri="{FF2B5EF4-FFF2-40B4-BE49-F238E27FC236}">
                <a16:creationId xmlns:a16="http://schemas.microsoft.com/office/drawing/2014/main" id="{69ECD96A-EC7C-44AC-8B4A-EB55436FDB2E}"/>
              </a:ext>
            </a:extLst>
          </p:cNvPr>
          <p:cNvPicPr>
            <a:picLocks noChangeAspect="1"/>
          </p:cNvPicPr>
          <p:nvPr/>
        </p:nvPicPr>
        <p:blipFill rotWithShape="1">
          <a:blip r:embed="rId3"/>
          <a:srcRect t="3598" b="5635"/>
          <a:stretch/>
        </p:blipFill>
        <p:spPr>
          <a:xfrm>
            <a:off x="6108699" y="736987"/>
            <a:ext cx="1930763" cy="3701663"/>
          </a:xfrm>
          <a:prstGeom prst="roundRect">
            <a:avLst>
              <a:gd name="adj" fmla="val 6885"/>
            </a:avLst>
          </a:prstGeom>
          <a:ln/>
        </p:spPr>
        <p:style>
          <a:lnRef idx="2">
            <a:schemeClr val="accent3"/>
          </a:lnRef>
          <a:fillRef idx="1">
            <a:schemeClr val="lt1"/>
          </a:fillRef>
          <a:effectRef idx="0">
            <a:schemeClr val="accent3"/>
          </a:effectRef>
          <a:fontRef idx="minor">
            <a:schemeClr val="dk1"/>
          </a:fontRef>
        </p:style>
      </p:pic>
    </p:spTree>
    <p:extLst>
      <p:ext uri="{BB962C8B-B14F-4D97-AF65-F5344CB8AC3E}">
        <p14:creationId xmlns:p14="http://schemas.microsoft.com/office/powerpoint/2010/main" val="479288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09"/>
        <p:cNvGrpSpPr/>
        <p:nvPr/>
      </p:nvGrpSpPr>
      <p:grpSpPr>
        <a:xfrm>
          <a:off x="0" y="0"/>
          <a:ext cx="0" cy="0"/>
          <a:chOff x="0" y="0"/>
          <a:chExt cx="0" cy="0"/>
        </a:xfrm>
      </p:grpSpPr>
      <p:sp>
        <p:nvSpPr>
          <p:cNvPr id="3711" name="Google Shape;3711;p63"/>
          <p:cNvSpPr txBox="1">
            <a:spLocks noGrp="1"/>
          </p:cNvSpPr>
          <p:nvPr>
            <p:ph type="title"/>
          </p:nvPr>
        </p:nvSpPr>
        <p:spPr>
          <a:xfrm>
            <a:off x="1276179" y="574232"/>
            <a:ext cx="6591642" cy="937068"/>
          </a:xfrm>
          <a:prstGeom prst="rect">
            <a:avLst/>
          </a:prstGeom>
        </p:spPr>
        <p:txBody>
          <a:bodyPr spcFirstLastPara="1" wrap="square" lIns="91425" tIns="91425" rIns="91425" bIns="91425" anchor="b" anchorCtr="0">
            <a:noAutofit/>
          </a:bodyPr>
          <a:lstStyle/>
          <a:p>
            <a:pPr algn="ctr"/>
            <a:r>
              <a:rPr lang="en-US" dirty="0" err="1"/>
              <a:t>Hamroh</a:t>
            </a:r>
            <a:r>
              <a:rPr lang="en-US" dirty="0"/>
              <a:t> Taxi </a:t>
            </a:r>
            <a:r>
              <a:rPr lang="en-US" dirty="0" err="1"/>
              <a:t>vebsaytining</a:t>
            </a:r>
            <a:r>
              <a:rPr lang="en-US" dirty="0"/>
              <a:t> </a:t>
            </a:r>
            <a:r>
              <a:rPr lang="en-US" dirty="0" err="1"/>
              <a:t>Asosiy</a:t>
            </a:r>
            <a:r>
              <a:rPr lang="en-US" dirty="0"/>
              <a:t> </a:t>
            </a:r>
            <a:r>
              <a:rPr lang="en-US" dirty="0" err="1"/>
              <a:t>sahifasida</a:t>
            </a:r>
            <a:r>
              <a:rPr lang="en-US" dirty="0"/>
              <a:t> </a:t>
            </a:r>
            <a:r>
              <a:rPr lang="en-US" dirty="0" err="1"/>
              <a:t>foydalanuvchilarga</a:t>
            </a:r>
            <a:r>
              <a:rPr lang="en-US" dirty="0"/>
              <a:t> </a:t>
            </a:r>
            <a:r>
              <a:rPr lang="en-US" dirty="0" err="1"/>
              <a:t>mobil</a:t>
            </a:r>
            <a:r>
              <a:rPr lang="en-US" dirty="0"/>
              <a:t> </a:t>
            </a:r>
            <a:r>
              <a:rPr lang="en-US" dirty="0" err="1"/>
              <a:t>ilovani</a:t>
            </a:r>
            <a:r>
              <a:rPr lang="en-US" dirty="0"/>
              <a:t> </a:t>
            </a:r>
            <a:r>
              <a:rPr lang="en-US" dirty="0" err="1"/>
              <a:t>yuklab</a:t>
            </a:r>
            <a:r>
              <a:rPr lang="en-US" dirty="0"/>
              <a:t> </a:t>
            </a:r>
            <a:r>
              <a:rPr lang="en-US" dirty="0" err="1"/>
              <a:t>olish</a:t>
            </a:r>
            <a:r>
              <a:rPr lang="en-US" dirty="0"/>
              <a:t>, </a:t>
            </a:r>
            <a:r>
              <a:rPr lang="en-US" dirty="0" err="1"/>
              <a:t>hamroh</a:t>
            </a:r>
            <a:r>
              <a:rPr lang="en-US" dirty="0"/>
              <a:t> </a:t>
            </a:r>
            <a:r>
              <a:rPr lang="en-US" dirty="0" err="1"/>
              <a:t>izlash</a:t>
            </a:r>
            <a:r>
              <a:rPr lang="en-US" dirty="0"/>
              <a:t> </a:t>
            </a:r>
            <a:r>
              <a:rPr lang="en-US" dirty="0" err="1"/>
              <a:t>va</a:t>
            </a:r>
            <a:r>
              <a:rPr lang="en-US" dirty="0"/>
              <a:t> </a:t>
            </a:r>
            <a:r>
              <a:rPr lang="en-US" dirty="0" err="1"/>
              <a:t>haydochi</a:t>
            </a:r>
            <a:r>
              <a:rPr lang="en-US" dirty="0"/>
              <a:t> </a:t>
            </a:r>
            <a:r>
              <a:rPr lang="en-US" dirty="0" err="1"/>
              <a:t>izlash</a:t>
            </a:r>
            <a:r>
              <a:rPr lang="en-US" dirty="0"/>
              <a:t> </a:t>
            </a:r>
            <a:r>
              <a:rPr lang="en-US" dirty="0" err="1"/>
              <a:t>tavsiya</a:t>
            </a:r>
            <a:r>
              <a:rPr lang="en-US" dirty="0"/>
              <a:t> </a:t>
            </a:r>
            <a:r>
              <a:rPr lang="en-US" dirty="0" err="1"/>
              <a:t>etiladi</a:t>
            </a:r>
            <a:r>
              <a:rPr lang="en-US" dirty="0"/>
              <a:t>.</a:t>
            </a:r>
            <a:endParaRPr lang="en-US" b="1" dirty="0"/>
          </a:p>
        </p:txBody>
      </p:sp>
      <p:pic>
        <p:nvPicPr>
          <p:cNvPr id="6" name="Picture 5">
            <a:extLst>
              <a:ext uri="{FF2B5EF4-FFF2-40B4-BE49-F238E27FC236}">
                <a16:creationId xmlns:a16="http://schemas.microsoft.com/office/drawing/2014/main" id="{41C384B4-4A8C-4751-A9B4-B2FCA794CE26}"/>
              </a:ext>
            </a:extLst>
          </p:cNvPr>
          <p:cNvPicPr>
            <a:picLocks noChangeAspect="1"/>
          </p:cNvPicPr>
          <p:nvPr/>
        </p:nvPicPr>
        <p:blipFill>
          <a:blip r:embed="rId3"/>
          <a:stretch>
            <a:fillRect/>
          </a:stretch>
        </p:blipFill>
        <p:spPr>
          <a:xfrm>
            <a:off x="1066800" y="1612900"/>
            <a:ext cx="7010400" cy="3941426"/>
          </a:xfrm>
          <a:prstGeom prst="rect">
            <a:avLst/>
          </a:prstGeom>
        </p:spPr>
      </p:pic>
    </p:spTree>
    <p:extLst>
      <p:ext uri="{BB962C8B-B14F-4D97-AF65-F5344CB8AC3E}">
        <p14:creationId xmlns:p14="http://schemas.microsoft.com/office/powerpoint/2010/main" val="1281009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09"/>
        <p:cNvGrpSpPr/>
        <p:nvPr/>
      </p:nvGrpSpPr>
      <p:grpSpPr>
        <a:xfrm>
          <a:off x="0" y="0"/>
          <a:ext cx="0" cy="0"/>
          <a:chOff x="0" y="0"/>
          <a:chExt cx="0" cy="0"/>
        </a:xfrm>
      </p:grpSpPr>
      <p:sp>
        <p:nvSpPr>
          <p:cNvPr id="3711" name="Google Shape;3711;p63"/>
          <p:cNvSpPr txBox="1">
            <a:spLocks noGrp="1"/>
          </p:cNvSpPr>
          <p:nvPr>
            <p:ph type="title"/>
          </p:nvPr>
        </p:nvSpPr>
        <p:spPr>
          <a:xfrm>
            <a:off x="996950" y="97564"/>
            <a:ext cx="7499522" cy="1194452"/>
          </a:xfrm>
          <a:prstGeom prst="rect">
            <a:avLst/>
          </a:prstGeom>
        </p:spPr>
        <p:txBody>
          <a:bodyPr spcFirstLastPara="1" wrap="square" lIns="91425" tIns="91425" rIns="91425" bIns="91425" anchor="b" anchorCtr="0">
            <a:noAutofit/>
          </a:bodyPr>
          <a:lstStyle/>
          <a:p>
            <a:pPr algn="ctr"/>
            <a:r>
              <a:rPr lang="en-US" dirty="0" err="1"/>
              <a:t>Hamrohlar</a:t>
            </a:r>
            <a:r>
              <a:rPr lang="en-US" dirty="0"/>
              <a:t> </a:t>
            </a:r>
            <a:r>
              <a:rPr lang="en-US" dirty="0" err="1"/>
              <a:t>sahifasida</a:t>
            </a:r>
            <a:r>
              <a:rPr lang="en-US" dirty="0"/>
              <a:t> </a:t>
            </a:r>
            <a:r>
              <a:rPr lang="en-US" dirty="0" err="1"/>
              <a:t>foydalanuvchilar</a:t>
            </a:r>
            <a:r>
              <a:rPr lang="en-US" dirty="0"/>
              <a:t> </a:t>
            </a:r>
            <a:r>
              <a:rPr lang="en-US" dirty="0" err="1"/>
              <a:t>yo’lochilarning</a:t>
            </a:r>
            <a:r>
              <a:rPr lang="en-US" dirty="0"/>
              <a:t> </a:t>
            </a:r>
            <a:r>
              <a:rPr lang="en-US" dirty="0" err="1"/>
              <a:t>postlarni</a:t>
            </a:r>
            <a:r>
              <a:rPr lang="en-US" dirty="0"/>
              <a:t> </a:t>
            </a:r>
            <a:r>
              <a:rPr lang="en-US" dirty="0" err="1"/>
              <a:t>ko’rishlari</a:t>
            </a:r>
            <a:r>
              <a:rPr lang="en-US" dirty="0"/>
              <a:t> </a:t>
            </a:r>
            <a:r>
              <a:rPr lang="en-US" dirty="0" err="1"/>
              <a:t>mumkin</a:t>
            </a:r>
            <a:r>
              <a:rPr lang="en-US" dirty="0"/>
              <a:t>. </a:t>
            </a:r>
            <a:r>
              <a:rPr lang="en-US" dirty="0" err="1"/>
              <a:t>Keyin</a:t>
            </a:r>
            <a:r>
              <a:rPr lang="en-US" dirty="0"/>
              <a:t> </a:t>
            </a:r>
            <a:r>
              <a:rPr lang="en-US" dirty="0" err="1"/>
              <a:t>o’zlariga</a:t>
            </a:r>
            <a:r>
              <a:rPr lang="en-US" dirty="0"/>
              <a:t> </a:t>
            </a:r>
            <a:r>
              <a:rPr lang="en-US" dirty="0" err="1"/>
              <a:t>mos</a:t>
            </a:r>
            <a:r>
              <a:rPr lang="en-US" dirty="0"/>
              <a:t> </a:t>
            </a:r>
            <a:r>
              <a:rPr lang="en-US" dirty="0" err="1"/>
              <a:t>keladigan</a:t>
            </a:r>
            <a:r>
              <a:rPr lang="en-US" dirty="0"/>
              <a:t> </a:t>
            </a:r>
            <a:r>
              <a:rPr lang="en-US" dirty="0" err="1"/>
              <a:t>postni</a:t>
            </a:r>
            <a:r>
              <a:rPr lang="en-US" dirty="0"/>
              <a:t> </a:t>
            </a:r>
            <a:r>
              <a:rPr lang="en-US" dirty="0" err="1"/>
              <a:t>topib</a:t>
            </a:r>
            <a:r>
              <a:rPr lang="en-US" dirty="0"/>
              <a:t> </a:t>
            </a:r>
            <a:r>
              <a:rPr lang="en-US" dirty="0" err="1"/>
              <a:t>yo’lovchi</a:t>
            </a:r>
            <a:r>
              <a:rPr lang="en-US" dirty="0"/>
              <a:t> </a:t>
            </a:r>
            <a:r>
              <a:rPr lang="en-US" dirty="0" err="1"/>
              <a:t>bilan</a:t>
            </a:r>
            <a:r>
              <a:rPr lang="en-US" dirty="0"/>
              <a:t> </a:t>
            </a:r>
            <a:r>
              <a:rPr lang="en-US" dirty="0" err="1"/>
              <a:t>telefon</a:t>
            </a:r>
            <a:r>
              <a:rPr lang="en-US" dirty="0"/>
              <a:t> </a:t>
            </a:r>
            <a:r>
              <a:rPr lang="en-US" dirty="0" err="1"/>
              <a:t>orqali</a:t>
            </a:r>
            <a:r>
              <a:rPr lang="en-US" dirty="0"/>
              <a:t> </a:t>
            </a:r>
            <a:r>
              <a:rPr lang="en-US" dirty="0" err="1"/>
              <a:t>bog’lanishlari</a:t>
            </a:r>
            <a:r>
              <a:rPr lang="en-US" dirty="0"/>
              <a:t> </a:t>
            </a:r>
            <a:r>
              <a:rPr lang="en-US" dirty="0" err="1"/>
              <a:t>mumkin</a:t>
            </a:r>
            <a:endParaRPr lang="en-US" b="1" dirty="0"/>
          </a:p>
        </p:txBody>
      </p:sp>
      <p:pic>
        <p:nvPicPr>
          <p:cNvPr id="2" name="Picture 1">
            <a:extLst>
              <a:ext uri="{FF2B5EF4-FFF2-40B4-BE49-F238E27FC236}">
                <a16:creationId xmlns:a16="http://schemas.microsoft.com/office/drawing/2014/main" id="{C40D7617-A3C4-4D40-9346-BE8D30C13F31}"/>
              </a:ext>
            </a:extLst>
          </p:cNvPr>
          <p:cNvPicPr>
            <a:picLocks noChangeAspect="1"/>
          </p:cNvPicPr>
          <p:nvPr/>
        </p:nvPicPr>
        <p:blipFill>
          <a:blip r:embed="rId3"/>
          <a:stretch>
            <a:fillRect/>
          </a:stretch>
        </p:blipFill>
        <p:spPr>
          <a:xfrm>
            <a:off x="996950" y="1457116"/>
            <a:ext cx="7150100" cy="4019969"/>
          </a:xfrm>
          <a:prstGeom prst="rect">
            <a:avLst/>
          </a:prstGeom>
        </p:spPr>
      </p:pic>
    </p:spTree>
    <p:extLst>
      <p:ext uri="{BB962C8B-B14F-4D97-AF65-F5344CB8AC3E}">
        <p14:creationId xmlns:p14="http://schemas.microsoft.com/office/powerpoint/2010/main" val="3319270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9"/>
        <p:cNvGrpSpPr/>
        <p:nvPr/>
      </p:nvGrpSpPr>
      <p:grpSpPr>
        <a:xfrm>
          <a:off x="0" y="0"/>
          <a:ext cx="0" cy="0"/>
          <a:chOff x="0" y="0"/>
          <a:chExt cx="0" cy="0"/>
        </a:xfrm>
      </p:grpSpPr>
      <p:sp>
        <p:nvSpPr>
          <p:cNvPr id="3711" name="Google Shape;3711;p63"/>
          <p:cNvSpPr txBox="1">
            <a:spLocks noGrp="1"/>
          </p:cNvSpPr>
          <p:nvPr>
            <p:ph type="title"/>
          </p:nvPr>
        </p:nvSpPr>
        <p:spPr>
          <a:xfrm>
            <a:off x="1276179" y="802832"/>
            <a:ext cx="6591642" cy="937068"/>
          </a:xfrm>
          <a:prstGeom prst="rect">
            <a:avLst/>
          </a:prstGeom>
        </p:spPr>
        <p:txBody>
          <a:bodyPr spcFirstLastPara="1" wrap="square" lIns="91425" tIns="91425" rIns="91425" bIns="91425" anchor="b" anchorCtr="0">
            <a:noAutofit/>
          </a:bodyPr>
          <a:lstStyle/>
          <a:p>
            <a:pPr algn="ctr"/>
            <a:r>
              <a:rPr lang="en-US" dirty="0" err="1"/>
              <a:t>Foydalanuvchilar</a:t>
            </a:r>
            <a:r>
              <a:rPr lang="en-US" dirty="0"/>
              <a:t> </a:t>
            </a:r>
            <a:r>
              <a:rPr lang="en-US" dirty="0" err="1"/>
              <a:t>o’zlariga</a:t>
            </a:r>
            <a:r>
              <a:rPr lang="en-US" dirty="0"/>
              <a:t> </a:t>
            </a:r>
            <a:r>
              <a:rPr lang="en-US" dirty="0" err="1"/>
              <a:t>mos</a:t>
            </a:r>
            <a:r>
              <a:rPr lang="en-US" dirty="0"/>
              <a:t> </a:t>
            </a:r>
            <a:r>
              <a:rPr lang="en-US" dirty="0" err="1"/>
              <a:t>hamroh</a:t>
            </a:r>
            <a:r>
              <a:rPr lang="en-US" dirty="0"/>
              <a:t> </a:t>
            </a:r>
            <a:r>
              <a:rPr lang="en-US" dirty="0" err="1"/>
              <a:t>va</a:t>
            </a:r>
            <a:r>
              <a:rPr lang="en-US" dirty="0"/>
              <a:t> </a:t>
            </a:r>
            <a:r>
              <a:rPr lang="en-US" dirty="0" err="1"/>
              <a:t>yo’lovchi</a:t>
            </a:r>
            <a:r>
              <a:rPr lang="en-US" dirty="0"/>
              <a:t> </a:t>
            </a:r>
            <a:r>
              <a:rPr lang="en-US" dirty="0" err="1"/>
              <a:t>topishlari</a:t>
            </a:r>
            <a:r>
              <a:rPr lang="en-US" dirty="0"/>
              <a:t> </a:t>
            </a:r>
            <a:r>
              <a:rPr lang="en-US" dirty="0" err="1"/>
              <a:t>uchun</a:t>
            </a:r>
            <a:r>
              <a:rPr lang="en-US" dirty="0"/>
              <a:t> </a:t>
            </a:r>
            <a:r>
              <a:rPr lang="en-US" dirty="0" err="1"/>
              <a:t>filtr</a:t>
            </a:r>
            <a:r>
              <a:rPr lang="en-US" dirty="0"/>
              <a:t> </a:t>
            </a:r>
            <a:r>
              <a:rPr lang="en-US" dirty="0" err="1"/>
              <a:t>orqali</a:t>
            </a:r>
            <a:r>
              <a:rPr lang="en-US" dirty="0"/>
              <a:t> </a:t>
            </a:r>
            <a:r>
              <a:rPr lang="en-US" dirty="0" err="1"/>
              <a:t>o’zlariga</a:t>
            </a:r>
            <a:r>
              <a:rPr lang="en-US" dirty="0"/>
              <a:t> </a:t>
            </a:r>
            <a:r>
              <a:rPr lang="en-US" dirty="0" err="1"/>
              <a:t>mos</a:t>
            </a:r>
            <a:r>
              <a:rPr lang="en-US" dirty="0"/>
              <a:t> </a:t>
            </a:r>
            <a:r>
              <a:rPr lang="en-US" dirty="0" err="1"/>
              <a:t>yo’nalish</a:t>
            </a:r>
            <a:r>
              <a:rPr lang="en-US" dirty="0"/>
              <a:t> </a:t>
            </a:r>
            <a:r>
              <a:rPr lang="en-US" dirty="0" err="1"/>
              <a:t>va</a:t>
            </a:r>
            <a:r>
              <a:rPr lang="en-US" dirty="0"/>
              <a:t> </a:t>
            </a:r>
            <a:r>
              <a:rPr lang="en-US" dirty="0" err="1"/>
              <a:t>sana</a:t>
            </a:r>
            <a:r>
              <a:rPr lang="en-US" dirty="0"/>
              <a:t> </a:t>
            </a:r>
            <a:r>
              <a:rPr lang="en-US" dirty="0" err="1"/>
              <a:t>bo’yicha</a:t>
            </a:r>
            <a:r>
              <a:rPr lang="en-US" dirty="0"/>
              <a:t> </a:t>
            </a:r>
            <a:r>
              <a:rPr lang="en-US" dirty="0" err="1"/>
              <a:t>filtrlab</a:t>
            </a:r>
            <a:r>
              <a:rPr lang="en-US" dirty="0"/>
              <a:t> </a:t>
            </a:r>
            <a:r>
              <a:rPr lang="en-US" dirty="0" err="1"/>
              <a:t>o’zlariga</a:t>
            </a:r>
            <a:r>
              <a:rPr lang="en-US" dirty="0"/>
              <a:t> </a:t>
            </a:r>
            <a:r>
              <a:rPr lang="en-US" dirty="0" err="1"/>
              <a:t>kerak</a:t>
            </a:r>
            <a:r>
              <a:rPr lang="en-US" dirty="0"/>
              <a:t> </a:t>
            </a:r>
            <a:r>
              <a:rPr lang="en-US" dirty="0" err="1"/>
              <a:t>postlarni</a:t>
            </a:r>
            <a:r>
              <a:rPr lang="en-US" dirty="0"/>
              <a:t> </a:t>
            </a:r>
            <a:r>
              <a:rPr lang="en-US" dirty="0" err="1"/>
              <a:t>topishlari</a:t>
            </a:r>
            <a:r>
              <a:rPr lang="en-US" dirty="0"/>
              <a:t> </a:t>
            </a:r>
            <a:r>
              <a:rPr lang="en-US" dirty="0" err="1"/>
              <a:t>mumkin</a:t>
            </a:r>
            <a:r>
              <a:rPr lang="en-US" dirty="0"/>
              <a:t> </a:t>
            </a:r>
            <a:r>
              <a:rPr lang="en-US" dirty="0" err="1"/>
              <a:t>bo’ladi</a:t>
            </a:r>
            <a:endParaRPr lang="en-US" b="1" dirty="0"/>
          </a:p>
        </p:txBody>
      </p:sp>
      <p:pic>
        <p:nvPicPr>
          <p:cNvPr id="2" name="Picture 1">
            <a:extLst>
              <a:ext uri="{FF2B5EF4-FFF2-40B4-BE49-F238E27FC236}">
                <a16:creationId xmlns:a16="http://schemas.microsoft.com/office/drawing/2014/main" id="{4AA90610-20D2-4BA4-9BA4-1D044F39EDD5}"/>
              </a:ext>
            </a:extLst>
          </p:cNvPr>
          <p:cNvPicPr>
            <a:picLocks noChangeAspect="1"/>
          </p:cNvPicPr>
          <p:nvPr/>
        </p:nvPicPr>
        <p:blipFill rotWithShape="1">
          <a:blip r:embed="rId3"/>
          <a:srcRect l="3056" t="19738" r="4027" b="39501"/>
          <a:stretch/>
        </p:blipFill>
        <p:spPr>
          <a:xfrm>
            <a:off x="323850" y="2010218"/>
            <a:ext cx="8496300" cy="2095500"/>
          </a:xfrm>
          <a:prstGeom prst="rect">
            <a:avLst/>
          </a:prstGeom>
        </p:spPr>
        <p:style>
          <a:lnRef idx="2">
            <a:schemeClr val="accent5">
              <a:shade val="50000"/>
            </a:schemeClr>
          </a:lnRef>
          <a:fillRef idx="1">
            <a:schemeClr val="accent5"/>
          </a:fillRef>
          <a:effectRef idx="0">
            <a:schemeClr val="accent5"/>
          </a:effectRef>
          <a:fontRef idx="minor">
            <a:schemeClr val="lt1"/>
          </a:fontRef>
        </p:style>
      </p:pic>
    </p:spTree>
    <p:extLst>
      <p:ext uri="{BB962C8B-B14F-4D97-AF65-F5344CB8AC3E}">
        <p14:creationId xmlns:p14="http://schemas.microsoft.com/office/powerpoint/2010/main" val="424542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09"/>
        <p:cNvGrpSpPr/>
        <p:nvPr/>
      </p:nvGrpSpPr>
      <p:grpSpPr>
        <a:xfrm>
          <a:off x="0" y="0"/>
          <a:ext cx="0" cy="0"/>
          <a:chOff x="0" y="0"/>
          <a:chExt cx="0" cy="0"/>
        </a:xfrm>
      </p:grpSpPr>
      <p:sp>
        <p:nvSpPr>
          <p:cNvPr id="3711" name="Google Shape;3711;p63"/>
          <p:cNvSpPr txBox="1">
            <a:spLocks noGrp="1"/>
          </p:cNvSpPr>
          <p:nvPr>
            <p:ph type="title"/>
          </p:nvPr>
        </p:nvSpPr>
        <p:spPr>
          <a:xfrm>
            <a:off x="1107989" y="254000"/>
            <a:ext cx="7096211" cy="1191068"/>
          </a:xfrm>
          <a:prstGeom prst="rect">
            <a:avLst/>
          </a:prstGeom>
        </p:spPr>
        <p:txBody>
          <a:bodyPr spcFirstLastPara="1" wrap="square" lIns="91425" tIns="91425" rIns="91425" bIns="91425" anchor="b" anchorCtr="0">
            <a:noAutofit/>
          </a:bodyPr>
          <a:lstStyle/>
          <a:p>
            <a:pPr algn="ctr"/>
            <a:r>
              <a:rPr lang="en-US" dirty="0" err="1"/>
              <a:t>Hamrohlar</a:t>
            </a:r>
            <a:r>
              <a:rPr lang="en-US" dirty="0"/>
              <a:t> </a:t>
            </a:r>
            <a:r>
              <a:rPr lang="en-US" dirty="0" err="1"/>
              <a:t>sahifasida</a:t>
            </a:r>
            <a:r>
              <a:rPr lang="en-US" dirty="0"/>
              <a:t> </a:t>
            </a:r>
            <a:r>
              <a:rPr lang="en-US" dirty="0" err="1"/>
              <a:t>foydalanuvchilar</a:t>
            </a:r>
            <a:r>
              <a:rPr lang="en-US" dirty="0"/>
              <a:t> </a:t>
            </a:r>
            <a:r>
              <a:rPr lang="en-US" dirty="0" err="1"/>
              <a:t>haydovchilarning</a:t>
            </a:r>
            <a:r>
              <a:rPr lang="en-US" dirty="0"/>
              <a:t> </a:t>
            </a:r>
            <a:r>
              <a:rPr lang="en-US" dirty="0" err="1"/>
              <a:t>postlarni</a:t>
            </a:r>
            <a:r>
              <a:rPr lang="en-US" dirty="0"/>
              <a:t> </a:t>
            </a:r>
            <a:r>
              <a:rPr lang="en-US" dirty="0" err="1"/>
              <a:t>ko’rishlari</a:t>
            </a:r>
            <a:r>
              <a:rPr lang="en-US" dirty="0"/>
              <a:t> </a:t>
            </a:r>
            <a:r>
              <a:rPr lang="en-US" dirty="0" err="1"/>
              <a:t>va</a:t>
            </a:r>
            <a:r>
              <a:rPr lang="en-US" dirty="0"/>
              <a:t> </a:t>
            </a:r>
            <a:r>
              <a:rPr lang="en-US" dirty="0" err="1"/>
              <a:t>o’zlariga</a:t>
            </a:r>
            <a:r>
              <a:rPr lang="en-US" dirty="0"/>
              <a:t> </a:t>
            </a:r>
            <a:r>
              <a:rPr lang="en-US" dirty="0" err="1"/>
              <a:t>mos</a:t>
            </a:r>
            <a:r>
              <a:rPr lang="en-US" dirty="0"/>
              <a:t> </a:t>
            </a:r>
            <a:r>
              <a:rPr lang="en-US" dirty="0" err="1"/>
              <a:t>yo’nalish</a:t>
            </a:r>
            <a:r>
              <a:rPr lang="en-US" dirty="0"/>
              <a:t> </a:t>
            </a:r>
            <a:r>
              <a:rPr lang="en-US" dirty="0" err="1"/>
              <a:t>va</a:t>
            </a:r>
            <a:r>
              <a:rPr lang="en-US" dirty="0"/>
              <a:t> </a:t>
            </a:r>
            <a:r>
              <a:rPr lang="en-US" dirty="0" err="1"/>
              <a:t>sana</a:t>
            </a:r>
            <a:r>
              <a:rPr lang="en-US" dirty="0"/>
              <a:t> </a:t>
            </a:r>
            <a:r>
              <a:rPr lang="en-US" dirty="0" err="1"/>
              <a:t>bo’yicha</a:t>
            </a:r>
            <a:r>
              <a:rPr lang="en-US" dirty="0"/>
              <a:t> </a:t>
            </a:r>
            <a:r>
              <a:rPr lang="en-US" dirty="0" err="1"/>
              <a:t>filtrlab</a:t>
            </a:r>
            <a:r>
              <a:rPr lang="en-US" dirty="0"/>
              <a:t> </a:t>
            </a:r>
            <a:r>
              <a:rPr lang="en-US" dirty="0" err="1"/>
              <a:t>olishlari</a:t>
            </a:r>
            <a:r>
              <a:rPr lang="en-US" dirty="0"/>
              <a:t> </a:t>
            </a:r>
            <a:r>
              <a:rPr lang="en-US" dirty="0" err="1"/>
              <a:t>mumkin</a:t>
            </a:r>
            <a:r>
              <a:rPr lang="en-US" dirty="0"/>
              <a:t>. </a:t>
            </a:r>
            <a:r>
              <a:rPr lang="en-US" dirty="0" err="1"/>
              <a:t>Keyin</a:t>
            </a:r>
            <a:r>
              <a:rPr lang="en-US" dirty="0"/>
              <a:t> </a:t>
            </a:r>
            <a:r>
              <a:rPr lang="en-US" dirty="0" err="1"/>
              <a:t>o’zlariga</a:t>
            </a:r>
            <a:r>
              <a:rPr lang="en-US" dirty="0"/>
              <a:t> </a:t>
            </a:r>
            <a:r>
              <a:rPr lang="en-US" dirty="0" err="1"/>
              <a:t>mos</a:t>
            </a:r>
            <a:r>
              <a:rPr lang="en-US" dirty="0"/>
              <a:t> </a:t>
            </a:r>
            <a:r>
              <a:rPr lang="en-US" dirty="0" err="1"/>
              <a:t>keladigan</a:t>
            </a:r>
            <a:r>
              <a:rPr lang="en-US" dirty="0"/>
              <a:t> </a:t>
            </a:r>
            <a:r>
              <a:rPr lang="en-US" dirty="0" err="1"/>
              <a:t>postni</a:t>
            </a:r>
            <a:r>
              <a:rPr lang="en-US" dirty="0"/>
              <a:t> </a:t>
            </a:r>
            <a:r>
              <a:rPr lang="en-US" dirty="0" err="1"/>
              <a:t>topib</a:t>
            </a:r>
            <a:r>
              <a:rPr lang="en-US" dirty="0"/>
              <a:t> </a:t>
            </a:r>
            <a:r>
              <a:rPr lang="en-US" dirty="0" err="1"/>
              <a:t>haydovchi</a:t>
            </a:r>
            <a:r>
              <a:rPr lang="en-US" dirty="0"/>
              <a:t> </a:t>
            </a:r>
            <a:r>
              <a:rPr lang="en-US" dirty="0" err="1"/>
              <a:t>bilan</a:t>
            </a:r>
            <a:r>
              <a:rPr lang="en-US" dirty="0"/>
              <a:t> </a:t>
            </a:r>
            <a:r>
              <a:rPr lang="en-US" dirty="0" err="1"/>
              <a:t>telefon</a:t>
            </a:r>
            <a:r>
              <a:rPr lang="en-US" dirty="0"/>
              <a:t> </a:t>
            </a:r>
            <a:r>
              <a:rPr lang="en-US" dirty="0" err="1"/>
              <a:t>orqali</a:t>
            </a:r>
            <a:r>
              <a:rPr lang="en-US" dirty="0"/>
              <a:t> </a:t>
            </a:r>
            <a:r>
              <a:rPr lang="en-US" dirty="0" err="1"/>
              <a:t>bog’lanishlari</a:t>
            </a:r>
            <a:r>
              <a:rPr lang="en-US" dirty="0"/>
              <a:t> </a:t>
            </a:r>
            <a:r>
              <a:rPr lang="en-US" dirty="0" err="1"/>
              <a:t>mumkin</a:t>
            </a:r>
            <a:endParaRPr lang="en-US" b="1" dirty="0"/>
          </a:p>
        </p:txBody>
      </p:sp>
      <p:pic>
        <p:nvPicPr>
          <p:cNvPr id="3" name="Picture 2">
            <a:extLst>
              <a:ext uri="{FF2B5EF4-FFF2-40B4-BE49-F238E27FC236}">
                <a16:creationId xmlns:a16="http://schemas.microsoft.com/office/drawing/2014/main" id="{C8C3E6FC-E81F-47A5-A726-E288977B510D}"/>
              </a:ext>
            </a:extLst>
          </p:cNvPr>
          <p:cNvPicPr>
            <a:picLocks noChangeAspect="1"/>
          </p:cNvPicPr>
          <p:nvPr/>
        </p:nvPicPr>
        <p:blipFill>
          <a:blip r:embed="rId3"/>
          <a:stretch>
            <a:fillRect/>
          </a:stretch>
        </p:blipFill>
        <p:spPr>
          <a:xfrm>
            <a:off x="939800" y="1656317"/>
            <a:ext cx="7264400" cy="4084231"/>
          </a:xfrm>
          <a:prstGeom prst="rect">
            <a:avLst/>
          </a:prstGeom>
        </p:spPr>
      </p:pic>
    </p:spTree>
    <p:extLst>
      <p:ext uri="{BB962C8B-B14F-4D97-AF65-F5344CB8AC3E}">
        <p14:creationId xmlns:p14="http://schemas.microsoft.com/office/powerpoint/2010/main" val="2348638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09"/>
        <p:cNvGrpSpPr/>
        <p:nvPr/>
      </p:nvGrpSpPr>
      <p:grpSpPr>
        <a:xfrm>
          <a:off x="0" y="0"/>
          <a:ext cx="0" cy="0"/>
          <a:chOff x="0" y="0"/>
          <a:chExt cx="0" cy="0"/>
        </a:xfrm>
      </p:grpSpPr>
      <p:sp>
        <p:nvSpPr>
          <p:cNvPr id="3711" name="Google Shape;3711;p63"/>
          <p:cNvSpPr txBox="1">
            <a:spLocks noGrp="1"/>
          </p:cNvSpPr>
          <p:nvPr>
            <p:ph type="title"/>
          </p:nvPr>
        </p:nvSpPr>
        <p:spPr>
          <a:xfrm>
            <a:off x="1107989" y="254000"/>
            <a:ext cx="7096211" cy="1191068"/>
          </a:xfrm>
          <a:prstGeom prst="rect">
            <a:avLst/>
          </a:prstGeom>
        </p:spPr>
        <p:txBody>
          <a:bodyPr spcFirstLastPara="1" wrap="square" lIns="91425" tIns="91425" rIns="91425" bIns="91425" anchor="b" anchorCtr="0">
            <a:noAutofit/>
          </a:bodyPr>
          <a:lstStyle/>
          <a:p>
            <a:pPr algn="ctr"/>
            <a:r>
              <a:rPr lang="en-US" dirty="0" err="1"/>
              <a:t>Foydalanuvchilar</a:t>
            </a:r>
            <a:r>
              <a:rPr lang="en-US" dirty="0"/>
              <a:t> </a:t>
            </a:r>
            <a:r>
              <a:rPr lang="en-US" dirty="0" err="1"/>
              <a:t>tizimga</a:t>
            </a:r>
            <a:r>
              <a:rPr lang="en-US" dirty="0"/>
              <a:t>  </a:t>
            </a:r>
            <a:r>
              <a:rPr lang="en-US" dirty="0" err="1"/>
              <a:t>kirishi</a:t>
            </a:r>
            <a:r>
              <a:rPr lang="en-US" dirty="0"/>
              <a:t> </a:t>
            </a:r>
            <a:r>
              <a:rPr lang="en-US" dirty="0" err="1"/>
              <a:t>uchun</a:t>
            </a:r>
            <a:r>
              <a:rPr lang="en-US" dirty="0"/>
              <a:t> </a:t>
            </a:r>
            <a:r>
              <a:rPr lang="en-US" dirty="0" err="1"/>
              <a:t>telefon</a:t>
            </a:r>
            <a:r>
              <a:rPr lang="en-US" dirty="0"/>
              <a:t>  </a:t>
            </a:r>
            <a:r>
              <a:rPr lang="en-US" dirty="0" err="1"/>
              <a:t>raqam</a:t>
            </a:r>
            <a:r>
              <a:rPr lang="en-US" dirty="0"/>
              <a:t> </a:t>
            </a:r>
            <a:r>
              <a:rPr lang="en-US" dirty="0" err="1"/>
              <a:t>va</a:t>
            </a:r>
            <a:r>
              <a:rPr lang="en-US" dirty="0"/>
              <a:t> </a:t>
            </a:r>
            <a:r>
              <a:rPr lang="en-US" dirty="0" err="1"/>
              <a:t>parolni</a:t>
            </a:r>
            <a:r>
              <a:rPr lang="en-US" dirty="0"/>
              <a:t> </a:t>
            </a:r>
            <a:r>
              <a:rPr lang="en-US" dirty="0" err="1"/>
              <a:t>kiritishlari</a:t>
            </a:r>
            <a:r>
              <a:rPr lang="en-US" dirty="0"/>
              <a:t> </a:t>
            </a:r>
            <a:r>
              <a:rPr lang="en-US" dirty="0" err="1"/>
              <a:t>kerak</a:t>
            </a:r>
            <a:r>
              <a:rPr lang="en-US" dirty="0"/>
              <a:t>. Agar </a:t>
            </a:r>
            <a:r>
              <a:rPr lang="en-US" dirty="0" err="1"/>
              <a:t>foydalanuvchida</a:t>
            </a:r>
            <a:r>
              <a:rPr lang="en-US" dirty="0"/>
              <a:t> </a:t>
            </a:r>
            <a:r>
              <a:rPr lang="en-US" dirty="0" err="1"/>
              <a:t>akkaunt</a:t>
            </a:r>
            <a:r>
              <a:rPr lang="en-US" dirty="0"/>
              <a:t> </a:t>
            </a:r>
            <a:r>
              <a:rPr lang="en-US" dirty="0" err="1"/>
              <a:t>mavjud</a:t>
            </a:r>
            <a:r>
              <a:rPr lang="en-US" dirty="0"/>
              <a:t> </a:t>
            </a:r>
            <a:r>
              <a:rPr lang="en-US" dirty="0" err="1"/>
              <a:t>bo’lmasa</a:t>
            </a:r>
            <a:r>
              <a:rPr lang="en-US" dirty="0"/>
              <a:t> </a:t>
            </a:r>
            <a:r>
              <a:rPr lang="en-US" dirty="0" err="1"/>
              <a:t>ro’yhatdan</a:t>
            </a:r>
            <a:r>
              <a:rPr lang="en-US" dirty="0"/>
              <a:t> </a:t>
            </a:r>
            <a:r>
              <a:rPr lang="en-US" dirty="0" err="1"/>
              <a:t>o’tishi</a:t>
            </a:r>
            <a:r>
              <a:rPr lang="en-US" dirty="0"/>
              <a:t> </a:t>
            </a:r>
            <a:r>
              <a:rPr lang="en-US" dirty="0" err="1"/>
              <a:t>mumkin</a:t>
            </a:r>
            <a:r>
              <a:rPr lang="en-US" dirty="0"/>
              <a:t>.</a:t>
            </a:r>
            <a:endParaRPr lang="en-US" b="1" dirty="0"/>
          </a:p>
        </p:txBody>
      </p:sp>
      <p:pic>
        <p:nvPicPr>
          <p:cNvPr id="2" name="Picture 1">
            <a:extLst>
              <a:ext uri="{FF2B5EF4-FFF2-40B4-BE49-F238E27FC236}">
                <a16:creationId xmlns:a16="http://schemas.microsoft.com/office/drawing/2014/main" id="{4B374A85-F43B-4CD3-A4DE-C619D49056DF}"/>
              </a:ext>
            </a:extLst>
          </p:cNvPr>
          <p:cNvPicPr>
            <a:picLocks noChangeAspect="1"/>
          </p:cNvPicPr>
          <p:nvPr/>
        </p:nvPicPr>
        <p:blipFill>
          <a:blip r:embed="rId3"/>
          <a:stretch>
            <a:fillRect/>
          </a:stretch>
        </p:blipFill>
        <p:spPr>
          <a:xfrm>
            <a:off x="1023894" y="1703597"/>
            <a:ext cx="7096211" cy="3989671"/>
          </a:xfrm>
          <a:prstGeom prst="rect">
            <a:avLst/>
          </a:prstGeom>
        </p:spPr>
      </p:pic>
    </p:spTree>
    <p:extLst>
      <p:ext uri="{BB962C8B-B14F-4D97-AF65-F5344CB8AC3E}">
        <p14:creationId xmlns:p14="http://schemas.microsoft.com/office/powerpoint/2010/main" val="2563186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09"/>
        <p:cNvGrpSpPr/>
        <p:nvPr/>
      </p:nvGrpSpPr>
      <p:grpSpPr>
        <a:xfrm>
          <a:off x="0" y="0"/>
          <a:ext cx="0" cy="0"/>
          <a:chOff x="0" y="0"/>
          <a:chExt cx="0" cy="0"/>
        </a:xfrm>
      </p:grpSpPr>
      <p:sp>
        <p:nvSpPr>
          <p:cNvPr id="3711" name="Google Shape;3711;p63"/>
          <p:cNvSpPr txBox="1">
            <a:spLocks noGrp="1"/>
          </p:cNvSpPr>
          <p:nvPr>
            <p:ph type="title"/>
          </p:nvPr>
        </p:nvSpPr>
        <p:spPr>
          <a:xfrm>
            <a:off x="1023894" y="482205"/>
            <a:ext cx="7096211" cy="1191068"/>
          </a:xfrm>
          <a:prstGeom prst="rect">
            <a:avLst/>
          </a:prstGeom>
        </p:spPr>
        <p:txBody>
          <a:bodyPr spcFirstLastPara="1" wrap="square" lIns="91425" tIns="91425" rIns="91425" bIns="91425" anchor="b" anchorCtr="0">
            <a:noAutofit/>
          </a:bodyPr>
          <a:lstStyle/>
          <a:p>
            <a:pPr algn="ctr"/>
            <a:r>
              <a:rPr lang="en-US" dirty="0" err="1"/>
              <a:t>Foydalanuvchi</a:t>
            </a:r>
            <a:r>
              <a:rPr lang="en-US" dirty="0"/>
              <a:t> </a:t>
            </a:r>
            <a:r>
              <a:rPr lang="en-US" dirty="0" err="1"/>
              <a:t>tizimdan</a:t>
            </a:r>
            <a:r>
              <a:rPr lang="en-US" dirty="0"/>
              <a:t> </a:t>
            </a:r>
            <a:r>
              <a:rPr lang="en-US" dirty="0" err="1"/>
              <a:t>ro’yhatdan</a:t>
            </a:r>
            <a:r>
              <a:rPr lang="en-US" dirty="0"/>
              <a:t> </a:t>
            </a:r>
            <a:r>
              <a:rPr lang="en-US" dirty="0" err="1"/>
              <a:t>o’tishi</a:t>
            </a:r>
            <a:r>
              <a:rPr lang="en-US" dirty="0"/>
              <a:t> </a:t>
            </a:r>
            <a:r>
              <a:rPr lang="en-US" dirty="0" err="1"/>
              <a:t>uchun</a:t>
            </a:r>
            <a:r>
              <a:rPr lang="en-US" dirty="0"/>
              <a:t> </a:t>
            </a:r>
            <a:r>
              <a:rPr lang="en-US" dirty="0" err="1"/>
              <a:t>ismi</a:t>
            </a:r>
            <a:r>
              <a:rPr lang="en-US" dirty="0"/>
              <a:t>, </a:t>
            </a:r>
            <a:r>
              <a:rPr lang="en-US" dirty="0" err="1"/>
              <a:t>telefon</a:t>
            </a:r>
            <a:r>
              <a:rPr lang="en-US" dirty="0"/>
              <a:t> </a:t>
            </a:r>
            <a:r>
              <a:rPr lang="en-US" dirty="0" err="1"/>
              <a:t>raqam</a:t>
            </a:r>
            <a:r>
              <a:rPr lang="en-US" dirty="0"/>
              <a:t> </a:t>
            </a:r>
            <a:r>
              <a:rPr lang="en-US" dirty="0" err="1"/>
              <a:t>va</a:t>
            </a:r>
            <a:r>
              <a:rPr lang="en-US" dirty="0"/>
              <a:t> </a:t>
            </a:r>
            <a:r>
              <a:rPr lang="en-US" dirty="0" err="1"/>
              <a:t>parolni</a:t>
            </a:r>
            <a:r>
              <a:rPr lang="en-US" dirty="0"/>
              <a:t> </a:t>
            </a:r>
            <a:r>
              <a:rPr lang="en-US" dirty="0" err="1"/>
              <a:t>kiritishi</a:t>
            </a:r>
            <a:r>
              <a:rPr lang="en-US" dirty="0"/>
              <a:t> </a:t>
            </a:r>
            <a:r>
              <a:rPr lang="en-US" dirty="0" err="1"/>
              <a:t>kerak</a:t>
            </a:r>
            <a:r>
              <a:rPr lang="en-US" dirty="0"/>
              <a:t> </a:t>
            </a:r>
            <a:r>
              <a:rPr lang="en-US" dirty="0" err="1"/>
              <a:t>bo’ladi</a:t>
            </a:r>
            <a:r>
              <a:rPr lang="en-US" dirty="0"/>
              <a:t>, </a:t>
            </a:r>
            <a:r>
              <a:rPr lang="en-US" dirty="0" err="1"/>
              <a:t>hamda</a:t>
            </a:r>
            <a:r>
              <a:rPr lang="en-US" dirty="0"/>
              <a:t> </a:t>
            </a:r>
            <a:r>
              <a:rPr lang="en-US" dirty="0" err="1"/>
              <a:t>tizimdagi</a:t>
            </a:r>
            <a:r>
              <a:rPr lang="en-US" dirty="0"/>
              <a:t> </a:t>
            </a:r>
            <a:r>
              <a:rPr lang="en-US" dirty="0" err="1"/>
              <a:t>rolini</a:t>
            </a:r>
            <a:r>
              <a:rPr lang="en-US" dirty="0"/>
              <a:t> </a:t>
            </a:r>
            <a:r>
              <a:rPr lang="en-US" dirty="0" err="1"/>
              <a:t>tanlashi</a:t>
            </a:r>
            <a:r>
              <a:rPr lang="en-US" dirty="0"/>
              <a:t> </a:t>
            </a:r>
            <a:r>
              <a:rPr lang="en-US" dirty="0" err="1"/>
              <a:t>kerak</a:t>
            </a:r>
            <a:r>
              <a:rPr lang="en-US" dirty="0"/>
              <a:t> </a:t>
            </a:r>
            <a:r>
              <a:rPr lang="en-US" dirty="0" err="1"/>
              <a:t>bo’ladi</a:t>
            </a:r>
            <a:r>
              <a:rPr lang="en-US" dirty="0"/>
              <a:t>. Agar </a:t>
            </a:r>
            <a:r>
              <a:rPr lang="en-US" dirty="0" err="1"/>
              <a:t>foydalanuvchi</a:t>
            </a:r>
            <a:r>
              <a:rPr lang="en-US" dirty="0"/>
              <a:t> </a:t>
            </a:r>
            <a:r>
              <a:rPr lang="en-US" dirty="0" err="1"/>
              <a:t>roli</a:t>
            </a:r>
            <a:r>
              <a:rPr lang="en-US" dirty="0"/>
              <a:t> </a:t>
            </a:r>
            <a:r>
              <a:rPr lang="en-US" dirty="0" err="1"/>
              <a:t>Yo’lovchi</a:t>
            </a:r>
            <a:r>
              <a:rPr lang="en-US" dirty="0"/>
              <a:t> </a:t>
            </a:r>
            <a:r>
              <a:rPr lang="en-US" dirty="0" err="1"/>
              <a:t>bo’lsa</a:t>
            </a:r>
            <a:r>
              <a:rPr lang="en-US" dirty="0"/>
              <a:t> </a:t>
            </a:r>
            <a:r>
              <a:rPr lang="en-US" dirty="0" err="1"/>
              <a:t>to’g’ri</a:t>
            </a:r>
            <a:r>
              <a:rPr lang="en-US" dirty="0"/>
              <a:t> </a:t>
            </a:r>
            <a:r>
              <a:rPr lang="en-US" dirty="0" err="1"/>
              <a:t>ro’yhatdan</a:t>
            </a:r>
            <a:r>
              <a:rPr lang="en-US" dirty="0"/>
              <a:t> </a:t>
            </a:r>
            <a:r>
              <a:rPr lang="en-US" dirty="0" err="1"/>
              <a:t>o’tadi</a:t>
            </a:r>
            <a:r>
              <a:rPr lang="en-US" dirty="0"/>
              <a:t>, agar </a:t>
            </a:r>
            <a:r>
              <a:rPr lang="en-US" dirty="0" err="1"/>
              <a:t>roli</a:t>
            </a:r>
            <a:r>
              <a:rPr lang="en-US" dirty="0"/>
              <a:t> </a:t>
            </a:r>
            <a:r>
              <a:rPr lang="en-US" dirty="0" err="1"/>
              <a:t>Haydovchi</a:t>
            </a:r>
            <a:r>
              <a:rPr lang="en-US" dirty="0"/>
              <a:t> </a:t>
            </a:r>
            <a:r>
              <a:rPr lang="en-US" dirty="0" err="1"/>
              <a:t>bo’lsa</a:t>
            </a:r>
            <a:r>
              <a:rPr lang="en-US" dirty="0"/>
              <a:t> </a:t>
            </a:r>
            <a:r>
              <a:rPr lang="en-US" dirty="0" err="1"/>
              <a:t>avtomobil</a:t>
            </a:r>
            <a:r>
              <a:rPr lang="en-US" dirty="0"/>
              <a:t> </a:t>
            </a:r>
            <a:r>
              <a:rPr lang="en-US" dirty="0" err="1"/>
              <a:t>malumotlarini</a:t>
            </a:r>
            <a:r>
              <a:rPr lang="en-US" dirty="0"/>
              <a:t> </a:t>
            </a:r>
            <a:r>
              <a:rPr lang="en-US" dirty="0" err="1"/>
              <a:t>kiritib</a:t>
            </a:r>
            <a:r>
              <a:rPr lang="en-US" dirty="0"/>
              <a:t> </a:t>
            </a:r>
            <a:r>
              <a:rPr lang="en-US" dirty="0" err="1"/>
              <a:t>ro’yhatdan</a:t>
            </a:r>
            <a:r>
              <a:rPr lang="en-US" dirty="0"/>
              <a:t> </a:t>
            </a:r>
            <a:r>
              <a:rPr lang="en-US" dirty="0" err="1"/>
              <a:t>o’tadi</a:t>
            </a:r>
            <a:r>
              <a:rPr lang="en-US" dirty="0"/>
              <a:t>.</a:t>
            </a:r>
            <a:endParaRPr lang="en-US" b="1" dirty="0"/>
          </a:p>
        </p:txBody>
      </p:sp>
      <p:pic>
        <p:nvPicPr>
          <p:cNvPr id="3" name="Picture 2">
            <a:extLst>
              <a:ext uri="{FF2B5EF4-FFF2-40B4-BE49-F238E27FC236}">
                <a16:creationId xmlns:a16="http://schemas.microsoft.com/office/drawing/2014/main" id="{1FC302F1-F7E6-49D8-A946-77784FF92304}"/>
              </a:ext>
            </a:extLst>
          </p:cNvPr>
          <p:cNvPicPr>
            <a:picLocks noChangeAspect="1"/>
          </p:cNvPicPr>
          <p:nvPr/>
        </p:nvPicPr>
        <p:blipFill>
          <a:blip r:embed="rId3"/>
          <a:stretch>
            <a:fillRect/>
          </a:stretch>
        </p:blipFill>
        <p:spPr>
          <a:xfrm>
            <a:off x="1023894" y="1774873"/>
            <a:ext cx="7096211" cy="3989671"/>
          </a:xfrm>
          <a:prstGeom prst="rect">
            <a:avLst/>
          </a:prstGeom>
        </p:spPr>
      </p:pic>
    </p:spTree>
    <p:extLst>
      <p:ext uri="{BB962C8B-B14F-4D97-AF65-F5344CB8AC3E}">
        <p14:creationId xmlns:p14="http://schemas.microsoft.com/office/powerpoint/2010/main" val="2703438207"/>
      </p:ext>
    </p:extLst>
  </p:cSld>
  <p:clrMapOvr>
    <a:masterClrMapping/>
  </p:clrMapOvr>
</p:sld>
</file>

<file path=ppt/theme/theme1.xml><?xml version="1.0" encoding="utf-8"?>
<a:theme xmlns:a="http://schemas.openxmlformats.org/drawingml/2006/main" name="Big Data Science Consulting Toolkit by Slidesgo">
  <a:themeElements>
    <a:clrScheme name="Simple Light">
      <a:dk1>
        <a:srgbClr val="351C75"/>
      </a:dk1>
      <a:lt1>
        <a:srgbClr val="FFFFFF"/>
      </a:lt1>
      <a:dk2>
        <a:srgbClr val="674EA7"/>
      </a:dk2>
      <a:lt2>
        <a:srgbClr val="FFFFFF"/>
      </a:lt2>
      <a:accent1>
        <a:srgbClr val="00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289</TotalTime>
  <Words>398</Words>
  <Application>Microsoft Office PowerPoint</Application>
  <PresentationFormat>On-screen Show (16:9)</PresentationFormat>
  <Paragraphs>27</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Dosis</vt:lpstr>
      <vt:lpstr>Space Grotesk Medium</vt:lpstr>
      <vt:lpstr>Arial</vt:lpstr>
      <vt:lpstr>Space Grotesk</vt:lpstr>
      <vt:lpstr>Big Data Science Consulting Toolkit by Slidesgo</vt:lpstr>
      <vt:lpstr>HAMROH TAXI, VILOYATLAR ARO QATNAYDIGAN MOSHINALARGA HAMROH(YO'LOVCHI) TOPISHGA MO'LJALLANGAN PLATFORMA - FRONTEND</vt:lpstr>
      <vt:lpstr>Masalaning qo’yilishi</vt:lpstr>
      <vt:lpstr>Yechim</vt:lpstr>
      <vt:lpstr>Hamroh Taxi vebsaytining Asosiy sahifasida foydalanuvchilarga mobil ilovani yuklab olish, hamroh izlash va haydochi izlash tavsiya etiladi.</vt:lpstr>
      <vt:lpstr>Hamrohlar sahifasida foydalanuvchilar yo’lochilarning postlarni ko’rishlari mumkin. Keyin o’zlariga mos keladigan postni topib yo’lovchi bilan telefon orqali bog’lanishlari mumkin</vt:lpstr>
      <vt:lpstr>Foydalanuvchilar o’zlariga mos hamroh va yo’lovchi topishlari uchun filtr orqali o’zlariga mos yo’nalish va sana bo’yicha filtrlab o’zlariga kerak postlarni topishlari mumkin bo’ladi</vt:lpstr>
      <vt:lpstr>Hamrohlar sahifasida foydalanuvchilar haydovchilarning postlarni ko’rishlari va o’zlariga mos yo’nalish va sana bo’yicha filtrlab olishlari mumkin. Keyin o’zlariga mos keladigan postni topib haydovchi bilan telefon orqali bog’lanishlari mumkin</vt:lpstr>
      <vt:lpstr>Foydalanuvchilar tizimga  kirishi uchun telefon  raqam va parolni kiritishlari kerak. Agar foydalanuvchida akkaunt mavjud bo’lmasa ro’yhatdan o’tishi mumkin.</vt:lpstr>
      <vt:lpstr>Foydalanuvchi tizimdan ro’yhatdan o’tishi uchun ismi, telefon raqam va parolni kiritishi kerak bo’ladi, hamda tizimdagi rolini tanlashi kerak bo’ladi. Agar foydalanuvchi roli Yo’lovchi bo’lsa to’g’ri ro’yhatdan o’tadi, agar roli Haydovchi bo’lsa avtomobil malumotlarini kiritib ro’yhatdan o’tadi.</vt:lpstr>
      <vt:lpstr>Foydalanuvchi profil sahifasining malumotlar qismida o’zining malumotlarini, agar roli haydovchi bo’lsa avtomobil malumotlarini ham ko’rishi ham o’zgartirishi mumkin.</vt:lpstr>
      <vt:lpstr>Foyadalanuvchi profil sahifasining elonlarim qismida o’zining joylagan elonlarini ko’rishi, yangi elon joylashi, elonni o’zgartirishi, hamda elon orqali o’ziga hamroh topganidan keyin elonni tugatishi mumkin</vt:lpstr>
      <vt:lpstr>Vebsayt algoritmi</vt:lpstr>
      <vt:lpstr>Frontend qurishda foydalanilagan texnologiyalar</vt:lpstr>
      <vt:lpstr>Xulosa</vt:lpstr>
      <vt:lpstr>Etiboringiz uchun rahmat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Hamroh Taxi</dc:title>
  <dc:creator>taxirov</dc:creator>
  <cp:lastModifiedBy>Sevinchbek Toxirov</cp:lastModifiedBy>
  <cp:revision>6</cp:revision>
  <dcterms:modified xsi:type="dcterms:W3CDTF">2023-06-15T07:18:05Z</dcterms:modified>
</cp:coreProperties>
</file>