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 err="1"/>
            <a:t>pygame</a:t>
          </a:r>
          <a:r>
            <a:rPr lang="ru-RU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u-RU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/>
            <a:t>random</a:t>
          </a:r>
          <a:endParaRPr lang="ru-RU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u-RU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/>
            <a:t>sys</a:t>
          </a:r>
          <a:endParaRPr lang="ru-RU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u-RU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u-RU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rtlCol="0" anchor="ctr" anchorCtr="0">
          <a:noAutofit/>
        </a:bodyPr>
        <a:lstStyle/>
        <a:p>
          <a:pPr marL="0" lvl="0" indent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noProof="0" dirty="0" err="1"/>
            <a:t>pygame</a:t>
          </a:r>
          <a:r>
            <a:rPr lang="ru-RU" sz="34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rtlCol="0" anchor="ctr" anchorCtr="0">
          <a:noAutofit/>
        </a:bodyPr>
        <a:lstStyle/>
        <a:p>
          <a:pPr marL="0" lvl="0" indent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noProof="0" dirty="0"/>
            <a:t>random</a:t>
          </a:r>
          <a:endParaRPr lang="ru-RU" sz="34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6360" rIns="86360" bIns="86360" numCol="1" spcCol="1270" rtlCol="0" anchor="ctr" anchorCtr="0">
          <a:noAutofit/>
        </a:bodyPr>
        <a:lstStyle/>
        <a:p>
          <a:pPr marL="0" lvl="0" indent="0" algn="l" defTabSz="1511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noProof="0" dirty="0"/>
            <a:t>sys</a:t>
          </a:r>
          <a:endParaRPr lang="ru-RU" sz="34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379FFB6-878B-4D89-A9F1-908C5F95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2E99EC-6DAC-40C4-9CB0-839F7068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BDA83-60F2-4E0C-99F1-3B198C71DA2A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973-D323-4241-8653-DEF1D8539A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A8A117-4B44-48FF-836C-74493A3812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C633-CCA9-47F5-BCED-A56AA433DCD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1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1020-F5BA-43CF-AAA9-C04B3B12EF98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73D1A-6084-4304-99B6-284B940079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64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1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2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28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53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73D1A-6084-4304-99B6-284B940079F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5C8F0DE-DCFB-4354-8112-588B45C19F1A}" type="datetime1">
              <a:rPr lang="ru-RU" smtClean="0"/>
              <a:t>14.02.2025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53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DB28829-F9CE-4A60-BAD2-B30F1BE4EFBD}" type="datetime1">
              <a:rPr lang="ru-RU" smtClean="0"/>
              <a:t>14.02.2025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72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7638BE5-3B62-4C03-A438-E1216F2C074B}" type="datetime1">
              <a:rPr lang="ru-RU" smtClean="0"/>
              <a:t>14.02.2025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25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E87B0E0-754C-4477-80CA-88F8319B7DB8}" type="datetime1">
              <a:rPr lang="ru-RU" smtClean="0"/>
              <a:t>14.02.2025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64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17EAC1-6C84-442C-8E88-63BE1308B9AD}" type="datetime1">
              <a:rPr lang="ru-RU" smtClean="0"/>
              <a:t>14.02.2025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94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85DD959-E34E-4321-8E46-EA4484D707DA}" type="datetime1">
              <a:rPr lang="ru-RU" smtClean="0"/>
              <a:t>14.02.2025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570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A08C9A-F61E-410C-8D06-F83B63A4711B}" type="datetime1">
              <a:rPr lang="ru-RU" smtClean="0"/>
              <a:t>14.02.2025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9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D3CD88-AC87-4FC1-8AA2-0F05556AC852}" type="datetime1">
              <a:rPr lang="ru-RU" smtClean="0"/>
              <a:t>14.02.2025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0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B0009C-43A7-442E-9A53-3E5FB03870F2}" type="datetime1">
              <a:rPr lang="ru-RU" smtClean="0"/>
              <a:t>14.02.2025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75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ADAC3-179B-49AA-A8D7-B2E70D0E899B}" type="datetime1">
              <a:rPr lang="ru-RU" smtClean="0"/>
              <a:t>14.02.2025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690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E95E6D-EE8A-4AB4-A6E4-CDAE9E775FB7}" type="datetime1">
              <a:rPr lang="ru-RU" smtClean="0"/>
              <a:t>14.02.2025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9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85DD959-E34E-4321-8E46-EA4484D707DA}" type="datetime1">
              <a:rPr lang="ru-RU" smtClean="0"/>
              <a:t>14.02.2025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90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Лабиринт вечной ночи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sz="1800" dirty="0">
                <a:solidFill>
                  <a:srgbClr val="7CEBFF"/>
                </a:solidFill>
              </a:rPr>
              <a:t>Игра в жанре </a:t>
            </a:r>
            <a:r>
              <a:rPr lang="en-US" sz="1800" dirty="0">
                <a:solidFill>
                  <a:srgbClr val="7CEBFF"/>
                </a:solidFill>
              </a:rPr>
              <a:t>Roguelike</a:t>
            </a:r>
            <a:endParaRPr lang="ru-RU" sz="18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726385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FFFEFF"/>
                </a:solidFill>
              </a:rPr>
              <a:t>Что такое </a:t>
            </a:r>
            <a:r>
              <a:rPr lang="en-US" dirty="0">
                <a:solidFill>
                  <a:srgbClr val="FFFEFF"/>
                </a:solidFill>
              </a:rPr>
              <a:t>Roguelike?</a:t>
            </a:r>
            <a:endParaRPr lang="ru-RU" dirty="0">
              <a:solidFill>
                <a:srgbClr val="FFFEFF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C0E3183-3E69-489B-A430-FF47C25F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40" y="1855694"/>
            <a:ext cx="11029615" cy="45899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u-RU" sz="2100" b="1" dirty="0" err="1"/>
              <a:t>Roguelike</a:t>
            </a:r>
            <a:r>
              <a:rPr lang="ru-RU" sz="2100" b="1" dirty="0"/>
              <a:t> («похожие на </a:t>
            </a:r>
            <a:r>
              <a:rPr lang="ru-RU" sz="2100" b="1" dirty="0" err="1"/>
              <a:t>Rogue</a:t>
            </a:r>
            <a:r>
              <a:rPr lang="ru-RU" sz="2100" b="1" dirty="0"/>
              <a:t>» или просто «рогалики»)</a:t>
            </a:r>
            <a:r>
              <a:rPr lang="ru-RU" sz="2100" dirty="0"/>
              <a:t> — жанр видеоигр со случайно генерируемыми локациями и механикой перманентной смерти.</a:t>
            </a:r>
            <a:r>
              <a:rPr lang="en-US" sz="2100" dirty="0"/>
              <a:t> </a:t>
            </a:r>
            <a:r>
              <a:rPr lang="ru-RU" sz="2100" dirty="0"/>
              <a:t>Жанр возник в 80-х годах с появлением игры </a:t>
            </a:r>
            <a:r>
              <a:rPr lang="ru-RU" sz="2100" dirty="0" err="1"/>
              <a:t>Rogue</a:t>
            </a:r>
            <a:r>
              <a:rPr lang="ru-RU" sz="2100" dirty="0"/>
              <a:t>. На сегодняшний день существует огромное количество популярных компьютерных, консольных и мобильных </a:t>
            </a:r>
            <a:r>
              <a:rPr lang="ru-RU" sz="2100" dirty="0" err="1"/>
              <a:t>roguelike</a:t>
            </a:r>
            <a:r>
              <a:rPr lang="ru-RU" sz="2100" dirty="0"/>
              <a:t>-игр, в том числе </a:t>
            </a:r>
            <a:r>
              <a:rPr lang="ru-RU" sz="2100" dirty="0" err="1"/>
              <a:t>The</a:t>
            </a:r>
            <a:r>
              <a:rPr lang="ru-RU" sz="2100" dirty="0"/>
              <a:t> </a:t>
            </a:r>
            <a:r>
              <a:rPr lang="ru-RU" sz="2100" dirty="0" err="1"/>
              <a:t>Binding</a:t>
            </a:r>
            <a:r>
              <a:rPr lang="ru-RU" sz="2100" dirty="0"/>
              <a:t> </a:t>
            </a:r>
            <a:r>
              <a:rPr lang="ru-RU" sz="2100" dirty="0" err="1"/>
              <a:t>of</a:t>
            </a:r>
            <a:r>
              <a:rPr lang="ru-RU" sz="2100" dirty="0"/>
              <a:t> </a:t>
            </a:r>
            <a:r>
              <a:rPr lang="ru-RU" sz="2100" dirty="0" err="1"/>
              <a:t>Isaac</a:t>
            </a:r>
            <a:r>
              <a:rPr lang="ru-RU" sz="2100" dirty="0"/>
              <a:t>, </a:t>
            </a:r>
            <a:r>
              <a:rPr lang="ru-RU" sz="2100" dirty="0" err="1"/>
              <a:t>Moonlighter</a:t>
            </a:r>
            <a:r>
              <a:rPr lang="ru-RU" sz="2100" dirty="0"/>
              <a:t>, </a:t>
            </a:r>
            <a:r>
              <a:rPr lang="ru-RU" sz="2100" dirty="0" err="1"/>
              <a:t>Cult</a:t>
            </a:r>
            <a:r>
              <a:rPr lang="ru-RU" sz="2100" dirty="0"/>
              <a:t> </a:t>
            </a:r>
            <a:r>
              <a:rPr lang="ru-RU" sz="2100" dirty="0" err="1"/>
              <a:t>of</a:t>
            </a:r>
            <a:r>
              <a:rPr lang="ru-RU" sz="2100" dirty="0"/>
              <a:t> </a:t>
            </a:r>
            <a:r>
              <a:rPr lang="ru-RU" sz="2100" dirty="0" err="1"/>
              <a:t>the</a:t>
            </a:r>
            <a:r>
              <a:rPr lang="ru-RU" sz="2100" dirty="0"/>
              <a:t> </a:t>
            </a:r>
            <a:r>
              <a:rPr lang="ru-RU" sz="2100" dirty="0" err="1"/>
              <a:t>Lamb</a:t>
            </a:r>
            <a:r>
              <a:rPr lang="ru-RU" sz="2100" dirty="0"/>
              <a:t> и других интересных проектов.</a:t>
            </a:r>
            <a:endParaRPr lang="en-US" sz="2100" dirty="0"/>
          </a:p>
          <a:p>
            <a:pPr marL="0" indent="0">
              <a:buNone/>
            </a:pPr>
            <a:r>
              <a:rPr lang="ru-RU" sz="2100" dirty="0"/>
              <a:t>Характерные особенности таких игр:</a:t>
            </a:r>
          </a:p>
          <a:p>
            <a:r>
              <a:rPr lang="ru-RU" sz="2100" dirty="0"/>
              <a:t>Процедурная генерация уровней</a:t>
            </a:r>
          </a:p>
          <a:p>
            <a:r>
              <a:rPr lang="ru-RU" sz="2100" dirty="0"/>
              <a:t>Перманентная смерть</a:t>
            </a:r>
          </a:p>
          <a:p>
            <a:r>
              <a:rPr lang="ru-RU" sz="2100" dirty="0"/>
              <a:t>Единая сеть уровня</a:t>
            </a:r>
          </a:p>
          <a:p>
            <a:r>
              <a:rPr lang="ru-RU" sz="2100" dirty="0"/>
              <a:t>Пошаговое перемещение</a:t>
            </a:r>
          </a:p>
          <a:p>
            <a:r>
              <a:rPr lang="ru-RU" sz="2100" dirty="0"/>
              <a:t>Замкнутое пространство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3600" dirty="0"/>
              <a:t>Описание игры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987AD8-1490-4299-927F-C16236474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3814344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ru-RU" dirty="0"/>
              <a:t>Лабиринт вечной ночи</a:t>
            </a:r>
            <a:r>
              <a:rPr lang="en-US" dirty="0"/>
              <a:t>”</a:t>
            </a:r>
            <a:r>
              <a:rPr lang="ru-RU" dirty="0"/>
              <a:t> – это увлекательный </a:t>
            </a:r>
            <a:r>
              <a:rPr lang="ru-RU" b="1" dirty="0"/>
              <a:t>пиксельный рогалик</a:t>
            </a:r>
            <a:r>
              <a:rPr lang="ru-RU" dirty="0"/>
              <a:t>, в котором игроку предстоит исследовать мрачные подземелья, сражаться с монстрами и находить мистические зелья, способные как исцелить, так и навредить.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1D0FF4-B099-4F84-9D40-8A3BED94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5537" y="1873624"/>
            <a:ext cx="7058525" cy="4430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Основные особенности игры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Процедурная генерация уровней</a:t>
            </a:r>
            <a:r>
              <a:rPr lang="ru-RU" dirty="0"/>
              <a:t> – каждый этаж уникален!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Уровни генерируются бесконечно, пока игрок не погибнет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При столкновении с монстром у игрока снимаются жизни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Система зелий</a:t>
            </a:r>
            <a:r>
              <a:rPr lang="ru-RU" dirty="0"/>
              <a:t> – зелье имеет разные свойства – оно может как вылечить, так и убить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Цель каждого уровня </a:t>
            </a:r>
            <a:r>
              <a:rPr lang="ru-RU" dirty="0"/>
              <a:t>– найти выход на следующий этаж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/>
              <a:t>Режим "Одна жизнь"</a:t>
            </a:r>
            <a:r>
              <a:rPr lang="ru-RU" dirty="0"/>
              <a:t> – умерев, вы начинаете сначала!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 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sz="3600" dirty="0"/>
              <a:t>Основные библиотеки</a:t>
            </a:r>
          </a:p>
        </p:txBody>
      </p:sp>
      <p:graphicFrame>
        <p:nvGraphicFramePr>
          <p:cNvPr id="6" name="Объект 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96438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65314" y="723899"/>
            <a:ext cx="11261372" cy="5676901"/>
          </a:xfrm>
          <a:prstGeom prst="rect">
            <a:avLst/>
          </a:prstGeom>
        </p:spPr>
      </p:pic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698" y="882316"/>
            <a:ext cx="7849160" cy="994611"/>
          </a:xfrm>
        </p:spPr>
        <p:txBody>
          <a:bodyPr rtlCol="0">
            <a:normAutofit/>
          </a:bodyPr>
          <a:lstStyle/>
          <a:p>
            <a:pPr rtl="0"/>
            <a:r>
              <a:rPr lang="ru-RU" dirty="0" err="1">
                <a:solidFill>
                  <a:srgbClr val="FFFFFF"/>
                </a:solidFill>
              </a:rPr>
              <a:t>Кастомные</a:t>
            </a:r>
            <a:r>
              <a:rPr lang="ru-RU" dirty="0">
                <a:solidFill>
                  <a:srgbClr val="FFFFFF"/>
                </a:solidFill>
              </a:rPr>
              <a:t> модули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388" y="2035344"/>
            <a:ext cx="10793505" cy="4098757"/>
          </a:xfrm>
          <a:solidFill>
            <a:schemeClr val="accent1">
              <a:lumMod val="60000"/>
              <a:lumOff val="40000"/>
            </a:schemeClr>
          </a:solidFill>
        </p:spPr>
        <p:txBody>
          <a:bodyPr rtlCol="0"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/>
                </a:solidFill>
              </a:rPr>
              <a:t>entity.py</a:t>
            </a:r>
            <a:r>
              <a:rPr lang="ru-RU" dirty="0">
                <a:solidFill>
                  <a:schemeClr val="bg1"/>
                </a:solidFill>
              </a:rPr>
              <a:t> – содержит классы </a:t>
            </a:r>
            <a:r>
              <a:rPr lang="ru-RU" b="1" dirty="0" err="1">
                <a:solidFill>
                  <a:schemeClr val="bg1"/>
                </a:solidFill>
              </a:rPr>
              <a:t>Entity</a:t>
            </a:r>
            <a:r>
              <a:rPr lang="ru-RU" dirty="0">
                <a:solidFill>
                  <a:schemeClr val="bg1"/>
                </a:solidFill>
              </a:rPr>
              <a:t> (игрок, враги, предметы) и </a:t>
            </a:r>
            <a:r>
              <a:rPr lang="ru-RU" b="1" dirty="0" err="1">
                <a:solidFill>
                  <a:schemeClr val="bg1"/>
                </a:solidFill>
              </a:rPr>
              <a:t>Potion</a:t>
            </a:r>
            <a:r>
              <a:rPr lang="ru-RU" dirty="0">
                <a:solidFill>
                  <a:schemeClr val="bg1"/>
                </a:solidFill>
              </a:rPr>
              <a:t> (зелья с разными эффектами)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/>
                </a:solidFill>
              </a:rPr>
              <a:t>fov_functions.py</a:t>
            </a:r>
            <a:r>
              <a:rPr lang="ru-RU" dirty="0">
                <a:solidFill>
                  <a:schemeClr val="bg1"/>
                </a:solidFill>
              </a:rPr>
              <a:t> – отвечает за </a:t>
            </a:r>
            <a:r>
              <a:rPr lang="ru-RU" b="1" dirty="0">
                <a:solidFill>
                  <a:schemeClr val="bg1"/>
                </a:solidFill>
              </a:rPr>
              <a:t>поле зрения (FOV)</a:t>
            </a:r>
            <a:r>
              <a:rPr lang="ru-RU" dirty="0">
                <a:solidFill>
                  <a:schemeClr val="bg1"/>
                </a:solidFill>
              </a:rPr>
              <a:t>, вычисляя, какие области карты видны игроку.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/>
                </a:solidFill>
              </a:rPr>
              <a:t>input_handlers.py</a:t>
            </a:r>
            <a:r>
              <a:rPr lang="ru-RU" dirty="0">
                <a:solidFill>
                  <a:schemeClr val="bg1"/>
                </a:solidFill>
              </a:rPr>
              <a:t> – обрабатывает ввод с клавиатуры, определяя, куда движется игрок или когда он выходит из игры.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/>
                </a:solidFill>
              </a:rPr>
              <a:t>map_objects/game_map.py</a:t>
            </a:r>
            <a:r>
              <a:rPr lang="ru-RU" dirty="0">
                <a:solidFill>
                  <a:schemeClr val="bg1"/>
                </a:solidFill>
              </a:rPr>
              <a:t> – генерация </a:t>
            </a:r>
            <a:r>
              <a:rPr lang="ru-RU" b="1" dirty="0">
                <a:solidFill>
                  <a:schemeClr val="bg1"/>
                </a:solidFill>
              </a:rPr>
              <a:t>карты подземелья</a:t>
            </a:r>
            <a:r>
              <a:rPr lang="ru-RU" dirty="0">
                <a:solidFill>
                  <a:schemeClr val="bg1"/>
                </a:solidFill>
              </a:rPr>
              <a:t>, расстановка стен, полов, а также блокировка проходимых и непроходимых зон.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/>
                </a:solidFill>
              </a:rPr>
              <a:t>render_functions.py</a:t>
            </a:r>
            <a:r>
              <a:rPr lang="ru-RU" dirty="0">
                <a:solidFill>
                  <a:schemeClr val="bg1"/>
                </a:solidFill>
              </a:rPr>
              <a:t> – отвечает за </a:t>
            </a:r>
            <a:r>
              <a:rPr lang="ru-RU" b="1" dirty="0">
                <a:solidFill>
                  <a:schemeClr val="bg1"/>
                </a:solidFill>
              </a:rPr>
              <a:t>отрисовку всех объектов</a:t>
            </a:r>
            <a:r>
              <a:rPr lang="ru-RU" dirty="0">
                <a:solidFill>
                  <a:schemeClr val="bg1"/>
                </a:solidFill>
              </a:rPr>
              <a:t> на экране, включая персонажей, карту и эффекты.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/>
                </a:solidFill>
              </a:rPr>
              <a:t>start_screen.py</a:t>
            </a:r>
            <a:r>
              <a:rPr lang="ru-RU" dirty="0">
                <a:solidFill>
                  <a:schemeClr val="bg1"/>
                </a:solidFill>
              </a:rPr>
              <a:t> – реализует </a:t>
            </a:r>
            <a:r>
              <a:rPr lang="ru-RU" b="1" dirty="0">
                <a:solidFill>
                  <a:schemeClr val="bg1"/>
                </a:solidFill>
              </a:rPr>
              <a:t>стартовый экран</a:t>
            </a:r>
            <a:r>
              <a:rPr lang="ru-RU" dirty="0">
                <a:solidFill>
                  <a:schemeClr val="bg1"/>
                </a:solidFill>
              </a:rPr>
              <a:t> игры.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/>
                </a:solidFill>
              </a:rPr>
              <a:t>game_over_screen.py</a:t>
            </a:r>
            <a:r>
              <a:rPr lang="ru-RU" dirty="0">
                <a:solidFill>
                  <a:schemeClr val="bg1"/>
                </a:solidFill>
              </a:rPr>
              <a:t> – отображает </a:t>
            </a:r>
            <a:r>
              <a:rPr lang="ru-RU" b="1" dirty="0">
                <a:solidFill>
                  <a:schemeClr val="bg1"/>
                </a:solidFill>
              </a:rPr>
              <a:t>экран проигрыша</a:t>
            </a:r>
            <a:r>
              <a:rPr lang="ru-RU" dirty="0">
                <a:solidFill>
                  <a:schemeClr val="bg1"/>
                </a:solidFill>
              </a:rPr>
              <a:t> при смерти игрока.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/>
                </a:solidFill>
              </a:rPr>
              <a:t>util.py</a:t>
            </a:r>
            <a:r>
              <a:rPr lang="ru-RU" dirty="0">
                <a:solidFill>
                  <a:schemeClr val="bg1"/>
                </a:solidFill>
              </a:rPr>
              <a:t> – вспомогательные функции, например, перевод игровых координат в пиксели.</a:t>
            </a:r>
          </a:p>
          <a:p>
            <a:pPr rtl="0"/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410</TotalTime>
  <Words>364</Words>
  <Application>Microsoft Office PowerPoint</Application>
  <PresentationFormat>Широкоэкранный</PresentationFormat>
  <Paragraphs>44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Calibri</vt:lpstr>
      <vt:lpstr>Corbel</vt:lpstr>
      <vt:lpstr>Gill Sans MT</vt:lpstr>
      <vt:lpstr>Wingdings</vt:lpstr>
      <vt:lpstr>Wingdings 2</vt:lpstr>
      <vt:lpstr>Дивиденд</vt:lpstr>
      <vt:lpstr>Лабиринт вечной ночи</vt:lpstr>
      <vt:lpstr>Что такое Roguelike?</vt:lpstr>
      <vt:lpstr>Описание игры</vt:lpstr>
      <vt:lpstr>Основные библиотеки</vt:lpstr>
      <vt:lpstr>Кастомные модули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Лабиринт вечной ночи</dc:title>
  <dc:creator>Таисия Мокроусова</dc:creator>
  <cp:lastModifiedBy>Таисия Мокроусова</cp:lastModifiedBy>
  <cp:revision>1</cp:revision>
  <dcterms:created xsi:type="dcterms:W3CDTF">2025-02-14T14:10:32Z</dcterms:created>
  <dcterms:modified xsi:type="dcterms:W3CDTF">2025-02-14T21:01:01Z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