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88" autoAdjust="0"/>
    <p:restoredTop sz="94660"/>
  </p:normalViewPr>
  <p:slideViewPr>
    <p:cSldViewPr snapToGrid="0">
      <p:cViewPr varScale="1">
        <p:scale>
          <a:sx n="90" d="100"/>
          <a:sy n="90" d="100"/>
        </p:scale>
        <p:origin x="232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F9E912-29A8-442D-B35B-54D1371F5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4329F-9DF7-4A82-818F-AC3C6C32A6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C75EF-CF44-44B6-AC41-52DF0777C0DC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B6950-45DB-4358-A824-A82C72466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38D6D-50CE-470F-8582-B998E859C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FDEA36-F838-4F25-BC93-BDB281830DD5}" type="slidenum">
              <a:rPr lang="en-GB" noProof="1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97072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8A3D1-BBF0-459E-93B6-33E473828606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1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1"/>
              <a:t>Click to edit Master text styles</a:t>
            </a:r>
          </a:p>
          <a:p>
            <a:pPr lvl="1"/>
            <a:r>
              <a:rPr lang="en-GB" noProof="1"/>
              <a:t>Second level</a:t>
            </a:r>
          </a:p>
          <a:p>
            <a:pPr lvl="2"/>
            <a:r>
              <a:rPr lang="en-GB" noProof="1"/>
              <a:t>Third level</a:t>
            </a:r>
          </a:p>
          <a:p>
            <a:pPr lvl="3"/>
            <a:r>
              <a:rPr lang="en-GB" noProof="1"/>
              <a:t>Fourth level</a:t>
            </a:r>
          </a:p>
          <a:p>
            <a:pPr lvl="4"/>
            <a:r>
              <a:rPr lang="en-GB" noProof="1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589E4-DEFC-4DEC-B880-4B17290E5B1E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763652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589E4-DEFC-4DEC-B880-4B17290E5B1E}" type="slidenum">
              <a:rPr lang="en-GB" noProof="1" dirty="0" smtClean="0"/>
              <a:t>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172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589E4-DEFC-4DEC-B880-4B17290E5B1E}" type="slidenum">
              <a:rPr lang="en-GB" noProof="1" dirty="0" smtClean="0"/>
              <a:t>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70809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8CAB37-1E88-4708-A532-D75EB2177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 descr="PowerPoint logo">
            <a:extLst>
              <a:ext uri="{FF2B5EF4-FFF2-40B4-BE49-F238E27FC236}">
                <a16:creationId xmlns:a16="http://schemas.microsoft.com/office/drawing/2014/main" id="{A11B18B3-9881-4CAC-89A9-F3B8175309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9487709" y="5573935"/>
            <a:ext cx="2043316" cy="67964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961839-10F7-4B26-97D8-3B09045F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56427" y="4486359"/>
            <a:ext cx="830317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2897E7F-9714-44E5-993E-DBF4230C6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124" y="3083859"/>
            <a:ext cx="10974598" cy="1513164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 b="0"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marL="0" lvl="0" rtl="0"/>
            <a:r>
              <a:rPr lang="en-GB" noProof="1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F7019-E7BE-4EF2-AE25-147C9EB6E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427" y="4746054"/>
            <a:ext cx="6579479" cy="1253469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200" b="1">
                <a:solidFill>
                  <a:schemeClr val="bg1"/>
                </a:solidFill>
              </a:defRPr>
            </a:lvl1pPr>
          </a:lstStyle>
          <a:p>
            <a:pPr marL="228600" lvl="0" indent="-228600" rtl="0">
              <a:lnSpc>
                <a:spcPct val="100000"/>
              </a:lnSpc>
              <a:spcAft>
                <a:spcPts val="1200"/>
              </a:spcAft>
            </a:pPr>
            <a:r>
              <a:rPr lang="en-GB" noProof="1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039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CC314C-387C-4945-A19D-3B87791B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3BE1D-B9D6-4253-B297-6E1D1831D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6AE-EFB4-48B9-B590-443B6AC1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D60550-2EF8-4CC1-9FA9-D5DD2E8CB2C7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7FEF9-F08B-4826-9DD0-63FA658A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60E9F-2C2A-48BA-B6BF-563F870F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79867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AEA5-CF5B-46EC-AFCD-A1666F7A5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9433B-22CF-4853-8DBF-691E749A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E0E8C-901D-425E-8AA7-D1BD6A0A0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0AF8A5-76F2-4018-9E03-2822EDAF5513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A12-E129-4E79-BFA1-62D435AD3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FACBF-8BF8-4D7A-9998-28CF5ED5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9026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0F17FC-DE49-4934-B430-4C9047461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A32B5B-6A1B-4AEE-BE18-97E2FB027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08" y="528137"/>
            <a:ext cx="9274676" cy="1172326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4400"/>
            </a:lvl1pPr>
          </a:lstStyle>
          <a:p>
            <a:pPr marL="0" lvl="0" rtl="0"/>
            <a:r>
              <a:rPr lang="en-GB" noProof="1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2F367-9A62-40CE-A7F4-639F03D2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008" y="1717926"/>
            <a:ext cx="9274676" cy="510674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1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3902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FAD03A-B2F4-45F5-870A-BC949F6E8F06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F9A8B0E0-E07A-49F7-B25F-4B478FADB3A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21186" y="2122488"/>
            <a:ext cx="5132614" cy="4083050"/>
          </a:xfrm>
        </p:spPr>
        <p:txBody>
          <a:bodyPr rtlCol="0">
            <a:noAutofit/>
          </a:bodyPr>
          <a:lstStyle>
            <a:lvl1pPr marL="0" indent="0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lnSpc>
                <a:spcPct val="150000"/>
              </a:lnSpc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4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BBF-B898-4624-B87C-C9C27F49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F520-0160-42BB-B5EB-28655875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2F6CB4-2C08-4CFB-9022-B90B1DD7004F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A3B6F-84CB-4C28-9DCE-EAEAE489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62515-3D0D-4553-8E2C-85E88BDC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AE5E0F-98A9-4F28-ADEB-A5575BAFF8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8C66BE67-91A6-49CD-A166-4EFD27D36C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7066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9A73E789-A47B-493F-BD60-32422000C6B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903139" y="2122488"/>
            <a:ext cx="3450661" cy="4083050"/>
          </a:xfrm>
        </p:spPr>
        <p:txBody>
          <a:bodyPr rtlCol="0" anchor="ctr">
            <a:noAutofit/>
          </a:bodyPr>
          <a:lstStyle>
            <a:lvl1pPr marL="0" indent="0" algn="ctr">
              <a:buFont typeface="Segoe UI" panose="020B0502040204020203" pitchFamily="34" charset="0"/>
              <a:buChar char=" "/>
              <a:defRPr sz="1800" b="1">
                <a:solidFill>
                  <a:schemeClr val="accent1"/>
                </a:solidFill>
              </a:defRPr>
            </a:lvl1pPr>
            <a:lvl2pPr marL="65088" indent="-65088">
              <a:spcBef>
                <a:spcPts val="1800"/>
              </a:spcBef>
              <a:spcAft>
                <a:spcPts val="600"/>
              </a:spcAft>
              <a:buFont typeface="Segoe UI" panose="020B0502040204020203" pitchFamily="34" charset="0"/>
              <a:buChar char=" "/>
              <a:defRPr sz="1600"/>
            </a:lvl2pPr>
            <a:lvl3pPr marL="571500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400"/>
            </a:lvl3pPr>
            <a:lvl4pPr marL="1093788" indent="-228600">
              <a:defRPr sz="1200"/>
            </a:lvl4pPr>
            <a:lvl5pPr marL="1093788" indent="-228600">
              <a:defRPr sz="12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FC78D6D-D6FA-4ABF-8565-3BFF1B362A45}"/>
              </a:ext>
            </a:extLst>
          </p:cNvPr>
          <p:cNvCxnSpPr/>
          <p:nvPr userDrawn="1"/>
        </p:nvCxnSpPr>
        <p:spPr>
          <a:xfrm>
            <a:off x="4335277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95B52-D4CC-44EE-9F94-F106A8238740}"/>
              </a:ext>
            </a:extLst>
          </p:cNvPr>
          <p:cNvCxnSpPr/>
          <p:nvPr userDrawn="1"/>
        </p:nvCxnSpPr>
        <p:spPr>
          <a:xfrm>
            <a:off x="7866780" y="2122488"/>
            <a:ext cx="0" cy="40830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88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D1ED74-0D66-49A5-B190-A7DE0E67A6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7"/>
            <a:ext cx="12192000" cy="31670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0B519A99-FF44-472F-B22E-5F86CEAB9C59}"/>
              </a:ext>
            </a:extLst>
          </p:cNvPr>
          <p:cNvSpPr/>
          <p:nvPr userDrawn="1"/>
        </p:nvSpPr>
        <p:spPr>
          <a:xfrm>
            <a:off x="4693237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EC5AF5-F2E8-491C-BA10-ABF9E30E73D8}"/>
              </a:ext>
            </a:extLst>
          </p:cNvPr>
          <p:cNvSpPr/>
          <p:nvPr userDrawn="1"/>
        </p:nvSpPr>
        <p:spPr>
          <a:xfrm>
            <a:off x="8513368" y="1847294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915790-803C-4DD9-87FC-7880EE0EAC52}"/>
              </a:ext>
            </a:extLst>
          </p:cNvPr>
          <p:cNvSpPr/>
          <p:nvPr userDrawn="1"/>
        </p:nvSpPr>
        <p:spPr>
          <a:xfrm>
            <a:off x="910053" y="1892626"/>
            <a:ext cx="2670292" cy="26702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42C05-3195-4529-840F-8A6EADA6A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129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1B9BD-554C-40FA-8C90-F818F61C4557}"/>
              </a:ext>
            </a:extLst>
          </p:cNvPr>
          <p:cNvSpPr/>
          <p:nvPr userDrawn="1"/>
        </p:nvSpPr>
        <p:spPr>
          <a:xfrm>
            <a:off x="8892073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3FE72-F542-4BD9-81A4-FB9FDE700A2A}"/>
              </a:ext>
            </a:extLst>
          </p:cNvPr>
          <p:cNvSpPr/>
          <p:nvPr userDrawn="1"/>
        </p:nvSpPr>
        <p:spPr>
          <a:xfrm>
            <a:off x="5071942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9C24C6-88D8-4D3F-AFDC-A6C9E2922736}"/>
              </a:ext>
            </a:extLst>
          </p:cNvPr>
          <p:cNvSpPr/>
          <p:nvPr userDrawn="1"/>
        </p:nvSpPr>
        <p:spPr>
          <a:xfrm>
            <a:off x="1288758" y="4282411"/>
            <a:ext cx="1912883" cy="4099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F6D5-2ED8-4FD9-B5B2-9093B4C10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7386" y="4298200"/>
            <a:ext cx="1877308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en-GB" noProof="1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39E9-D45A-443C-A58B-17D0B5D5CF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1942" y="4298200"/>
            <a:ext cx="1912883" cy="358025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en-GB" noProof="1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42B0D44-387D-4C24-B5F0-F47FD12154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92073" y="4264288"/>
            <a:ext cx="1912883" cy="422012"/>
          </a:xfrm>
          <a:grpFill/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en-US" sz="1800" b="1" cap="none" spc="0" smtClean="0">
                <a:ln>
                  <a:noFill/>
                </a:ln>
                <a:solidFill>
                  <a:schemeClr val="bg1"/>
                </a:solidFill>
                <a:effectLst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Aft>
                <a:spcPts val="1200"/>
              </a:spcAft>
            </a:pPr>
            <a:r>
              <a:rPr lang="en-GB" noProof="1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9F3ACD07-A1A8-4C77-9A5E-A152399BF1A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509826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35A00728-0390-449B-A9C3-B2E70E7B87F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29957" y="4764856"/>
            <a:ext cx="3037114" cy="1907586"/>
          </a:xfrm>
        </p:spPr>
        <p:txBody>
          <a:bodyPr rtlCol="0">
            <a:normAutofit/>
          </a:bodyPr>
          <a:lstStyle>
            <a:lvl1pPr marL="65088" indent="-65088">
              <a:lnSpc>
                <a:spcPct val="100000"/>
              </a:lnSpc>
              <a:spcBef>
                <a:spcPts val="0"/>
              </a:spcBef>
              <a:buSzPct val="75000"/>
              <a:buFont typeface="Segoe UI" panose="020B0502040204020203" pitchFamily="34" charset="0"/>
              <a:buChar char=" "/>
              <a:defRPr sz="1800"/>
            </a:lvl1pPr>
            <a:lvl2pPr marL="519113" indent="-228600">
              <a:buClr>
                <a:schemeClr val="accent1"/>
              </a:buClr>
              <a:buFont typeface="Wingdings" panose="05000000000000000000" pitchFamily="2" charset="2"/>
              <a:buChar char="§"/>
              <a:defRPr sz="16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</p:txBody>
      </p:sp>
      <p:sp>
        <p:nvSpPr>
          <p:cNvPr id="27" name="Title 26">
            <a:extLst>
              <a:ext uri="{FF2B5EF4-FFF2-40B4-BE49-F238E27FC236}">
                <a16:creationId xmlns:a16="http://schemas.microsoft.com/office/drawing/2014/main" id="{68A52873-F950-4E21-95F3-B294D0B9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9C60224-04AE-4754-B02D-77F780736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7518" y="2106669"/>
            <a:ext cx="1912828" cy="1912826"/>
          </a:xfrm>
        </p:spPr>
        <p:txBody>
          <a:bodyPr rtlCol="0"/>
          <a:lstStyle/>
          <a:p>
            <a:pPr rtl="0"/>
            <a:r>
              <a:rPr lang="en-GB" noProof="1"/>
              <a:t>Click icon to add picture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0DB3A35F-50DF-4731-9C74-A6E9A24FBFB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71997" y="2106669"/>
            <a:ext cx="1912828" cy="1912826"/>
          </a:xfrm>
        </p:spPr>
        <p:txBody>
          <a:bodyPr rtlCol="0"/>
          <a:lstStyle/>
          <a:p>
            <a:pPr rtl="0"/>
            <a:r>
              <a:rPr lang="en-GB" noProof="1"/>
              <a:t>Click icon to add picture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90215D81-6F8E-4563-B187-421039C2AC2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92128" y="2106669"/>
            <a:ext cx="1912828" cy="1912826"/>
          </a:xfrm>
        </p:spPr>
        <p:txBody>
          <a:bodyPr rtlCol="0"/>
          <a:lstStyle/>
          <a:p>
            <a:pPr rtl="0"/>
            <a:r>
              <a:rPr lang="en-GB" noProof="1"/>
              <a:t>Click icon to add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0F1F5E-0F8E-4292-A2C4-57224605234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43676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5456-20FC-48A7-BE67-71488B45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B51B5-1DF3-41CD-A957-E9A05361A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D4C2E-430F-473E-8678-EC5BDEEFB85D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0CD5D-2F5B-4547-8B71-EF4448AB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21205-E349-470A-A959-45D60D201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94999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6D9F9-5A76-47FC-B76A-79DF99E9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179312-6BE2-41D8-A493-DF6377F6FC58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46DF5-B260-48EA-A562-51A920C2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32BD4-E04A-4497-8494-72AA7909C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3728409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47EEF-0759-477E-AA5C-EB9060CE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1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F86D4-5180-4D02-9937-52B7F61EF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4DC1-0189-44BD-9FB8-DF70AE92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DA87DE-2EF4-4AC0-B0A7-A3644C802B9D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F59F-8F03-4A4D-8859-9298A260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A1F9-A38C-468E-ACB7-25764D97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2413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F4D1852-0B32-43A2-AF32-062E9EC37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547"/>
            <a:ext cx="12192000" cy="3316716"/>
            <a:chOff x="0" y="4547"/>
            <a:chExt cx="12192000" cy="331671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87464D-F58B-492E-A7E1-17EC8F310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547"/>
              <a:ext cx="12192000" cy="316706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0FA97E-93E9-45A9-967A-DD905690C756}"/>
                </a:ext>
              </a:extLst>
            </p:cNvPr>
            <p:cNvSpPr/>
            <p:nvPr/>
          </p:nvSpPr>
          <p:spPr>
            <a:xfrm>
              <a:off x="0" y="1892300"/>
              <a:ext cx="12192000" cy="14289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1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1C049FA-04F3-4E83-A400-653730E5E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200" y="1"/>
            <a:ext cx="3225800" cy="279904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5AE06-C1A4-479D-961E-89F2BE93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72" y="365125"/>
            <a:ext cx="1075055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1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D420E-5AA3-46FF-924E-C648265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51265"/>
            <a:ext cx="10515600" cy="412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1"/>
              <a:t>Click to edit Master text styles</a:t>
            </a:r>
          </a:p>
          <a:p>
            <a:pPr lvl="1" rtl="0"/>
            <a:r>
              <a:rPr lang="en-GB" noProof="1"/>
              <a:t>Second level</a:t>
            </a:r>
          </a:p>
          <a:p>
            <a:pPr lvl="2" rtl="0"/>
            <a:r>
              <a:rPr lang="en-GB" noProof="1"/>
              <a:t>Third level</a:t>
            </a:r>
          </a:p>
          <a:p>
            <a:pPr lvl="3" rtl="0"/>
            <a:r>
              <a:rPr lang="en-GB" noProof="1"/>
              <a:t>Fourth level</a:t>
            </a:r>
          </a:p>
          <a:p>
            <a:pPr lvl="4" rtl="0"/>
            <a:r>
              <a:rPr lang="en-GB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AE446-2533-44B0-A61C-6E2640347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D1D8902-68D5-47B0-8691-21F66F146C05}" type="datetime1">
              <a:rPr lang="en-GB" noProof="1" smtClean="0"/>
              <a:t>20/06/2025</a:t>
            </a:fld>
            <a:endParaRPr lang="en-GB" noProof="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CCA6-6249-4EEF-8EB6-5880D7FD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EE8A-DDD1-41D0-8553-81C0B037F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42767F-C36F-43F3-A3EC-D3C6B44B9C04}" type="slidenum">
              <a:rPr lang="en-GB" noProof="1" dirty="0" smtClean="0"/>
              <a:t>‹#›</a:t>
            </a:fld>
            <a:endParaRPr lang="en-GB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81BBC1-20E7-4568-BB16-09A7F298515E}"/>
              </a:ext>
            </a:extLst>
          </p:cNvPr>
          <p:cNvSpPr/>
          <p:nvPr userDrawn="1"/>
        </p:nvSpPr>
        <p:spPr>
          <a:xfrm>
            <a:off x="571460" y="1052623"/>
            <a:ext cx="563526" cy="61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3405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8" r:id="rId9"/>
    <p:sldLayoutId id="2147483659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41F38D0-D1DC-424C-A95E-CA9BA3266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noProof="1"/>
              <a:t>Why Use Latex?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38BC034-3AAF-43AF-B5D3-540617DEEB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noProof="1"/>
              <a:t>Quick look at the benefits of using Latex</a:t>
            </a:r>
          </a:p>
        </p:txBody>
      </p:sp>
    </p:spTree>
    <p:extLst>
      <p:ext uri="{BB962C8B-B14F-4D97-AF65-F5344CB8AC3E}">
        <p14:creationId xmlns:p14="http://schemas.microsoft.com/office/powerpoint/2010/main" val="129246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B352A35-5F62-482F-905A-D33CDFCF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GB" dirty="0"/>
              <a:t>LaTeX Strengths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7FCE422-4794-42F2-A60A-4910B40170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Superior typography - Professional-quality mathematical equations, consistent formatting 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Reference management - Automatic citation numbering, bibliography generation, cross-references 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Version control friendly - Plain text format works with Git/SVN </a:t>
            </a:r>
            <a:endParaRPr lang="en-GB" noProof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21AA55E-C6E0-40C8-BE69-3B9E0DEDF85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Consistent formatting - Separation of content and style prevents formatting inconsistencies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Professional standards - Required/preferred by many academic journals and conferences</a:t>
            </a:r>
          </a:p>
          <a:p>
            <a:pPr>
              <a:buNone/>
            </a:pPr>
            <a:endParaRPr lang="en-GB" dirty="0"/>
          </a:p>
          <a:p>
            <a:pPr marL="285750" indent="-285750">
              <a:buFont typeface="Wingdings" pitchFamily="2" charset="2"/>
              <a:buChar char="Ø"/>
            </a:pPr>
            <a:r>
              <a:rPr lang="en-GB" dirty="0"/>
              <a:t>Collaboration - Multiple authors can work without formatting conflicts</a:t>
            </a:r>
          </a:p>
          <a:p>
            <a:pPr marL="285750" indent="-285750">
              <a:buFont typeface="Wingdings" pitchFamily="2" charset="2"/>
              <a:buChar char="Ø"/>
            </a:pP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8214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DE7-4021-9E4E-A061-5DA144D3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About Compilers and Architecture</a:t>
            </a:r>
          </a:p>
        </p:txBody>
      </p:sp>
      <p:sp>
        <p:nvSpPr>
          <p:cNvPr id="5" name="Content Placeholder 27">
            <a:extLst>
              <a:ext uri="{FF2B5EF4-FFF2-40B4-BE49-F238E27FC236}">
                <a16:creationId xmlns:a16="http://schemas.microsoft.com/office/drawing/2014/main" id="{96983006-93A2-5E7B-7F0F-EF74DB0E59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872" y="2162175"/>
            <a:ext cx="7634288" cy="2533650"/>
          </a:xfrm>
        </p:spPr>
        <p:txBody>
          <a:bodyPr rtlCol="0" anchor="ctr"/>
          <a:lstStyle/>
          <a:p>
            <a:pPr marL="285750" indent="-285750">
              <a:buFont typeface="Wingdings" pitchFamily="2" charset="2"/>
              <a:buChar char="Ø"/>
            </a:pPr>
            <a:r>
              <a:rPr lang="en-GB" sz="2400" dirty="0" err="1"/>
              <a:t>pdflatex</a:t>
            </a:r>
            <a:r>
              <a:rPr lang="en-GB" sz="2400" dirty="0"/>
              <a:t>: Direct PDF output (most common)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400" dirty="0" err="1"/>
              <a:t>xelatex</a:t>
            </a:r>
            <a:r>
              <a:rPr lang="en-GB" sz="2400" dirty="0"/>
              <a:t>: Unicode support, system fonts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sz="2400" dirty="0" err="1"/>
              <a:t>lualatex</a:t>
            </a:r>
            <a:r>
              <a:rPr lang="en-GB" sz="2400" dirty="0"/>
              <a:t>: Lua scripting, advanced features</a:t>
            </a:r>
            <a:endParaRPr lang="en-GB" sz="2400" noProof="1"/>
          </a:p>
        </p:txBody>
      </p:sp>
    </p:spTree>
    <p:extLst>
      <p:ext uri="{BB962C8B-B14F-4D97-AF65-F5344CB8AC3E}">
        <p14:creationId xmlns:p14="http://schemas.microsoft.com/office/powerpoint/2010/main" val="379748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maze Theme">
  <a:themeElements>
    <a:clrScheme name="Amaz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107C10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3063719_TF16411256" id="{255CF7BF-52CE-4D7A-92A2-0102B949AA3B}" vid="{A706DFF1-0202-4276-93CB-E7EB54C408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6e0ed944f324437a1628d920c25a1c7c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edbd56de57fb331bd1e5e8af7e1d85f1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47449C20-468D-43AC-BAA9-5AF10C1B7F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1E4E54-D823-4696-BBE2-5A8AE79AD4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9E9E9-CE08-455B-9B22-675497F5CD5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Amaze Theme</Template>
  <TotalTime>21</TotalTime>
  <Words>107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Segoe UI Black</vt:lpstr>
      <vt:lpstr>Segoe UI Light</vt:lpstr>
      <vt:lpstr>Wingdings</vt:lpstr>
      <vt:lpstr>Amaze Theme</vt:lpstr>
      <vt:lpstr>Why Use Latex?</vt:lpstr>
      <vt:lpstr>LaTeX Strengths</vt:lpstr>
      <vt:lpstr>About Compilers and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TAYAB</dc:creator>
  <cp:lastModifiedBy>TAYAB</cp:lastModifiedBy>
  <cp:revision>5</cp:revision>
  <dcterms:created xsi:type="dcterms:W3CDTF">2025-06-20T05:06:33Z</dcterms:created>
  <dcterms:modified xsi:type="dcterms:W3CDTF">2025-06-20T05:28:22Z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