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sldIdLst>
    <p:sldId id="256" r:id="rId2"/>
    <p:sldId id="269" r:id="rId3"/>
    <p:sldId id="263" r:id="rId4"/>
    <p:sldId id="264" r:id="rId5"/>
    <p:sldId id="265" r:id="rId6"/>
    <p:sldId id="258" r:id="rId7"/>
    <p:sldId id="266" r:id="rId8"/>
    <p:sldId id="272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67358-A372-4BBF-9268-2B310E0BE7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765F5-884D-46BA-95AF-76725E6CB126}">
      <dgm:prSet/>
      <dgm:spPr/>
      <dgm:t>
        <a:bodyPr/>
        <a:lstStyle/>
        <a:p>
          <a:r>
            <a:rPr lang="en-US" dirty="0"/>
            <a:t>Frontend</a:t>
          </a:r>
        </a:p>
      </dgm:t>
    </dgm:pt>
    <dgm:pt modelId="{466C1A0B-1726-43D1-A59B-CF35C4C09C6B}" type="parTrans" cxnId="{5D3FF299-6477-430D-B231-19DAF62C844D}">
      <dgm:prSet/>
      <dgm:spPr/>
      <dgm:t>
        <a:bodyPr/>
        <a:lstStyle/>
        <a:p>
          <a:endParaRPr lang="en-US"/>
        </a:p>
      </dgm:t>
    </dgm:pt>
    <dgm:pt modelId="{0F365687-86B7-4649-AD33-E6FC24034136}" type="sibTrans" cxnId="{5D3FF299-6477-430D-B231-19DAF62C844D}">
      <dgm:prSet/>
      <dgm:spPr/>
      <dgm:t>
        <a:bodyPr/>
        <a:lstStyle/>
        <a:p>
          <a:endParaRPr lang="en-US"/>
        </a:p>
      </dgm:t>
    </dgm:pt>
    <dgm:pt modelId="{A67636E1-FE55-44DF-A36B-26E359250923}" type="pres">
      <dgm:prSet presAssocID="{89767358-A372-4BBF-9268-2B310E0BE7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A8726CF-C366-47D8-BF89-9DB34A36E3D5}" type="pres">
      <dgm:prSet presAssocID="{EB8765F5-884D-46BA-95AF-76725E6CB126}" presName="horFlow" presStyleCnt="0"/>
      <dgm:spPr/>
    </dgm:pt>
    <dgm:pt modelId="{0FC759F3-9AE8-4625-8CD3-2C01375E7257}" type="pres">
      <dgm:prSet presAssocID="{EB8765F5-884D-46BA-95AF-76725E6CB126}" presName="bigChev" presStyleLbl="node1" presStyleIdx="0" presStyleCnt="1" custScaleX="157781"/>
      <dgm:spPr/>
    </dgm:pt>
  </dgm:ptLst>
  <dgm:cxnLst>
    <dgm:cxn modelId="{29C37820-3561-4B2F-A219-D4E0DB818AF7}" type="presOf" srcId="{89767358-A372-4BBF-9268-2B310E0BE70E}" destId="{A67636E1-FE55-44DF-A36B-26E359250923}" srcOrd="0" destOrd="0" presId="urn:microsoft.com/office/officeart/2005/8/layout/lProcess3"/>
    <dgm:cxn modelId="{9DD9DF49-3CB2-403B-912B-1E5871B37AF1}" type="presOf" srcId="{EB8765F5-884D-46BA-95AF-76725E6CB126}" destId="{0FC759F3-9AE8-4625-8CD3-2C01375E7257}" srcOrd="0" destOrd="0" presId="urn:microsoft.com/office/officeart/2005/8/layout/lProcess3"/>
    <dgm:cxn modelId="{5D3FF299-6477-430D-B231-19DAF62C844D}" srcId="{89767358-A372-4BBF-9268-2B310E0BE70E}" destId="{EB8765F5-884D-46BA-95AF-76725E6CB126}" srcOrd="0" destOrd="0" parTransId="{466C1A0B-1726-43D1-A59B-CF35C4C09C6B}" sibTransId="{0F365687-86B7-4649-AD33-E6FC24034136}"/>
    <dgm:cxn modelId="{07CE34F0-60A2-4621-A14E-BA685EA9211A}" type="presParOf" srcId="{A67636E1-FE55-44DF-A36B-26E359250923}" destId="{BA8726CF-C366-47D8-BF89-9DB34A36E3D5}" srcOrd="0" destOrd="0" presId="urn:microsoft.com/office/officeart/2005/8/layout/lProcess3"/>
    <dgm:cxn modelId="{7E9B5C73-84FD-4C06-A018-02CC5D3AB060}" type="presParOf" srcId="{BA8726CF-C366-47D8-BF89-9DB34A36E3D5}" destId="{0FC759F3-9AE8-4625-8CD3-2C01375E725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B8D38-BCC2-4C2A-9F18-5413B28B34C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4DA3D-851E-43EF-860D-58FE48476198}">
      <dgm:prSet/>
      <dgm:spPr/>
      <dgm:t>
        <a:bodyPr/>
        <a:lstStyle/>
        <a:p>
          <a:r>
            <a:rPr lang="en-US" dirty="0"/>
            <a:t>Backend</a:t>
          </a:r>
        </a:p>
      </dgm:t>
    </dgm:pt>
    <dgm:pt modelId="{B2126CAB-A1DF-48FC-AFE0-7047CC1CB8B7}" type="parTrans" cxnId="{C0FC33E6-209A-4F00-8FA6-F61652B7F404}">
      <dgm:prSet/>
      <dgm:spPr/>
      <dgm:t>
        <a:bodyPr/>
        <a:lstStyle/>
        <a:p>
          <a:endParaRPr lang="en-US"/>
        </a:p>
      </dgm:t>
    </dgm:pt>
    <dgm:pt modelId="{08A528A0-67E7-482F-8E83-BCDEBDB54BFC}" type="sibTrans" cxnId="{C0FC33E6-209A-4F00-8FA6-F61652B7F404}">
      <dgm:prSet/>
      <dgm:spPr/>
      <dgm:t>
        <a:bodyPr/>
        <a:lstStyle/>
        <a:p>
          <a:endParaRPr lang="en-US"/>
        </a:p>
      </dgm:t>
    </dgm:pt>
    <dgm:pt modelId="{0F43B874-E3D3-417B-9F96-72CC77BA5E2B}" type="pres">
      <dgm:prSet presAssocID="{C88B8D38-BCC2-4C2A-9F18-5413B28B34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C307F3D-C966-46EF-BE6B-0EB6C631182C}" type="pres">
      <dgm:prSet presAssocID="{77F4DA3D-851E-43EF-860D-58FE48476198}" presName="horFlow" presStyleCnt="0"/>
      <dgm:spPr/>
    </dgm:pt>
    <dgm:pt modelId="{ECA97471-497D-4C9D-837F-58AD343674C1}" type="pres">
      <dgm:prSet presAssocID="{77F4DA3D-851E-43EF-860D-58FE48476198}" presName="bigChev" presStyleLbl="node1" presStyleIdx="0" presStyleCnt="1" custScaleX="149332" custLinFactNeighborX="-14699" custLinFactNeighborY="-89785"/>
      <dgm:spPr/>
    </dgm:pt>
  </dgm:ptLst>
  <dgm:cxnLst>
    <dgm:cxn modelId="{E6A46151-1ECD-4DA8-84E9-3C6D24403476}" type="presOf" srcId="{77F4DA3D-851E-43EF-860D-58FE48476198}" destId="{ECA97471-497D-4C9D-837F-58AD343674C1}" srcOrd="0" destOrd="0" presId="urn:microsoft.com/office/officeart/2005/8/layout/lProcess3"/>
    <dgm:cxn modelId="{249978B1-4400-45B2-A1CE-05ECD8F3F04A}" type="presOf" srcId="{C88B8D38-BCC2-4C2A-9F18-5413B28B34C8}" destId="{0F43B874-E3D3-417B-9F96-72CC77BA5E2B}" srcOrd="0" destOrd="0" presId="urn:microsoft.com/office/officeart/2005/8/layout/lProcess3"/>
    <dgm:cxn modelId="{C0FC33E6-209A-4F00-8FA6-F61652B7F404}" srcId="{C88B8D38-BCC2-4C2A-9F18-5413B28B34C8}" destId="{77F4DA3D-851E-43EF-860D-58FE48476198}" srcOrd="0" destOrd="0" parTransId="{B2126CAB-A1DF-48FC-AFE0-7047CC1CB8B7}" sibTransId="{08A528A0-67E7-482F-8E83-BCDEBDB54BFC}"/>
    <dgm:cxn modelId="{FC21D94C-7788-457B-8DB8-3318ED4FFD82}" type="presParOf" srcId="{0F43B874-E3D3-417B-9F96-72CC77BA5E2B}" destId="{7C307F3D-C966-46EF-BE6B-0EB6C631182C}" srcOrd="0" destOrd="0" presId="urn:microsoft.com/office/officeart/2005/8/layout/lProcess3"/>
    <dgm:cxn modelId="{7FF7D3FC-46B8-4F4B-BCE6-72FD69ACA0D7}" type="presParOf" srcId="{7C307F3D-C966-46EF-BE6B-0EB6C631182C}" destId="{ECA97471-497D-4C9D-837F-58AD343674C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7042B-0876-4CBD-98DC-ECA7BC3A6E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7103A-5F7F-4015-87B4-EA5FF08403D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179420AF-7433-4B10-B528-67A197BAB8EE}" type="parTrans" cxnId="{257C72C0-C119-4530-B622-022565DE41FF}">
      <dgm:prSet/>
      <dgm:spPr/>
      <dgm:t>
        <a:bodyPr/>
        <a:lstStyle/>
        <a:p>
          <a:endParaRPr lang="en-US"/>
        </a:p>
      </dgm:t>
    </dgm:pt>
    <dgm:pt modelId="{E83BFB1D-D820-463B-819D-343DB19B3976}" type="sibTrans" cxnId="{257C72C0-C119-4530-B622-022565DE41FF}">
      <dgm:prSet/>
      <dgm:spPr/>
      <dgm:t>
        <a:bodyPr/>
        <a:lstStyle/>
        <a:p>
          <a:endParaRPr lang="en-US"/>
        </a:p>
      </dgm:t>
    </dgm:pt>
    <dgm:pt modelId="{4B8693F5-B391-4506-BF5F-5DA737BB2922}" type="pres">
      <dgm:prSet presAssocID="{F537042B-0876-4CBD-98DC-ECA7BC3A6E3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14EA351-5C38-4921-B8B9-AB8E0A3193FF}" type="pres">
      <dgm:prSet presAssocID="{5D37103A-5F7F-4015-87B4-EA5FF08403D8}" presName="horFlow" presStyleCnt="0"/>
      <dgm:spPr/>
    </dgm:pt>
    <dgm:pt modelId="{C39807D5-C2E5-4DA3-9C57-658ADE8A4CCE}" type="pres">
      <dgm:prSet presAssocID="{5D37103A-5F7F-4015-87B4-EA5FF08403D8}" presName="bigChev" presStyleLbl="node1" presStyleIdx="0" presStyleCnt="1" custScaleX="137450"/>
      <dgm:spPr/>
    </dgm:pt>
  </dgm:ptLst>
  <dgm:cxnLst>
    <dgm:cxn modelId="{9E95703F-FD7E-41DD-A923-FB05BF5F0F3E}" type="presOf" srcId="{5D37103A-5F7F-4015-87B4-EA5FF08403D8}" destId="{C39807D5-C2E5-4DA3-9C57-658ADE8A4CCE}" srcOrd="0" destOrd="0" presId="urn:microsoft.com/office/officeart/2005/8/layout/lProcess3"/>
    <dgm:cxn modelId="{D685F14A-A7F6-4592-90D5-711B25695EA4}" type="presOf" srcId="{F537042B-0876-4CBD-98DC-ECA7BC3A6E36}" destId="{4B8693F5-B391-4506-BF5F-5DA737BB2922}" srcOrd="0" destOrd="0" presId="urn:microsoft.com/office/officeart/2005/8/layout/lProcess3"/>
    <dgm:cxn modelId="{257C72C0-C119-4530-B622-022565DE41FF}" srcId="{F537042B-0876-4CBD-98DC-ECA7BC3A6E36}" destId="{5D37103A-5F7F-4015-87B4-EA5FF08403D8}" srcOrd="0" destOrd="0" parTransId="{179420AF-7433-4B10-B528-67A197BAB8EE}" sibTransId="{E83BFB1D-D820-463B-819D-343DB19B3976}"/>
    <dgm:cxn modelId="{61EACC28-0CDC-4172-9411-EC81487D9BB5}" type="presParOf" srcId="{4B8693F5-B391-4506-BF5F-5DA737BB2922}" destId="{914EA351-5C38-4921-B8B9-AB8E0A3193FF}" srcOrd="0" destOrd="0" presId="urn:microsoft.com/office/officeart/2005/8/layout/lProcess3"/>
    <dgm:cxn modelId="{FEFE7800-2531-42BA-8C29-C6603554D686}" type="presParOf" srcId="{914EA351-5C38-4921-B8B9-AB8E0A3193FF}" destId="{C39807D5-C2E5-4DA3-9C57-658ADE8A4CC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C16B0-99A1-4AFC-8A2B-00DC79B2654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7AB09-23F1-4CD1-9DEB-6F19C307BA4B}">
      <dgm:prSet/>
      <dgm:spPr/>
      <dgm:t>
        <a:bodyPr/>
        <a:lstStyle/>
        <a:p>
          <a:r>
            <a:rPr lang="en-US" dirty="0"/>
            <a:t>Spring Boot</a:t>
          </a:r>
        </a:p>
      </dgm:t>
    </dgm:pt>
    <dgm:pt modelId="{949EF9DF-EE3F-4BB8-8C22-70B43107213F}" type="parTrans" cxnId="{5B297317-B75B-4E91-8447-36552237A056}">
      <dgm:prSet/>
      <dgm:spPr/>
      <dgm:t>
        <a:bodyPr/>
        <a:lstStyle/>
        <a:p>
          <a:endParaRPr lang="en-US"/>
        </a:p>
      </dgm:t>
    </dgm:pt>
    <dgm:pt modelId="{4420C10B-4C12-43FC-B017-1C724D51DC11}" type="sibTrans" cxnId="{5B297317-B75B-4E91-8447-36552237A056}">
      <dgm:prSet/>
      <dgm:spPr/>
      <dgm:t>
        <a:bodyPr/>
        <a:lstStyle/>
        <a:p>
          <a:endParaRPr lang="en-US"/>
        </a:p>
      </dgm:t>
    </dgm:pt>
    <dgm:pt modelId="{9C048FA4-1C58-4480-9A80-D2DA36F41315}">
      <dgm:prSet/>
      <dgm:spPr/>
      <dgm:t>
        <a:bodyPr/>
        <a:lstStyle/>
        <a:p>
          <a:r>
            <a:rPr lang="en-US" dirty="0"/>
            <a:t>Spring Cloud</a:t>
          </a:r>
        </a:p>
      </dgm:t>
    </dgm:pt>
    <dgm:pt modelId="{39938D4B-37A8-452B-9FD0-EBFDDF5FAFF6}" type="parTrans" cxnId="{515F6D77-24C5-4889-83D6-3565EDA81978}">
      <dgm:prSet/>
      <dgm:spPr/>
      <dgm:t>
        <a:bodyPr/>
        <a:lstStyle/>
        <a:p>
          <a:endParaRPr lang="en-US"/>
        </a:p>
      </dgm:t>
    </dgm:pt>
    <dgm:pt modelId="{3E7C899B-5CB0-4ABF-81BC-8B8338DBD99B}" type="sibTrans" cxnId="{515F6D77-24C5-4889-83D6-3565EDA81978}">
      <dgm:prSet/>
      <dgm:spPr/>
      <dgm:t>
        <a:bodyPr/>
        <a:lstStyle/>
        <a:p>
          <a:endParaRPr lang="en-US"/>
        </a:p>
      </dgm:t>
    </dgm:pt>
    <dgm:pt modelId="{5FE6AF03-8693-4F88-958A-F481D5B79BD2}" type="pres">
      <dgm:prSet presAssocID="{343C16B0-99A1-4AFC-8A2B-00DC79B2654C}" presName="compositeShape" presStyleCnt="0">
        <dgm:presLayoutVars>
          <dgm:chMax val="7"/>
          <dgm:dir/>
          <dgm:resizeHandles val="exact"/>
        </dgm:presLayoutVars>
      </dgm:prSet>
      <dgm:spPr/>
    </dgm:pt>
    <dgm:pt modelId="{67749E17-7F8E-436A-B5D8-F10A85871B6B}" type="pres">
      <dgm:prSet presAssocID="{2017AB09-23F1-4CD1-9DEB-6F19C307BA4B}" presName="circ1" presStyleLbl="vennNode1" presStyleIdx="0" presStyleCnt="2" custScaleX="129702"/>
      <dgm:spPr/>
    </dgm:pt>
    <dgm:pt modelId="{EC974A0B-31D3-4710-9230-DF02136CAF7D}" type="pres">
      <dgm:prSet presAssocID="{2017AB09-23F1-4CD1-9DEB-6F19C307BA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D6A5D0E-A815-4F43-87E4-F50F4A18FD04}" type="pres">
      <dgm:prSet presAssocID="{9C048FA4-1C58-4480-9A80-D2DA36F41315}" presName="circ2" presStyleLbl="vennNode1" presStyleIdx="1" presStyleCnt="2" custScaleX="121334" custLinFactNeighborX="81085" custLinFactNeighborY="-166"/>
      <dgm:spPr/>
    </dgm:pt>
    <dgm:pt modelId="{31A2856D-1335-47D4-BF29-336D5A4B43F9}" type="pres">
      <dgm:prSet presAssocID="{9C048FA4-1C58-4480-9A80-D2DA36F413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297317-B75B-4E91-8447-36552237A056}" srcId="{343C16B0-99A1-4AFC-8A2B-00DC79B2654C}" destId="{2017AB09-23F1-4CD1-9DEB-6F19C307BA4B}" srcOrd="0" destOrd="0" parTransId="{949EF9DF-EE3F-4BB8-8C22-70B43107213F}" sibTransId="{4420C10B-4C12-43FC-B017-1C724D51DC11}"/>
    <dgm:cxn modelId="{08EF4234-2BF2-49B5-A95C-51BF17ECA9C0}" type="presOf" srcId="{9C048FA4-1C58-4480-9A80-D2DA36F41315}" destId="{31A2856D-1335-47D4-BF29-336D5A4B43F9}" srcOrd="1" destOrd="0" presId="urn:microsoft.com/office/officeart/2005/8/layout/venn1"/>
    <dgm:cxn modelId="{9BEECA68-8503-4EAF-BED5-8A93BD746197}" type="presOf" srcId="{2017AB09-23F1-4CD1-9DEB-6F19C307BA4B}" destId="{67749E17-7F8E-436A-B5D8-F10A85871B6B}" srcOrd="0" destOrd="0" presId="urn:microsoft.com/office/officeart/2005/8/layout/venn1"/>
    <dgm:cxn modelId="{594ABF4B-3F50-4DC3-B155-00A90AB23B90}" type="presOf" srcId="{343C16B0-99A1-4AFC-8A2B-00DC79B2654C}" destId="{5FE6AF03-8693-4F88-958A-F481D5B79BD2}" srcOrd="0" destOrd="0" presId="urn:microsoft.com/office/officeart/2005/8/layout/venn1"/>
    <dgm:cxn modelId="{515F6D77-24C5-4889-83D6-3565EDA81978}" srcId="{343C16B0-99A1-4AFC-8A2B-00DC79B2654C}" destId="{9C048FA4-1C58-4480-9A80-D2DA36F41315}" srcOrd="1" destOrd="0" parTransId="{39938D4B-37A8-452B-9FD0-EBFDDF5FAFF6}" sibTransId="{3E7C899B-5CB0-4ABF-81BC-8B8338DBD99B}"/>
    <dgm:cxn modelId="{88D787D3-DD5E-4E01-83E3-C2B6DA4F4108}" type="presOf" srcId="{9C048FA4-1C58-4480-9A80-D2DA36F41315}" destId="{4D6A5D0E-A815-4F43-87E4-F50F4A18FD04}" srcOrd="0" destOrd="0" presId="urn:microsoft.com/office/officeart/2005/8/layout/venn1"/>
    <dgm:cxn modelId="{94A301E0-E3A8-415E-AC59-77B1901C7765}" type="presOf" srcId="{2017AB09-23F1-4CD1-9DEB-6F19C307BA4B}" destId="{EC974A0B-31D3-4710-9230-DF02136CAF7D}" srcOrd="1" destOrd="0" presId="urn:microsoft.com/office/officeart/2005/8/layout/venn1"/>
    <dgm:cxn modelId="{291BE0B0-65EC-4AF5-99CB-2D15E329E799}" type="presParOf" srcId="{5FE6AF03-8693-4F88-958A-F481D5B79BD2}" destId="{67749E17-7F8E-436A-B5D8-F10A85871B6B}" srcOrd="0" destOrd="0" presId="urn:microsoft.com/office/officeart/2005/8/layout/venn1"/>
    <dgm:cxn modelId="{61E04FD3-D4EA-443A-A8D7-619B02CA6DC5}" type="presParOf" srcId="{5FE6AF03-8693-4F88-958A-F481D5B79BD2}" destId="{EC974A0B-31D3-4710-9230-DF02136CAF7D}" srcOrd="1" destOrd="0" presId="urn:microsoft.com/office/officeart/2005/8/layout/venn1"/>
    <dgm:cxn modelId="{242119B5-EE42-4CF5-8677-87C8F9F6A434}" type="presParOf" srcId="{5FE6AF03-8693-4F88-958A-F481D5B79BD2}" destId="{4D6A5D0E-A815-4F43-87E4-F50F4A18FD04}" srcOrd="2" destOrd="0" presId="urn:microsoft.com/office/officeart/2005/8/layout/venn1"/>
    <dgm:cxn modelId="{3EF5EBFD-5BA0-44AE-B811-90E8A64F3FB2}" type="presParOf" srcId="{5FE6AF03-8693-4F88-958A-F481D5B79BD2}" destId="{31A2856D-1335-47D4-BF29-336D5A4B43F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6BE893-AF88-4752-835D-92CF448ED31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6D94B-4F4C-4FFA-9901-96355B08810E}">
      <dgm:prSet custT="1"/>
      <dgm:spPr/>
      <dgm:t>
        <a:bodyPr/>
        <a:lstStyle/>
        <a:p>
          <a:r>
            <a:rPr lang="en-US" sz="1600" dirty="0" err="1"/>
            <a:t>MySql</a:t>
          </a:r>
          <a:endParaRPr lang="en-US" sz="1600" dirty="0"/>
        </a:p>
      </dgm:t>
    </dgm:pt>
    <dgm:pt modelId="{B522E823-6123-4656-828C-10167B3345ED}" type="parTrans" cxnId="{31072810-5E61-42D3-81EF-5694FB8EA1DD}">
      <dgm:prSet/>
      <dgm:spPr/>
      <dgm:t>
        <a:bodyPr/>
        <a:lstStyle/>
        <a:p>
          <a:endParaRPr lang="en-US"/>
        </a:p>
      </dgm:t>
    </dgm:pt>
    <dgm:pt modelId="{6A7CE956-5C6F-427E-B886-AF231BBE335C}" type="sibTrans" cxnId="{31072810-5E61-42D3-81EF-5694FB8EA1DD}">
      <dgm:prSet/>
      <dgm:spPr/>
      <dgm:t>
        <a:bodyPr/>
        <a:lstStyle/>
        <a:p>
          <a:endParaRPr lang="en-US"/>
        </a:p>
      </dgm:t>
    </dgm:pt>
    <dgm:pt modelId="{12282530-05F2-448B-B97F-9D7397C5B402}">
      <dgm:prSet custT="1"/>
      <dgm:spPr/>
      <dgm:t>
        <a:bodyPr/>
        <a:lstStyle/>
        <a:p>
          <a:r>
            <a:rPr lang="en-US" sz="1400" dirty="0"/>
            <a:t>MongoDB</a:t>
          </a:r>
        </a:p>
      </dgm:t>
    </dgm:pt>
    <dgm:pt modelId="{E45F93BF-985C-4663-89F7-DC7F0CA2D839}" type="parTrans" cxnId="{A34E53A3-0EAF-49AA-92DA-26C239AA683C}">
      <dgm:prSet/>
      <dgm:spPr/>
      <dgm:t>
        <a:bodyPr/>
        <a:lstStyle/>
        <a:p>
          <a:endParaRPr lang="en-US"/>
        </a:p>
      </dgm:t>
    </dgm:pt>
    <dgm:pt modelId="{F0C5C045-5000-4A67-80DA-786594127C3D}" type="sibTrans" cxnId="{A34E53A3-0EAF-49AA-92DA-26C239AA683C}">
      <dgm:prSet/>
      <dgm:spPr/>
      <dgm:t>
        <a:bodyPr/>
        <a:lstStyle/>
        <a:p>
          <a:endParaRPr lang="en-US"/>
        </a:p>
      </dgm:t>
    </dgm:pt>
    <dgm:pt modelId="{81E2F4E8-B953-485D-ABD5-C690A033DC43}" type="pres">
      <dgm:prSet presAssocID="{006BE893-AF88-4752-835D-92CF448ED312}" presName="compositeShape" presStyleCnt="0">
        <dgm:presLayoutVars>
          <dgm:chMax val="7"/>
          <dgm:dir/>
          <dgm:resizeHandles val="exact"/>
        </dgm:presLayoutVars>
      </dgm:prSet>
      <dgm:spPr/>
    </dgm:pt>
    <dgm:pt modelId="{D1A7ECFC-301A-462E-BB70-2C942D9FD58F}" type="pres">
      <dgm:prSet presAssocID="{EA16D94B-4F4C-4FFA-9901-96355B08810E}" presName="circ1" presStyleLbl="vennNode1" presStyleIdx="0" presStyleCnt="2" custScaleX="151357" custScaleY="100547" custLinFactNeighborX="-47208" custLinFactNeighborY="9317"/>
      <dgm:spPr/>
    </dgm:pt>
    <dgm:pt modelId="{16619E91-EF8E-4BEB-8CA9-EA68F0B174B2}" type="pres">
      <dgm:prSet presAssocID="{EA16D94B-4F4C-4FFA-9901-96355B0881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B67953-2D56-4DCA-83A2-929032FFFD52}" type="pres">
      <dgm:prSet presAssocID="{12282530-05F2-448B-B97F-9D7397C5B402}" presName="circ2" presStyleLbl="vennNode1" presStyleIdx="1" presStyleCnt="2" custScaleX="147771" custLinFactNeighborX="16916" custLinFactNeighborY="-2018"/>
      <dgm:spPr/>
    </dgm:pt>
    <dgm:pt modelId="{7E50FA32-B6D9-481E-B453-B993893BEED6}" type="pres">
      <dgm:prSet presAssocID="{12282530-05F2-448B-B97F-9D7397C5B4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1072810-5E61-42D3-81EF-5694FB8EA1DD}" srcId="{006BE893-AF88-4752-835D-92CF448ED312}" destId="{EA16D94B-4F4C-4FFA-9901-96355B08810E}" srcOrd="0" destOrd="0" parTransId="{B522E823-6123-4656-828C-10167B3345ED}" sibTransId="{6A7CE956-5C6F-427E-B886-AF231BBE335C}"/>
    <dgm:cxn modelId="{16BE6356-EADA-459D-BBC7-BF726C0D5C58}" type="presOf" srcId="{EA16D94B-4F4C-4FFA-9901-96355B08810E}" destId="{D1A7ECFC-301A-462E-BB70-2C942D9FD58F}" srcOrd="0" destOrd="0" presId="urn:microsoft.com/office/officeart/2005/8/layout/venn1"/>
    <dgm:cxn modelId="{6F96E98B-3E83-464B-8C9C-0E548EA91A8D}" type="presOf" srcId="{12282530-05F2-448B-B97F-9D7397C5B402}" destId="{7E50FA32-B6D9-481E-B453-B993893BEED6}" srcOrd="1" destOrd="0" presId="urn:microsoft.com/office/officeart/2005/8/layout/venn1"/>
    <dgm:cxn modelId="{D708FC98-5FB3-441C-BD7D-7A1D586FD4D3}" type="presOf" srcId="{006BE893-AF88-4752-835D-92CF448ED312}" destId="{81E2F4E8-B953-485D-ABD5-C690A033DC43}" srcOrd="0" destOrd="0" presId="urn:microsoft.com/office/officeart/2005/8/layout/venn1"/>
    <dgm:cxn modelId="{B5FE6DA3-EE5E-4971-83BB-DF3C14F2C9A2}" type="presOf" srcId="{EA16D94B-4F4C-4FFA-9901-96355B08810E}" destId="{16619E91-EF8E-4BEB-8CA9-EA68F0B174B2}" srcOrd="1" destOrd="0" presId="urn:microsoft.com/office/officeart/2005/8/layout/venn1"/>
    <dgm:cxn modelId="{A34E53A3-0EAF-49AA-92DA-26C239AA683C}" srcId="{006BE893-AF88-4752-835D-92CF448ED312}" destId="{12282530-05F2-448B-B97F-9D7397C5B402}" srcOrd="1" destOrd="0" parTransId="{E45F93BF-985C-4663-89F7-DC7F0CA2D839}" sibTransId="{F0C5C045-5000-4A67-80DA-786594127C3D}"/>
    <dgm:cxn modelId="{6FB48AC9-83F5-45D1-8933-8763CA1CF10C}" type="presOf" srcId="{12282530-05F2-448B-B97F-9D7397C5B402}" destId="{C9B67953-2D56-4DCA-83A2-929032FFFD52}" srcOrd="0" destOrd="0" presId="urn:microsoft.com/office/officeart/2005/8/layout/venn1"/>
    <dgm:cxn modelId="{4E40F809-ACCC-424A-B0A8-6364BE38333C}" type="presParOf" srcId="{81E2F4E8-B953-485D-ABD5-C690A033DC43}" destId="{D1A7ECFC-301A-462E-BB70-2C942D9FD58F}" srcOrd="0" destOrd="0" presId="urn:microsoft.com/office/officeart/2005/8/layout/venn1"/>
    <dgm:cxn modelId="{860EED4B-0487-42C1-9072-415283744CF7}" type="presParOf" srcId="{81E2F4E8-B953-485D-ABD5-C690A033DC43}" destId="{16619E91-EF8E-4BEB-8CA9-EA68F0B174B2}" srcOrd="1" destOrd="0" presId="urn:microsoft.com/office/officeart/2005/8/layout/venn1"/>
    <dgm:cxn modelId="{ED0B0555-85BF-4A04-950C-DF26C9374E52}" type="presParOf" srcId="{81E2F4E8-B953-485D-ABD5-C690A033DC43}" destId="{C9B67953-2D56-4DCA-83A2-929032FFFD52}" srcOrd="2" destOrd="0" presId="urn:microsoft.com/office/officeart/2005/8/layout/venn1"/>
    <dgm:cxn modelId="{3D905319-420E-4CAF-9D2A-09D75AC0709D}" type="presParOf" srcId="{81E2F4E8-B953-485D-ABD5-C690A033DC43}" destId="{7E50FA32-B6D9-481E-B453-B993893BEED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2B1477-A9DE-4825-AEA6-597E6E6BF6C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153E-E776-40EE-898B-D61F95259599}">
      <dgm:prSet/>
      <dgm:spPr/>
      <dgm:t>
        <a:bodyPr/>
        <a:lstStyle/>
        <a:p>
          <a:r>
            <a:rPr lang="en-US"/>
            <a:t>HTML</a:t>
          </a:r>
        </a:p>
      </dgm:t>
    </dgm:pt>
    <dgm:pt modelId="{F3378A6C-4451-4178-83DB-FF90E9A9FF47}" type="parTrans" cxnId="{D7E74E37-6675-45DE-8B83-F62477291E6A}">
      <dgm:prSet/>
      <dgm:spPr/>
      <dgm:t>
        <a:bodyPr/>
        <a:lstStyle/>
        <a:p>
          <a:endParaRPr lang="en-US"/>
        </a:p>
      </dgm:t>
    </dgm:pt>
    <dgm:pt modelId="{F47464CE-E88D-4597-AF4E-2D2156915697}" type="sibTrans" cxnId="{D7E74E37-6675-45DE-8B83-F62477291E6A}">
      <dgm:prSet/>
      <dgm:spPr/>
      <dgm:t>
        <a:bodyPr/>
        <a:lstStyle/>
        <a:p>
          <a:endParaRPr lang="en-US"/>
        </a:p>
      </dgm:t>
    </dgm:pt>
    <dgm:pt modelId="{DD30F503-382B-48A1-9D23-24470F5CF3DF}">
      <dgm:prSet/>
      <dgm:spPr/>
      <dgm:t>
        <a:bodyPr/>
        <a:lstStyle/>
        <a:p>
          <a:r>
            <a:rPr lang="en-US"/>
            <a:t>CSS</a:t>
          </a:r>
        </a:p>
      </dgm:t>
    </dgm:pt>
    <dgm:pt modelId="{AC0B573F-6DA0-4DD0-8BB8-245A4A048B76}" type="parTrans" cxnId="{596EE510-4C73-4156-B754-A55BFF225799}">
      <dgm:prSet/>
      <dgm:spPr/>
      <dgm:t>
        <a:bodyPr/>
        <a:lstStyle/>
        <a:p>
          <a:endParaRPr lang="en-US"/>
        </a:p>
      </dgm:t>
    </dgm:pt>
    <dgm:pt modelId="{D72BC207-CE8A-40C1-B5B6-83B23DBFC3E7}" type="sibTrans" cxnId="{596EE510-4C73-4156-B754-A55BFF225799}">
      <dgm:prSet/>
      <dgm:spPr/>
      <dgm:t>
        <a:bodyPr/>
        <a:lstStyle/>
        <a:p>
          <a:endParaRPr lang="en-US"/>
        </a:p>
      </dgm:t>
    </dgm:pt>
    <dgm:pt modelId="{D1449743-1363-4586-A711-7B23323B2E15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0D6E6298-A0E2-42FE-9203-9DE9E14E6DA7}" type="parTrans" cxnId="{2CBB130D-69B6-4170-B69D-EBE8AB26FFE5}">
      <dgm:prSet/>
      <dgm:spPr/>
      <dgm:t>
        <a:bodyPr/>
        <a:lstStyle/>
        <a:p>
          <a:endParaRPr lang="en-US"/>
        </a:p>
      </dgm:t>
    </dgm:pt>
    <dgm:pt modelId="{895EB7FF-AA44-4795-87D0-ACE047F1342A}" type="sibTrans" cxnId="{2CBB130D-69B6-4170-B69D-EBE8AB26FFE5}">
      <dgm:prSet/>
      <dgm:spPr/>
      <dgm:t>
        <a:bodyPr/>
        <a:lstStyle/>
        <a:p>
          <a:endParaRPr lang="en-US"/>
        </a:p>
      </dgm:t>
    </dgm:pt>
    <dgm:pt modelId="{47F68245-3885-49A8-8562-9F39A5D01C74}">
      <dgm:prSet/>
      <dgm:spPr/>
      <dgm:t>
        <a:bodyPr/>
        <a:lstStyle/>
        <a:p>
          <a:r>
            <a:rPr lang="en-US" dirty="0"/>
            <a:t>Angular</a:t>
          </a:r>
        </a:p>
      </dgm:t>
    </dgm:pt>
    <dgm:pt modelId="{7ED890F9-0F06-4897-8E39-70D53F07C194}" type="parTrans" cxnId="{AB09ECC7-69C0-43EC-8884-0CC800DD4379}">
      <dgm:prSet/>
      <dgm:spPr/>
      <dgm:t>
        <a:bodyPr/>
        <a:lstStyle/>
        <a:p>
          <a:endParaRPr lang="en-US"/>
        </a:p>
      </dgm:t>
    </dgm:pt>
    <dgm:pt modelId="{A89C89C1-AE4F-45B5-BC6B-D703318D4F63}" type="sibTrans" cxnId="{AB09ECC7-69C0-43EC-8884-0CC800DD4379}">
      <dgm:prSet/>
      <dgm:spPr/>
      <dgm:t>
        <a:bodyPr/>
        <a:lstStyle/>
        <a:p>
          <a:endParaRPr lang="en-US"/>
        </a:p>
      </dgm:t>
    </dgm:pt>
    <dgm:pt modelId="{92B1DD97-8105-4D8B-A9C9-864C1C39E2B5}">
      <dgm:prSet/>
      <dgm:spPr/>
      <dgm:t>
        <a:bodyPr/>
        <a:lstStyle/>
        <a:p>
          <a:r>
            <a:rPr lang="en-US" dirty="0"/>
            <a:t>  Material UI</a:t>
          </a:r>
        </a:p>
      </dgm:t>
    </dgm:pt>
    <dgm:pt modelId="{45A6ECDF-99FA-4404-8D4A-C411597405EF}" type="parTrans" cxnId="{2660BEE7-F72D-4BD8-9175-5B113B03D8AB}">
      <dgm:prSet/>
      <dgm:spPr/>
      <dgm:t>
        <a:bodyPr/>
        <a:lstStyle/>
        <a:p>
          <a:endParaRPr lang="en-US"/>
        </a:p>
      </dgm:t>
    </dgm:pt>
    <dgm:pt modelId="{5B7A5C6B-9DAA-49B5-AD48-7F8745DA5FCC}" type="sibTrans" cxnId="{2660BEE7-F72D-4BD8-9175-5B113B03D8AB}">
      <dgm:prSet/>
      <dgm:spPr/>
      <dgm:t>
        <a:bodyPr/>
        <a:lstStyle/>
        <a:p>
          <a:endParaRPr lang="en-US"/>
        </a:p>
      </dgm:t>
    </dgm:pt>
    <dgm:pt modelId="{0B3672B1-FEF3-429D-950F-1D28255B91F3}">
      <dgm:prSet/>
      <dgm:spPr/>
      <dgm:t>
        <a:bodyPr/>
        <a:lstStyle/>
        <a:p>
          <a:r>
            <a:rPr lang="en-IN" dirty="0"/>
            <a:t>Bootstrap </a:t>
          </a:r>
          <a:endParaRPr lang="en-US" dirty="0"/>
        </a:p>
      </dgm:t>
    </dgm:pt>
    <dgm:pt modelId="{9351C9B8-5F5A-4D16-A8A6-7B3A953D645B}" type="parTrans" cxnId="{B8D29B6B-6C68-487C-B0C7-5164C5088822}">
      <dgm:prSet/>
      <dgm:spPr/>
      <dgm:t>
        <a:bodyPr/>
        <a:lstStyle/>
        <a:p>
          <a:endParaRPr lang="en-US"/>
        </a:p>
      </dgm:t>
    </dgm:pt>
    <dgm:pt modelId="{69BB7BD4-6F9F-443B-8872-B26693407233}" type="sibTrans" cxnId="{B8D29B6B-6C68-487C-B0C7-5164C5088822}">
      <dgm:prSet/>
      <dgm:spPr/>
      <dgm:t>
        <a:bodyPr/>
        <a:lstStyle/>
        <a:p>
          <a:endParaRPr lang="en-US"/>
        </a:p>
      </dgm:t>
    </dgm:pt>
    <dgm:pt modelId="{768D45AD-9CBD-4CBE-9F20-87B55B662A8F}" type="pres">
      <dgm:prSet presAssocID="{1E2B1477-A9DE-4825-AEA6-597E6E6BF6CA}" presName="Name0" presStyleCnt="0">
        <dgm:presLayoutVars>
          <dgm:dir/>
          <dgm:resizeHandles val="exact"/>
        </dgm:presLayoutVars>
      </dgm:prSet>
      <dgm:spPr/>
    </dgm:pt>
    <dgm:pt modelId="{77703538-37CC-448E-B71C-1ABC838697EB}" type="pres">
      <dgm:prSet presAssocID="{8014153E-E776-40EE-898B-D61F95259599}" presName="Name5" presStyleLbl="vennNode1" presStyleIdx="0" presStyleCnt="6">
        <dgm:presLayoutVars>
          <dgm:bulletEnabled val="1"/>
        </dgm:presLayoutVars>
      </dgm:prSet>
      <dgm:spPr/>
    </dgm:pt>
    <dgm:pt modelId="{24DA4A10-83CE-4C92-8B08-9C21AD1098BD}" type="pres">
      <dgm:prSet presAssocID="{F47464CE-E88D-4597-AF4E-2D2156915697}" presName="space" presStyleCnt="0"/>
      <dgm:spPr/>
    </dgm:pt>
    <dgm:pt modelId="{71F16798-5526-4DD3-8F41-6D92155E5EC3}" type="pres">
      <dgm:prSet presAssocID="{DD30F503-382B-48A1-9D23-24470F5CF3DF}" presName="Name5" presStyleLbl="vennNode1" presStyleIdx="1" presStyleCnt="6">
        <dgm:presLayoutVars>
          <dgm:bulletEnabled val="1"/>
        </dgm:presLayoutVars>
      </dgm:prSet>
      <dgm:spPr/>
    </dgm:pt>
    <dgm:pt modelId="{018FFD7B-DB22-4E28-B576-64882084B255}" type="pres">
      <dgm:prSet presAssocID="{D72BC207-CE8A-40C1-B5B6-83B23DBFC3E7}" presName="space" presStyleCnt="0"/>
      <dgm:spPr/>
    </dgm:pt>
    <dgm:pt modelId="{010D61EC-61A0-4581-94F9-5AE834CDA6B8}" type="pres">
      <dgm:prSet presAssocID="{D1449743-1363-4586-A711-7B23323B2E15}" presName="Name5" presStyleLbl="vennNode1" presStyleIdx="2" presStyleCnt="6" custScaleX="103755">
        <dgm:presLayoutVars>
          <dgm:bulletEnabled val="1"/>
        </dgm:presLayoutVars>
      </dgm:prSet>
      <dgm:spPr/>
    </dgm:pt>
    <dgm:pt modelId="{2ABCBD42-273A-4C96-9249-F2D5EF490352}" type="pres">
      <dgm:prSet presAssocID="{895EB7FF-AA44-4795-87D0-ACE047F1342A}" presName="space" presStyleCnt="0"/>
      <dgm:spPr/>
    </dgm:pt>
    <dgm:pt modelId="{182490E6-B676-4A7C-8D4F-D9B95C0C43F5}" type="pres">
      <dgm:prSet presAssocID="{47F68245-3885-49A8-8562-9F39A5D01C74}" presName="Name5" presStyleLbl="vennNode1" presStyleIdx="3" presStyleCnt="6">
        <dgm:presLayoutVars>
          <dgm:bulletEnabled val="1"/>
        </dgm:presLayoutVars>
      </dgm:prSet>
      <dgm:spPr/>
    </dgm:pt>
    <dgm:pt modelId="{E7D95E55-C738-439B-8312-73A2B7E9748B}" type="pres">
      <dgm:prSet presAssocID="{A89C89C1-AE4F-45B5-BC6B-D703318D4F63}" presName="space" presStyleCnt="0"/>
      <dgm:spPr/>
    </dgm:pt>
    <dgm:pt modelId="{74ED0F1F-7B59-4808-8647-3A51E310F390}" type="pres">
      <dgm:prSet presAssocID="{92B1DD97-8105-4D8B-A9C9-864C1C39E2B5}" presName="Name5" presStyleLbl="vennNode1" presStyleIdx="4" presStyleCnt="6">
        <dgm:presLayoutVars>
          <dgm:bulletEnabled val="1"/>
        </dgm:presLayoutVars>
      </dgm:prSet>
      <dgm:spPr/>
    </dgm:pt>
    <dgm:pt modelId="{0ADE34C1-C96C-4A51-96BB-65ACC6AB264D}" type="pres">
      <dgm:prSet presAssocID="{5B7A5C6B-9DAA-49B5-AD48-7F8745DA5FCC}" presName="space" presStyleCnt="0"/>
      <dgm:spPr/>
    </dgm:pt>
    <dgm:pt modelId="{DBDC35B6-6FB9-43D3-87BE-5C7D1BE75885}" type="pres">
      <dgm:prSet presAssocID="{0B3672B1-FEF3-429D-950F-1D28255B91F3}" presName="Name5" presStyleLbl="vennNode1" presStyleIdx="5" presStyleCnt="6" custLinFactNeighborX="23109" custLinFactNeighborY="-3138">
        <dgm:presLayoutVars>
          <dgm:bulletEnabled val="1"/>
        </dgm:presLayoutVars>
      </dgm:prSet>
      <dgm:spPr/>
    </dgm:pt>
  </dgm:ptLst>
  <dgm:cxnLst>
    <dgm:cxn modelId="{6ADAB300-CEDF-4ED9-AF75-F842F925347D}" type="presOf" srcId="{0B3672B1-FEF3-429D-950F-1D28255B91F3}" destId="{DBDC35B6-6FB9-43D3-87BE-5C7D1BE75885}" srcOrd="0" destOrd="0" presId="urn:microsoft.com/office/officeart/2005/8/layout/venn3"/>
    <dgm:cxn modelId="{CEB39F06-1E22-46B8-824A-4599D6D1801A}" type="presOf" srcId="{1E2B1477-A9DE-4825-AEA6-597E6E6BF6CA}" destId="{768D45AD-9CBD-4CBE-9F20-87B55B662A8F}" srcOrd="0" destOrd="0" presId="urn:microsoft.com/office/officeart/2005/8/layout/venn3"/>
    <dgm:cxn modelId="{2CBB130D-69B6-4170-B69D-EBE8AB26FFE5}" srcId="{1E2B1477-A9DE-4825-AEA6-597E6E6BF6CA}" destId="{D1449743-1363-4586-A711-7B23323B2E15}" srcOrd="2" destOrd="0" parTransId="{0D6E6298-A0E2-42FE-9203-9DE9E14E6DA7}" sibTransId="{895EB7FF-AA44-4795-87D0-ACE047F1342A}"/>
    <dgm:cxn modelId="{596EE510-4C73-4156-B754-A55BFF225799}" srcId="{1E2B1477-A9DE-4825-AEA6-597E6E6BF6CA}" destId="{DD30F503-382B-48A1-9D23-24470F5CF3DF}" srcOrd="1" destOrd="0" parTransId="{AC0B573F-6DA0-4DD0-8BB8-245A4A048B76}" sibTransId="{D72BC207-CE8A-40C1-B5B6-83B23DBFC3E7}"/>
    <dgm:cxn modelId="{D7E74E37-6675-45DE-8B83-F62477291E6A}" srcId="{1E2B1477-A9DE-4825-AEA6-597E6E6BF6CA}" destId="{8014153E-E776-40EE-898B-D61F95259599}" srcOrd="0" destOrd="0" parTransId="{F3378A6C-4451-4178-83DB-FF90E9A9FF47}" sibTransId="{F47464CE-E88D-4597-AF4E-2D2156915697}"/>
    <dgm:cxn modelId="{B8D29B6B-6C68-487C-B0C7-5164C5088822}" srcId="{1E2B1477-A9DE-4825-AEA6-597E6E6BF6CA}" destId="{0B3672B1-FEF3-429D-950F-1D28255B91F3}" srcOrd="5" destOrd="0" parTransId="{9351C9B8-5F5A-4D16-A8A6-7B3A953D645B}" sibTransId="{69BB7BD4-6F9F-443B-8872-B26693407233}"/>
    <dgm:cxn modelId="{AFA45450-74CD-4608-A311-62A6B69D83B2}" type="presOf" srcId="{8014153E-E776-40EE-898B-D61F95259599}" destId="{77703538-37CC-448E-B71C-1ABC838697EB}" srcOrd="0" destOrd="0" presId="urn:microsoft.com/office/officeart/2005/8/layout/venn3"/>
    <dgm:cxn modelId="{5C94A254-B4BD-4B48-848D-A5A21DD5DE8C}" type="presOf" srcId="{47F68245-3885-49A8-8562-9F39A5D01C74}" destId="{182490E6-B676-4A7C-8D4F-D9B95C0C43F5}" srcOrd="0" destOrd="0" presId="urn:microsoft.com/office/officeart/2005/8/layout/venn3"/>
    <dgm:cxn modelId="{9B80AF85-A44D-4F75-883B-C6E166A30605}" type="presOf" srcId="{DD30F503-382B-48A1-9D23-24470F5CF3DF}" destId="{71F16798-5526-4DD3-8F41-6D92155E5EC3}" srcOrd="0" destOrd="0" presId="urn:microsoft.com/office/officeart/2005/8/layout/venn3"/>
    <dgm:cxn modelId="{AB09ECC7-69C0-43EC-8884-0CC800DD4379}" srcId="{1E2B1477-A9DE-4825-AEA6-597E6E6BF6CA}" destId="{47F68245-3885-49A8-8562-9F39A5D01C74}" srcOrd="3" destOrd="0" parTransId="{7ED890F9-0F06-4897-8E39-70D53F07C194}" sibTransId="{A89C89C1-AE4F-45B5-BC6B-D703318D4F63}"/>
    <dgm:cxn modelId="{FE2041CB-D8BD-4A7E-8B36-3EB402D160A7}" type="presOf" srcId="{92B1DD97-8105-4D8B-A9C9-864C1C39E2B5}" destId="{74ED0F1F-7B59-4808-8647-3A51E310F390}" srcOrd="0" destOrd="0" presId="urn:microsoft.com/office/officeart/2005/8/layout/venn3"/>
    <dgm:cxn modelId="{2660BEE7-F72D-4BD8-9175-5B113B03D8AB}" srcId="{1E2B1477-A9DE-4825-AEA6-597E6E6BF6CA}" destId="{92B1DD97-8105-4D8B-A9C9-864C1C39E2B5}" srcOrd="4" destOrd="0" parTransId="{45A6ECDF-99FA-4404-8D4A-C411597405EF}" sibTransId="{5B7A5C6B-9DAA-49B5-AD48-7F8745DA5FCC}"/>
    <dgm:cxn modelId="{65D5BFF5-E056-448B-80E7-550BC85C0E35}" type="presOf" srcId="{D1449743-1363-4586-A711-7B23323B2E15}" destId="{010D61EC-61A0-4581-94F9-5AE834CDA6B8}" srcOrd="0" destOrd="0" presId="urn:microsoft.com/office/officeart/2005/8/layout/venn3"/>
    <dgm:cxn modelId="{C764796B-5403-4AC5-99DA-7796109BFD25}" type="presParOf" srcId="{768D45AD-9CBD-4CBE-9F20-87B55B662A8F}" destId="{77703538-37CC-448E-B71C-1ABC838697EB}" srcOrd="0" destOrd="0" presId="urn:microsoft.com/office/officeart/2005/8/layout/venn3"/>
    <dgm:cxn modelId="{609C31B7-49AC-480A-B1E3-71301C7325CE}" type="presParOf" srcId="{768D45AD-9CBD-4CBE-9F20-87B55B662A8F}" destId="{24DA4A10-83CE-4C92-8B08-9C21AD1098BD}" srcOrd="1" destOrd="0" presId="urn:microsoft.com/office/officeart/2005/8/layout/venn3"/>
    <dgm:cxn modelId="{3C4D16A3-CDBF-4D17-9B2C-C29AD89D6162}" type="presParOf" srcId="{768D45AD-9CBD-4CBE-9F20-87B55B662A8F}" destId="{71F16798-5526-4DD3-8F41-6D92155E5EC3}" srcOrd="2" destOrd="0" presId="urn:microsoft.com/office/officeart/2005/8/layout/venn3"/>
    <dgm:cxn modelId="{FB0D900B-D925-4E11-B2C1-354AC84D31AC}" type="presParOf" srcId="{768D45AD-9CBD-4CBE-9F20-87B55B662A8F}" destId="{018FFD7B-DB22-4E28-B576-64882084B255}" srcOrd="3" destOrd="0" presId="urn:microsoft.com/office/officeart/2005/8/layout/venn3"/>
    <dgm:cxn modelId="{43CFA8C8-7F97-462C-B668-B33CA3BFE675}" type="presParOf" srcId="{768D45AD-9CBD-4CBE-9F20-87B55B662A8F}" destId="{010D61EC-61A0-4581-94F9-5AE834CDA6B8}" srcOrd="4" destOrd="0" presId="urn:microsoft.com/office/officeart/2005/8/layout/venn3"/>
    <dgm:cxn modelId="{8E46FCFD-1C82-4503-998E-E23EFC2398D1}" type="presParOf" srcId="{768D45AD-9CBD-4CBE-9F20-87B55B662A8F}" destId="{2ABCBD42-273A-4C96-9249-F2D5EF490352}" srcOrd="5" destOrd="0" presId="urn:microsoft.com/office/officeart/2005/8/layout/venn3"/>
    <dgm:cxn modelId="{2CF56512-6588-46BC-86A6-7CEFEA1999FE}" type="presParOf" srcId="{768D45AD-9CBD-4CBE-9F20-87B55B662A8F}" destId="{182490E6-B676-4A7C-8D4F-D9B95C0C43F5}" srcOrd="6" destOrd="0" presId="urn:microsoft.com/office/officeart/2005/8/layout/venn3"/>
    <dgm:cxn modelId="{77A8D84C-3FF9-4826-9C0A-7005164E01B0}" type="presParOf" srcId="{768D45AD-9CBD-4CBE-9F20-87B55B662A8F}" destId="{E7D95E55-C738-439B-8312-73A2B7E9748B}" srcOrd="7" destOrd="0" presId="urn:microsoft.com/office/officeart/2005/8/layout/venn3"/>
    <dgm:cxn modelId="{5E79B493-B4CF-435D-8EB7-7F69B70750DE}" type="presParOf" srcId="{768D45AD-9CBD-4CBE-9F20-87B55B662A8F}" destId="{74ED0F1F-7B59-4808-8647-3A51E310F390}" srcOrd="8" destOrd="0" presId="urn:microsoft.com/office/officeart/2005/8/layout/venn3"/>
    <dgm:cxn modelId="{3322BF69-2D34-4259-B9E3-00311648C288}" type="presParOf" srcId="{768D45AD-9CBD-4CBE-9F20-87B55B662A8F}" destId="{0ADE34C1-C96C-4A51-96BB-65ACC6AB264D}" srcOrd="9" destOrd="0" presId="urn:microsoft.com/office/officeart/2005/8/layout/venn3"/>
    <dgm:cxn modelId="{FB7877FE-09B1-433B-9BB1-B8AF284FDD58}" type="presParOf" srcId="{768D45AD-9CBD-4CBE-9F20-87B55B662A8F}" destId="{DBDC35B6-6FB9-43D3-87BE-5C7D1BE75885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C76AC-F817-4521-95D3-01DE66A67E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DBD1A-6B3F-41CC-AA61-D089E4180696}">
      <dgm:prSet/>
      <dgm:spPr/>
      <dgm:t>
        <a:bodyPr/>
        <a:lstStyle/>
        <a:p>
          <a:r>
            <a:rPr lang="en-US" b="0" dirty="0"/>
            <a:t>Thank You</a:t>
          </a:r>
          <a:endParaRPr lang="en-US" dirty="0"/>
        </a:p>
      </dgm:t>
    </dgm:pt>
    <dgm:pt modelId="{D0A06B15-5633-4B9F-8BAD-A98325F08BB0}" type="parTrans" cxnId="{656158D9-07A5-49D0-B1DA-D79BDD827D15}">
      <dgm:prSet/>
      <dgm:spPr/>
      <dgm:t>
        <a:bodyPr/>
        <a:lstStyle/>
        <a:p>
          <a:endParaRPr lang="en-US"/>
        </a:p>
      </dgm:t>
    </dgm:pt>
    <dgm:pt modelId="{122DF9EE-2F7A-4568-B91F-0D6A38AA805E}" type="sibTrans" cxnId="{656158D9-07A5-49D0-B1DA-D79BDD827D15}">
      <dgm:prSet/>
      <dgm:spPr/>
      <dgm:t>
        <a:bodyPr/>
        <a:lstStyle/>
        <a:p>
          <a:endParaRPr lang="en-US"/>
        </a:p>
      </dgm:t>
    </dgm:pt>
    <dgm:pt modelId="{ECA302AD-2638-4AE6-A99D-E729B2F955A5}" type="pres">
      <dgm:prSet presAssocID="{1BCC76AC-F817-4521-95D3-01DE66A67E0F}" presName="linearFlow" presStyleCnt="0">
        <dgm:presLayoutVars>
          <dgm:dir/>
          <dgm:resizeHandles val="exact"/>
        </dgm:presLayoutVars>
      </dgm:prSet>
      <dgm:spPr/>
    </dgm:pt>
    <dgm:pt modelId="{C165036C-9614-4A13-9BA5-5C630365094C}" type="pres">
      <dgm:prSet presAssocID="{B07DBD1A-6B3F-41CC-AA61-D089E4180696}" presName="composite" presStyleCnt="0"/>
      <dgm:spPr/>
    </dgm:pt>
    <dgm:pt modelId="{56380B44-649E-478A-8BE3-F5ACF0F2D2FC}" type="pres">
      <dgm:prSet presAssocID="{B07DBD1A-6B3F-41CC-AA61-D089E4180696}" presName="imgShp" presStyleLbl="fgImgPlace1" presStyleIdx="0" presStyleCnt="1" custScaleY="93147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46A719D6-0070-42A4-BE5E-271BDDC69535}" type="pres">
      <dgm:prSet presAssocID="{B07DBD1A-6B3F-41CC-AA61-D089E4180696}" presName="txShp" presStyleLbl="node1" presStyleIdx="0" presStyleCnt="1" custLinFactNeighborX="-133" custLinFactNeighborY="704">
        <dgm:presLayoutVars>
          <dgm:bulletEnabled val="1"/>
        </dgm:presLayoutVars>
      </dgm:prSet>
      <dgm:spPr/>
    </dgm:pt>
  </dgm:ptLst>
  <dgm:cxnLst>
    <dgm:cxn modelId="{58E5C17C-085F-453C-B6D7-0FB5BD7B6568}" type="presOf" srcId="{1BCC76AC-F817-4521-95D3-01DE66A67E0F}" destId="{ECA302AD-2638-4AE6-A99D-E729B2F955A5}" srcOrd="0" destOrd="0" presId="urn:microsoft.com/office/officeart/2005/8/layout/vList3"/>
    <dgm:cxn modelId="{24A37581-B333-45B5-89AD-06446BCBDA09}" type="presOf" srcId="{B07DBD1A-6B3F-41CC-AA61-D089E4180696}" destId="{46A719D6-0070-42A4-BE5E-271BDDC69535}" srcOrd="0" destOrd="0" presId="urn:microsoft.com/office/officeart/2005/8/layout/vList3"/>
    <dgm:cxn modelId="{656158D9-07A5-49D0-B1DA-D79BDD827D15}" srcId="{1BCC76AC-F817-4521-95D3-01DE66A67E0F}" destId="{B07DBD1A-6B3F-41CC-AA61-D089E4180696}" srcOrd="0" destOrd="0" parTransId="{D0A06B15-5633-4B9F-8BAD-A98325F08BB0}" sibTransId="{122DF9EE-2F7A-4568-B91F-0D6A38AA805E}"/>
    <dgm:cxn modelId="{E668EC5B-BDBD-4121-8278-F74273BD87E7}" type="presParOf" srcId="{ECA302AD-2638-4AE6-A99D-E729B2F955A5}" destId="{C165036C-9614-4A13-9BA5-5C630365094C}" srcOrd="0" destOrd="0" presId="urn:microsoft.com/office/officeart/2005/8/layout/vList3"/>
    <dgm:cxn modelId="{A336908A-C591-4A26-B478-A5CF5F8C7142}" type="presParOf" srcId="{C165036C-9614-4A13-9BA5-5C630365094C}" destId="{56380B44-649E-478A-8BE3-F5ACF0F2D2FC}" srcOrd="0" destOrd="0" presId="urn:microsoft.com/office/officeart/2005/8/layout/vList3"/>
    <dgm:cxn modelId="{68B5A1BB-BBE6-4604-8557-38459D27D6E6}" type="presParOf" srcId="{C165036C-9614-4A13-9BA5-5C630365094C}" destId="{46A719D6-0070-42A4-BE5E-271BDDC6953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759F3-9AE8-4625-8CD3-2C01375E7257}">
      <dsp:nvSpPr>
        <dsp:cNvPr id="0" name=""/>
        <dsp:cNvSpPr/>
      </dsp:nvSpPr>
      <dsp:spPr>
        <a:xfrm>
          <a:off x="0" y="107881"/>
          <a:ext cx="1455574" cy="369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</a:t>
          </a:r>
        </a:p>
      </dsp:txBody>
      <dsp:txXfrm>
        <a:off x="184506" y="107881"/>
        <a:ext cx="1086563" cy="369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7471-497D-4C9D-837F-58AD343674C1}">
      <dsp:nvSpPr>
        <dsp:cNvPr id="0" name=""/>
        <dsp:cNvSpPr/>
      </dsp:nvSpPr>
      <dsp:spPr>
        <a:xfrm>
          <a:off x="283030" y="0"/>
          <a:ext cx="1390263" cy="372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</a:t>
          </a:r>
        </a:p>
      </dsp:txBody>
      <dsp:txXfrm>
        <a:off x="469228" y="0"/>
        <a:ext cx="1017868" cy="372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07D5-C2E5-4DA3-9C57-658ADE8A4CCE}">
      <dsp:nvSpPr>
        <dsp:cNvPr id="0" name=""/>
        <dsp:cNvSpPr/>
      </dsp:nvSpPr>
      <dsp:spPr>
        <a:xfrm>
          <a:off x="941" y="17329"/>
          <a:ext cx="1403929" cy="408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205223" y="17329"/>
        <a:ext cx="995365" cy="408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9E17-7F8E-436A-B5D8-F10A85871B6B}">
      <dsp:nvSpPr>
        <dsp:cNvPr id="0" name=""/>
        <dsp:cNvSpPr/>
      </dsp:nvSpPr>
      <dsp:spPr>
        <a:xfrm>
          <a:off x="259027" y="2227"/>
          <a:ext cx="1056391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Spring Boot</a:t>
          </a:r>
        </a:p>
      </dsp:txBody>
      <dsp:txXfrm>
        <a:off x="406541" y="98271"/>
        <a:ext cx="609090" cy="622387"/>
      </dsp:txXfrm>
    </dsp:sp>
    <dsp:sp modelId="{4D6A5D0E-A815-4F43-87E4-F50F4A18FD04}">
      <dsp:nvSpPr>
        <dsp:cNvPr id="0" name=""/>
        <dsp:cNvSpPr/>
      </dsp:nvSpPr>
      <dsp:spPr>
        <a:xfrm>
          <a:off x="1139142" y="875"/>
          <a:ext cx="988236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Spring Cloud</a:t>
          </a:r>
        </a:p>
      </dsp:txBody>
      <dsp:txXfrm>
        <a:off x="1419588" y="96919"/>
        <a:ext cx="569793" cy="622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ECFC-301A-462E-BB70-2C942D9FD58F}">
      <dsp:nvSpPr>
        <dsp:cNvPr id="0" name=""/>
        <dsp:cNvSpPr/>
      </dsp:nvSpPr>
      <dsp:spPr>
        <a:xfrm>
          <a:off x="0" y="0"/>
          <a:ext cx="1232766" cy="818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MySql</a:t>
          </a:r>
          <a:endParaRPr lang="en-US" sz="1600" kern="1200" dirty="0"/>
        </a:p>
      </dsp:txBody>
      <dsp:txXfrm>
        <a:off x="172143" y="96569"/>
        <a:ext cx="710784" cy="625792"/>
      </dsp:txXfrm>
    </dsp:sp>
    <dsp:sp modelId="{C9B67953-2D56-4DCA-83A2-929032FFFD52}">
      <dsp:nvSpPr>
        <dsp:cNvPr id="0" name=""/>
        <dsp:cNvSpPr/>
      </dsp:nvSpPr>
      <dsp:spPr>
        <a:xfrm>
          <a:off x="958034" y="0"/>
          <a:ext cx="1203559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MongoDB</a:t>
          </a:r>
        </a:p>
      </dsp:txBody>
      <dsp:txXfrm>
        <a:off x="1299585" y="96044"/>
        <a:ext cx="693944" cy="622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3538-37CC-448E-B71C-1ABC838697EB}">
      <dsp:nvSpPr>
        <dsp:cNvPr id="0" name=""/>
        <dsp:cNvSpPr/>
      </dsp:nvSpPr>
      <dsp:spPr>
        <a:xfrm>
          <a:off x="316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HTML</a:t>
          </a:r>
        </a:p>
      </dsp:txBody>
      <dsp:txXfrm>
        <a:off x="159905" y="729186"/>
        <a:ext cx="770563" cy="770563"/>
      </dsp:txXfrm>
    </dsp:sp>
    <dsp:sp modelId="{71F16798-5526-4DD3-8F41-6D92155E5EC3}">
      <dsp:nvSpPr>
        <dsp:cNvPr id="0" name=""/>
        <dsp:cNvSpPr/>
      </dsp:nvSpPr>
      <dsp:spPr>
        <a:xfrm>
          <a:off x="872109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CSS</a:t>
          </a:r>
        </a:p>
      </dsp:txBody>
      <dsp:txXfrm>
        <a:off x="1031698" y="729186"/>
        <a:ext cx="770563" cy="770563"/>
      </dsp:txXfrm>
    </dsp:sp>
    <dsp:sp modelId="{010D61EC-61A0-4581-94F9-5AE834CDA6B8}">
      <dsp:nvSpPr>
        <dsp:cNvPr id="0" name=""/>
        <dsp:cNvSpPr/>
      </dsp:nvSpPr>
      <dsp:spPr>
        <a:xfrm>
          <a:off x="1743903" y="569597"/>
          <a:ext cx="113066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Typescript</a:t>
          </a:r>
        </a:p>
      </dsp:txBody>
      <dsp:txXfrm>
        <a:off x="1909484" y="729186"/>
        <a:ext cx="799499" cy="770563"/>
      </dsp:txXfrm>
    </dsp:sp>
    <dsp:sp modelId="{182490E6-B676-4A7C-8D4F-D9B95C0C43F5}">
      <dsp:nvSpPr>
        <dsp:cNvPr id="0" name=""/>
        <dsp:cNvSpPr/>
      </dsp:nvSpPr>
      <dsp:spPr>
        <a:xfrm>
          <a:off x="2656616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Angular</a:t>
          </a:r>
        </a:p>
      </dsp:txBody>
      <dsp:txXfrm>
        <a:off x="2816205" y="729186"/>
        <a:ext cx="770563" cy="770563"/>
      </dsp:txXfrm>
    </dsp:sp>
    <dsp:sp modelId="{74ED0F1F-7B59-4808-8647-3A51E310F390}">
      <dsp:nvSpPr>
        <dsp:cNvPr id="0" name=""/>
        <dsp:cNvSpPr/>
      </dsp:nvSpPr>
      <dsp:spPr>
        <a:xfrm>
          <a:off x="3528410" y="569597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 Material UI</a:t>
          </a:r>
        </a:p>
      </dsp:txBody>
      <dsp:txXfrm>
        <a:off x="3687999" y="729186"/>
        <a:ext cx="770563" cy="770563"/>
      </dsp:txXfrm>
    </dsp:sp>
    <dsp:sp modelId="{DBDC35B6-6FB9-43D3-87BE-5C7D1BE75885}">
      <dsp:nvSpPr>
        <dsp:cNvPr id="0" name=""/>
        <dsp:cNvSpPr/>
      </dsp:nvSpPr>
      <dsp:spPr>
        <a:xfrm>
          <a:off x="4400520" y="535401"/>
          <a:ext cx="1089741" cy="1089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972" tIns="12700" rIns="59972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Bootstrap </a:t>
          </a:r>
          <a:endParaRPr lang="en-US" sz="1000" kern="1200" dirty="0"/>
        </a:p>
      </dsp:txBody>
      <dsp:txXfrm>
        <a:off x="4560109" y="694990"/>
        <a:ext cx="770563" cy="770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19D6-0070-42A4-BE5E-271BDDC69535}">
      <dsp:nvSpPr>
        <dsp:cNvPr id="0" name=""/>
        <dsp:cNvSpPr/>
      </dsp:nvSpPr>
      <dsp:spPr>
        <a:xfrm rot="10800000">
          <a:off x="2083453" y="0"/>
          <a:ext cx="6992874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0" kern="1200" dirty="0"/>
            <a:t>Thank You</a:t>
          </a:r>
          <a:endParaRPr lang="en-US" sz="6200" kern="1200" dirty="0"/>
        </a:p>
      </dsp:txBody>
      <dsp:txXfrm rot="10800000">
        <a:off x="2414844" y="0"/>
        <a:ext cx="6661483" cy="1325563"/>
      </dsp:txXfrm>
    </dsp:sp>
    <dsp:sp modelId="{56380B44-649E-478A-8BE3-F5ACF0F2D2FC}">
      <dsp:nvSpPr>
        <dsp:cNvPr id="0" name=""/>
        <dsp:cNvSpPr/>
      </dsp:nvSpPr>
      <dsp:spPr>
        <a:xfrm>
          <a:off x="1429972" y="45420"/>
          <a:ext cx="1325563" cy="123472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103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103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118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4955-FAB2-42E8-AF7E-578CD3D12D0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  <p:sldLayoutId id="2147484965" r:id="rId14"/>
    <p:sldLayoutId id="2147484966" r:id="rId15"/>
    <p:sldLayoutId id="2147484967" r:id="rId16"/>
    <p:sldLayoutId id="21474849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26" Type="http://schemas.microsoft.com/office/2007/relationships/diagramDrawing" Target="../diagrams/drawing5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5" Type="http://schemas.openxmlformats.org/officeDocument/2006/relationships/diagramColors" Target="../diagrams/colors5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29" Type="http://schemas.openxmlformats.org/officeDocument/2006/relationships/diagramQuickStyle" Target="../diagrams/quickStyle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24" Type="http://schemas.openxmlformats.org/officeDocument/2006/relationships/diagramQuickStyle" Target="../diagrams/quickStyle5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23" Type="http://schemas.openxmlformats.org/officeDocument/2006/relationships/diagramLayout" Target="../diagrams/layout5.xml" /><Relationship Id="rId28" Type="http://schemas.openxmlformats.org/officeDocument/2006/relationships/diagramLayout" Target="../diagrams/layout6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31" Type="http://schemas.microsoft.com/office/2007/relationships/diagramDrawing" Target="../diagrams/drawing6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Relationship Id="rId22" Type="http://schemas.openxmlformats.org/officeDocument/2006/relationships/diagramData" Target="../diagrams/data5.xml" /><Relationship Id="rId27" Type="http://schemas.openxmlformats.org/officeDocument/2006/relationships/diagramData" Target="../diagrams/data6.xml" /><Relationship Id="rId30" Type="http://schemas.openxmlformats.org/officeDocument/2006/relationships/diagramColors" Target="../diagrams/colors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609-76D5-FF2D-01C6-4BC07ACDC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4C39-BEAB-5DB0-ED17-FCE295F64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3325" y="2987940"/>
            <a:ext cx="3654064" cy="113929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Capstone project</a:t>
            </a:r>
            <a:endParaRPr lang="en-GB" dirty="0"/>
          </a:p>
          <a:p>
            <a:r>
              <a:rPr lang="en-GB" dirty="0"/>
              <a:t>(Meenakshi Tayade)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C78645-A89C-B39F-764D-E5A9EBAC0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16668"/>
              </p:ext>
            </p:extLst>
          </p:nvPr>
        </p:nvGraphicFramePr>
        <p:xfrm>
          <a:off x="660918" y="276621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7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"/>
    </mc:Choice>
    <mc:Fallback xmlns="">
      <p:transition spd="slow" advTm="17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A6D7-8A05-A82B-7432-28FBCD65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2251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D150-9132-3F20-386B-9C615757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65" y="1251452"/>
            <a:ext cx="10233800" cy="4355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Open Sauce Semi-Bold"/>
            </a:endParaRP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Objective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Introduction of Project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Tools and Technologies Used 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Architecture diagram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Class diagrams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Functionality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Demo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3EAD7-9741-C72A-23D2-E91EC0B7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46" y="2075445"/>
            <a:ext cx="3263771" cy="32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"/>
    </mc:Choice>
    <mc:Fallback xmlns="">
      <p:transition spd="slow" advTm="5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6701FF-D8BF-1E88-C1D8-183B0B2E1E76}"/>
              </a:ext>
            </a:extLst>
          </p:cNvPr>
          <p:cNvSpPr txBox="1"/>
          <p:nvPr/>
        </p:nvSpPr>
        <p:spPr>
          <a:xfrm>
            <a:off x="4477196" y="784118"/>
            <a:ext cx="251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3FDF-1C7B-CE20-F90D-7E273A9AB5AB}"/>
              </a:ext>
            </a:extLst>
          </p:cNvPr>
          <p:cNvSpPr txBox="1"/>
          <p:nvPr/>
        </p:nvSpPr>
        <p:spPr>
          <a:xfrm>
            <a:off x="1510061" y="2297058"/>
            <a:ext cx="9004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purpose of the to-do list tracker is to help users to prioritize their task and complete it on time.  to-do list tracker app with multiple list options allows you to store all of these to-dos in one place. Set due dates, task status and priorities. </a:t>
            </a:r>
            <a:r>
              <a:rPr lang="en-IN" dirty="0"/>
              <a:t>to-do list serves as a valuable tool for personal and professional organization, time management, and overall efficiency.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Your to-dos, whether for a “me” day or critical project deadlines, don't mean much if they're not done in time.</a:t>
            </a:r>
          </a:p>
        </p:txBody>
      </p:sp>
    </p:spTree>
    <p:extLst>
      <p:ext uri="{BB962C8B-B14F-4D97-AF65-F5344CB8AC3E}">
        <p14:creationId xmlns:p14="http://schemas.microsoft.com/office/powerpoint/2010/main" val="42835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"/>
    </mc:Choice>
    <mc:Fallback xmlns="">
      <p:transition spd="slow" advTm="7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4EE1C-FE49-47BC-6DA5-3244DA0634AD}"/>
              </a:ext>
            </a:extLst>
          </p:cNvPr>
          <p:cNvSpPr txBox="1"/>
          <p:nvPr/>
        </p:nvSpPr>
        <p:spPr>
          <a:xfrm>
            <a:off x="4016886" y="706707"/>
            <a:ext cx="249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C202-B2D8-D20B-1505-13296D4C52EF}"/>
              </a:ext>
            </a:extLst>
          </p:cNvPr>
          <p:cNvSpPr txBox="1"/>
          <p:nvPr/>
        </p:nvSpPr>
        <p:spPr>
          <a:xfrm>
            <a:off x="1387958" y="2192578"/>
            <a:ext cx="9765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Introducing the To-Do List Tracker Application, your essential tool for mastering organization and productivity. Designed for anyone looking to streamline their tasks and achieve their goals, our app offers a simple yet powerful solution.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Say goodbye to the hassle of juggling multiple to-do lists and hello to a more efficient way of managing your day. With user-friendly features, staying on top of your priorities has never been easier. Whether you're tackling school assignments, personal projects, or anything in between, our To-Do List Tracker has you covered.</a:t>
            </a:r>
          </a:p>
        </p:txBody>
      </p:sp>
    </p:spTree>
    <p:extLst>
      <p:ext uri="{BB962C8B-B14F-4D97-AF65-F5344CB8AC3E}">
        <p14:creationId xmlns:p14="http://schemas.microsoft.com/office/powerpoint/2010/main" val="15760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"/>
    </mc:Choice>
    <mc:Fallback xmlns="">
      <p:transition spd="slow" advTm="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2BF6E-F0F8-BEB3-51AE-3FF42917D335}"/>
              </a:ext>
            </a:extLst>
          </p:cNvPr>
          <p:cNvSpPr txBox="1"/>
          <p:nvPr/>
        </p:nvSpPr>
        <p:spPr>
          <a:xfrm>
            <a:off x="3518793" y="276093"/>
            <a:ext cx="507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Tools &amp; </a:t>
            </a:r>
            <a:r>
              <a:rPr lang="en-US" sz="3200" dirty="0"/>
              <a:t>Technology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9683A36-4B09-CC31-69AF-DB9B7FF21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778634"/>
              </p:ext>
            </p:extLst>
          </p:nvPr>
        </p:nvGraphicFramePr>
        <p:xfrm>
          <a:off x="572277" y="1700472"/>
          <a:ext cx="1455576" cy="58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747A048-8310-4BD6-2C3A-9F388DA00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04767"/>
              </p:ext>
            </p:extLst>
          </p:nvPr>
        </p:nvGraphicFramePr>
        <p:xfrm>
          <a:off x="279917" y="4096516"/>
          <a:ext cx="2230017" cy="37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197AFAE-59CE-8C87-DFC1-F3E6F38F6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200229"/>
              </p:ext>
            </p:extLst>
          </p:nvPr>
        </p:nvGraphicFramePr>
        <p:xfrm>
          <a:off x="572277" y="5910923"/>
          <a:ext cx="1405813" cy="44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102B04-7AB4-BE5D-9569-039CEF65B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143702"/>
              </p:ext>
            </p:extLst>
          </p:nvPr>
        </p:nvGraphicFramePr>
        <p:xfrm>
          <a:off x="3016895" y="3873285"/>
          <a:ext cx="2127379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FD9E71-363D-33BD-D88A-14B30C0FF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26906"/>
              </p:ext>
            </p:extLst>
          </p:nvPr>
        </p:nvGraphicFramePr>
        <p:xfrm>
          <a:off x="3309253" y="5647184"/>
          <a:ext cx="2242462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DC268B-1DF5-9403-F129-5DFF95D1E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11499"/>
              </p:ext>
            </p:extLst>
          </p:nvPr>
        </p:nvGraphicFramePr>
        <p:xfrm>
          <a:off x="2509934" y="860868"/>
          <a:ext cx="5490262" cy="222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1767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80"/>
    </mc:Choice>
    <mc:Fallback xmlns="">
      <p:transition spd="slow" advTm="480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243C9-7045-96E4-65DE-522A54D845F1}"/>
              </a:ext>
            </a:extLst>
          </p:cNvPr>
          <p:cNvSpPr txBox="1"/>
          <p:nvPr/>
        </p:nvSpPr>
        <p:spPr>
          <a:xfrm>
            <a:off x="1492898" y="3893195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F0920-A9EC-D761-89C5-141941FD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5" y="2375414"/>
            <a:ext cx="1156996" cy="12129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6F36A-F297-056B-86D7-52CD336CC05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435291" y="2981904"/>
            <a:ext cx="7371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65AF20-B6AC-D692-B357-1F4EB3C482B9}"/>
              </a:ext>
            </a:extLst>
          </p:cNvPr>
          <p:cNvSpPr/>
          <p:nvPr/>
        </p:nvSpPr>
        <p:spPr>
          <a:xfrm>
            <a:off x="3172410" y="1666290"/>
            <a:ext cx="933059" cy="2631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9E5BB-6E6C-4C04-0FCE-79D7F2EADA57}"/>
              </a:ext>
            </a:extLst>
          </p:cNvPr>
          <p:cNvCxnSpPr/>
          <p:nvPr/>
        </p:nvCxnSpPr>
        <p:spPr>
          <a:xfrm>
            <a:off x="4105469" y="3004457"/>
            <a:ext cx="690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71799-E670-F8C4-2088-1367859D3B82}"/>
              </a:ext>
            </a:extLst>
          </p:cNvPr>
          <p:cNvCxnSpPr>
            <a:cxnSpLocks/>
          </p:cNvCxnSpPr>
          <p:nvPr/>
        </p:nvCxnSpPr>
        <p:spPr>
          <a:xfrm>
            <a:off x="4795933" y="1908110"/>
            <a:ext cx="9331" cy="2389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5F831-A949-5E16-D92D-8645EED6AB2A}"/>
              </a:ext>
            </a:extLst>
          </p:cNvPr>
          <p:cNvCxnSpPr/>
          <p:nvPr/>
        </p:nvCxnSpPr>
        <p:spPr>
          <a:xfrm>
            <a:off x="4795933" y="190811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A92E8E-53DE-6EF0-B589-E433100D8D4A}"/>
              </a:ext>
            </a:extLst>
          </p:cNvPr>
          <p:cNvCxnSpPr/>
          <p:nvPr/>
        </p:nvCxnSpPr>
        <p:spPr>
          <a:xfrm>
            <a:off x="4795933" y="4297519"/>
            <a:ext cx="66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53B2DE-1B88-684A-6749-E9FA7C2862E3}"/>
              </a:ext>
            </a:extLst>
          </p:cNvPr>
          <p:cNvSpPr/>
          <p:nvPr/>
        </p:nvSpPr>
        <p:spPr>
          <a:xfrm>
            <a:off x="5533052" y="1534898"/>
            <a:ext cx="1651519" cy="797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01375B-E654-5632-764A-A159700A270B}"/>
              </a:ext>
            </a:extLst>
          </p:cNvPr>
          <p:cNvSpPr/>
          <p:nvPr/>
        </p:nvSpPr>
        <p:spPr>
          <a:xfrm>
            <a:off x="5495728" y="3914964"/>
            <a:ext cx="1685733" cy="6951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Task Service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B9050E-F937-9292-C763-2F69B4F3460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338595" y="727789"/>
            <a:ext cx="20217" cy="8071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1CDABB-9B13-B5FB-FE43-788675C16E45}"/>
              </a:ext>
            </a:extLst>
          </p:cNvPr>
          <p:cNvCxnSpPr/>
          <p:nvPr/>
        </p:nvCxnSpPr>
        <p:spPr>
          <a:xfrm>
            <a:off x="6338594" y="727788"/>
            <a:ext cx="234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E576B75-619D-1034-4EFA-5EBCABC2464C}"/>
              </a:ext>
            </a:extLst>
          </p:cNvPr>
          <p:cNvSpPr/>
          <p:nvPr/>
        </p:nvSpPr>
        <p:spPr>
          <a:xfrm>
            <a:off x="8762223" y="331238"/>
            <a:ext cx="819538" cy="793100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004B0-C06C-2818-9BC6-35DEC0BB65D3}"/>
              </a:ext>
            </a:extLst>
          </p:cNvPr>
          <p:cNvSpPr txBox="1"/>
          <p:nvPr/>
        </p:nvSpPr>
        <p:spPr>
          <a:xfrm>
            <a:off x="9657184" y="54312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C41498-F938-1DC7-34CB-154D8F0FD630}"/>
              </a:ext>
            </a:extLst>
          </p:cNvPr>
          <p:cNvCxnSpPr/>
          <p:nvPr/>
        </p:nvCxnSpPr>
        <p:spPr>
          <a:xfrm>
            <a:off x="6338594" y="4721290"/>
            <a:ext cx="0" cy="606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AADCFD-B0F3-E081-A863-3803AAC1ADFB}"/>
              </a:ext>
            </a:extLst>
          </p:cNvPr>
          <p:cNvCxnSpPr>
            <a:cxnSpLocks/>
          </p:cNvCxnSpPr>
          <p:nvPr/>
        </p:nvCxnSpPr>
        <p:spPr>
          <a:xfrm>
            <a:off x="6358811" y="5323101"/>
            <a:ext cx="251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D0194624-D0EA-B540-44A0-69DF9BDF0AC5}"/>
              </a:ext>
            </a:extLst>
          </p:cNvPr>
          <p:cNvSpPr/>
          <p:nvPr/>
        </p:nvSpPr>
        <p:spPr>
          <a:xfrm>
            <a:off x="8985380" y="4945224"/>
            <a:ext cx="819515" cy="858391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6B3230-8E1A-64DF-557E-CEDD65D7243A}"/>
              </a:ext>
            </a:extLst>
          </p:cNvPr>
          <p:cNvSpPr txBox="1"/>
          <p:nvPr/>
        </p:nvSpPr>
        <p:spPr>
          <a:xfrm>
            <a:off x="9944854" y="5180402"/>
            <a:ext cx="118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5CC960-DEA9-F7BB-9DC4-B52BC6346C5E}"/>
              </a:ext>
            </a:extLst>
          </p:cNvPr>
          <p:cNvSpPr txBox="1"/>
          <p:nvPr/>
        </p:nvSpPr>
        <p:spPr>
          <a:xfrm>
            <a:off x="7181461" y="414056"/>
            <a:ext cx="6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4065A-7FA5-117C-8972-6A31AA52926E}"/>
              </a:ext>
            </a:extLst>
          </p:cNvPr>
          <p:cNvSpPr txBox="1"/>
          <p:nvPr/>
        </p:nvSpPr>
        <p:spPr>
          <a:xfrm>
            <a:off x="7206731" y="795954"/>
            <a:ext cx="707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25805FA-2B77-485C-A7A4-CC87EE2659E8}"/>
              </a:ext>
            </a:extLst>
          </p:cNvPr>
          <p:cNvSpPr/>
          <p:nvPr/>
        </p:nvSpPr>
        <p:spPr>
          <a:xfrm>
            <a:off x="9189864" y="2635901"/>
            <a:ext cx="1667861" cy="858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Feign Client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33061B2A-A0AD-5779-FE54-8338B612D64E}"/>
              </a:ext>
            </a:extLst>
          </p:cNvPr>
          <p:cNvCxnSpPr>
            <a:cxnSpLocks/>
          </p:cNvCxnSpPr>
          <p:nvPr/>
        </p:nvCxnSpPr>
        <p:spPr>
          <a:xfrm rot="10800000">
            <a:off x="7206734" y="1908112"/>
            <a:ext cx="1965259" cy="1031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8D9690D0-BA74-36EE-259F-B449C9C5771E}"/>
              </a:ext>
            </a:extLst>
          </p:cNvPr>
          <p:cNvCxnSpPr>
            <a:stCxn id="29" idx="3"/>
          </p:cNvCxnSpPr>
          <p:nvPr/>
        </p:nvCxnSpPr>
        <p:spPr>
          <a:xfrm flipV="1">
            <a:off x="7181461" y="3265714"/>
            <a:ext cx="1990531" cy="996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666612E-A327-5031-4BFE-49E4D1894A86}"/>
              </a:ext>
            </a:extLst>
          </p:cNvPr>
          <p:cNvSpPr txBox="1"/>
          <p:nvPr/>
        </p:nvSpPr>
        <p:spPr>
          <a:xfrm>
            <a:off x="8225762" y="2558926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 user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A5CCCDC-C4A8-390B-AE78-9320E61B60AE}"/>
              </a:ext>
            </a:extLst>
          </p:cNvPr>
          <p:cNvSpPr txBox="1"/>
          <p:nvPr/>
        </p:nvSpPr>
        <p:spPr>
          <a:xfrm>
            <a:off x="8169538" y="3456343"/>
            <a:ext cx="100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Register </a:t>
            </a:r>
            <a:r>
              <a:rPr lang="en-US" sz="1400" dirty="0"/>
              <a:t>user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98C2CEE-F695-8E94-45E0-E425AE90AAE1}"/>
              </a:ext>
            </a:extLst>
          </p:cNvPr>
          <p:cNvSpPr txBox="1"/>
          <p:nvPr/>
        </p:nvSpPr>
        <p:spPr>
          <a:xfrm>
            <a:off x="7117125" y="5339816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7B66F-F7AC-9AFF-D385-81832746D8A3}"/>
              </a:ext>
            </a:extLst>
          </p:cNvPr>
          <p:cNvSpPr txBox="1"/>
          <p:nvPr/>
        </p:nvSpPr>
        <p:spPr>
          <a:xfrm>
            <a:off x="775998" y="6135393"/>
            <a:ext cx="331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Architecture Diagram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853368" y="142799"/>
            <a:ext cx="1679684" cy="129822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</p:spTree>
    <p:extLst>
      <p:ext uri="{BB962C8B-B14F-4D97-AF65-F5344CB8AC3E}">
        <p14:creationId xmlns:p14="http://schemas.microsoft.com/office/powerpoint/2010/main" val="34493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6"/>
    </mc:Choice>
    <mc:Fallback xmlns="">
      <p:transition spd="slow" advTm="44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2D610-02CD-DA95-44E7-7AA777219E30}"/>
              </a:ext>
            </a:extLst>
          </p:cNvPr>
          <p:cNvSpPr txBox="1"/>
          <p:nvPr/>
        </p:nvSpPr>
        <p:spPr>
          <a:xfrm>
            <a:off x="4674637" y="432665"/>
            <a:ext cx="265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56E7A-DE00-820C-0A85-AACF4C60DF05}"/>
              </a:ext>
            </a:extLst>
          </p:cNvPr>
          <p:cNvSpPr txBox="1"/>
          <p:nvPr/>
        </p:nvSpPr>
        <p:spPr>
          <a:xfrm>
            <a:off x="417920" y="1931437"/>
            <a:ext cx="49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application offers signup and login features for authentication, allowing access to the To-Do tracker services.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3946E-51D1-73B0-5D86-5C308A0A1224}"/>
              </a:ext>
            </a:extLst>
          </p:cNvPr>
          <p:cNvSpPr txBox="1"/>
          <p:nvPr/>
        </p:nvSpPr>
        <p:spPr>
          <a:xfrm>
            <a:off x="307910" y="3313300"/>
            <a:ext cx="5299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create new tasks or to-dos, often including details such as due dates, priorities, descriptions, and tags.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4C7C-14E0-DFB6-D7DE-CC8B1102AE2A}"/>
              </a:ext>
            </a:extLst>
          </p:cNvPr>
          <p:cNvSpPr txBox="1"/>
          <p:nvPr/>
        </p:nvSpPr>
        <p:spPr>
          <a:xfrm>
            <a:off x="6164427" y="3250677"/>
            <a:ext cx="557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prioritize tasks based on urgency or importance, ensuring that important tasks are completed on time.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F526C-876F-D2EE-E9DF-BD7B2EE8FBE5}"/>
              </a:ext>
            </a:extLst>
          </p:cNvPr>
          <p:cNvSpPr txBox="1"/>
          <p:nvPr/>
        </p:nvSpPr>
        <p:spPr>
          <a:xfrm>
            <a:off x="307910" y="4688962"/>
            <a:ext cx="531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track the progress of their tasks, mark them as completed, and task can be put in the archive list.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DCC03-09A2-F2CC-8D1F-CB917B5ECC79}"/>
              </a:ext>
            </a:extLst>
          </p:cNvPr>
          <p:cNvSpPr txBox="1"/>
          <p:nvPr/>
        </p:nvSpPr>
        <p:spPr>
          <a:xfrm>
            <a:off x="6164427" y="1903226"/>
            <a:ext cx="5732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All authorized users have the ability to update properties of their tasks. This includes details such as task descriptions, due dates,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"/>
    </mc:Choice>
    <mc:Fallback xmlns="">
      <p:transition spd="slow" advTm="33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4" y="1226916"/>
            <a:ext cx="11250592" cy="53590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4653" y="264067"/>
            <a:ext cx="184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/>
              <a:t>Task-view page</a:t>
            </a:r>
          </a:p>
        </p:txBody>
      </p:sp>
    </p:spTree>
    <p:extLst>
      <p:ext uri="{BB962C8B-B14F-4D97-AF65-F5344CB8AC3E}">
        <p14:creationId xmlns:p14="http://schemas.microsoft.com/office/powerpoint/2010/main" val="865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1"/>
    </mc:Choice>
    <mc:Fallback xmlns="">
      <p:transition spd="slow" advTm="54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691184" cy="3695136"/>
          </a:xfrm>
        </p:spPr>
        <p:txBody>
          <a:bodyPr>
            <a:normAutofit fontScale="92500"/>
          </a:bodyPr>
          <a:lstStyle/>
          <a:p>
            <a:r>
              <a:rPr lang="en-IN" dirty="0">
                <a:effectLst/>
              </a:rPr>
              <a:t>Collaborative To-Do Lists: Enable users to share and collaborate on to-do 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    lists with other users, allowing for teamwork and task delegation.</a:t>
            </a:r>
          </a:p>
          <a:p>
            <a:r>
              <a:rPr lang="en-IN" dirty="0">
                <a:effectLst/>
              </a:rPr>
              <a:t>Attachments and Comments: Allow users to attach files or add comments to their tasks for additional context or information.</a:t>
            </a:r>
          </a:p>
          <a:p>
            <a:r>
              <a:rPr lang="en-IN" dirty="0">
                <a:effectLst/>
              </a:rPr>
              <a:t>Integration with Calendar and Email: Integrate the application with popular calendar and email platforms to sync tasks and events seamlessly across multiple devices and platforms.</a:t>
            </a:r>
          </a:p>
          <a:p>
            <a:r>
              <a:rPr lang="en-IN" dirty="0">
                <a:effectLst/>
              </a:rPr>
              <a:t>Data Backup and Restore: Implement data backup and restore functionality to prevent data loss and allow users to recover their </a:t>
            </a:r>
            <a:r>
              <a:rPr lang="en-IN" dirty="0" err="1">
                <a:effectLst/>
              </a:rPr>
              <a:t>todo</a:t>
            </a:r>
            <a:r>
              <a:rPr lang="en-IN" dirty="0">
                <a:effectLst/>
              </a:rPr>
              <a:t> lists in case of accidental deletion or device 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5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6655</TotalTime>
  <Words>581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To-do tracker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shivani jaju</dc:creator>
  <cp:lastModifiedBy>Guest User</cp:lastModifiedBy>
  <cp:revision>57</cp:revision>
  <dcterms:created xsi:type="dcterms:W3CDTF">2024-02-13T11:57:25Z</dcterms:created>
  <dcterms:modified xsi:type="dcterms:W3CDTF">2024-04-01T14:33:14Z</dcterms:modified>
</cp:coreProperties>
</file>