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2" r:id="rId5"/>
    <p:sldId id="264" r:id="rId6"/>
    <p:sldId id="263" r:id="rId7"/>
    <p:sldId id="265" r:id="rId8"/>
    <p:sldId id="266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89" d="100"/>
          <a:sy n="89" d="100"/>
        </p:scale>
        <p:origin x="49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4BE0D-EAFF-4C9E-A3A5-22CAB8BCB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974" y="2290437"/>
            <a:ext cx="7551735" cy="2914494"/>
          </a:xfrm>
        </p:spPr>
        <p:txBody>
          <a:bodyPr/>
          <a:lstStyle/>
          <a:p>
            <a:r>
              <a:rPr lang="ru-RU" dirty="0"/>
              <a:t>Основополагающей взаимосвязи между размерами костей и экологическими группами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FBC5A9-24C2-40D3-938D-DA2B5B52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73" y="5204931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Выполнили: Студенты БФУ им. Иммануила Канта, 1 курс, биология</a:t>
            </a:r>
          </a:p>
          <a:p>
            <a:r>
              <a:rPr lang="ru-RU" dirty="0" err="1"/>
              <a:t>Сандригайло</a:t>
            </a:r>
            <a:r>
              <a:rPr lang="ru-RU" dirty="0"/>
              <a:t> Карина и Лебедева Таисия</a:t>
            </a:r>
          </a:p>
          <a:p>
            <a:r>
              <a:rPr lang="ru-RU" dirty="0"/>
              <a:t>Ментор: Ушакова К.Э. </a:t>
            </a:r>
          </a:p>
        </p:txBody>
      </p:sp>
    </p:spTree>
    <p:extLst>
      <p:ext uri="{BB962C8B-B14F-4D97-AF65-F5344CB8AC3E}">
        <p14:creationId xmlns:p14="http://schemas.microsoft.com/office/powerpoint/2010/main" val="351845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5BD21-C70B-4658-9F11-7747186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36EBB04-B4E9-498D-87DD-79A1CFA74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09" y="1270000"/>
            <a:ext cx="5318514" cy="5318514"/>
          </a:xfrm>
        </p:spPr>
      </p:pic>
    </p:spTree>
    <p:extLst>
      <p:ext uri="{BB962C8B-B14F-4D97-AF65-F5344CB8AC3E}">
        <p14:creationId xmlns:p14="http://schemas.microsoft.com/office/powerpoint/2010/main" val="212019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301E-44B0-417E-988F-80C4FF5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Симуляция птичьего мира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949399-5E7E-49CD-98E6-7F0DB793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93962"/>
            <a:ext cx="7181248" cy="34298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949D92-36F4-4890-9108-FD0D6C69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23812"/>
            <a:ext cx="2635209" cy="13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4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7AA31-3588-4A70-A5D3-3B68E699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" y="839789"/>
            <a:ext cx="8596668" cy="1320800"/>
          </a:xfrm>
        </p:spPr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BC666-224B-4484-AFEA-915884F2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https://github.com/tayalebedeva/hackaton_2021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7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00D6-BF20-49AE-ADFB-4BB72C74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Общая идея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3764CCD0-48FB-411A-AC32-0B70937C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3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Взаимосвязь между размерами костей и экологическими группами птиц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Птица          Длина/диаметр кости          Экологическая группа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45956CC-5183-4F04-BD00-1B7C32A39DC1}"/>
              </a:ext>
            </a:extLst>
          </p:cNvPr>
          <p:cNvCxnSpPr/>
          <p:nvPr/>
        </p:nvCxnSpPr>
        <p:spPr>
          <a:xfrm>
            <a:off x="2095130" y="2920753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3CBEA2E-3038-49C2-AF9D-B7643541B1C0}"/>
              </a:ext>
            </a:extLst>
          </p:cNvPr>
          <p:cNvCxnSpPr/>
          <p:nvPr/>
        </p:nvCxnSpPr>
        <p:spPr>
          <a:xfrm>
            <a:off x="5069150" y="2894120"/>
            <a:ext cx="6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A20B80A-4D81-4BC4-8152-865AA22F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3533308"/>
            <a:ext cx="3107185" cy="2081025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C11DF00-9BEF-465A-BE32-5F6DBB1A5D41}"/>
              </a:ext>
            </a:extLst>
          </p:cNvPr>
          <p:cNvCxnSpPr/>
          <p:nvPr/>
        </p:nvCxnSpPr>
        <p:spPr>
          <a:xfrm>
            <a:off x="2938509" y="4687410"/>
            <a:ext cx="106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4D25301-738B-42A1-A0E6-5F97B439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97" y="3180937"/>
            <a:ext cx="2043078" cy="2785768"/>
          </a:xfrm>
          <a:prstGeom prst="rect">
            <a:avLst/>
          </a:prstGeom>
        </p:spPr>
      </p:pic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E236752-BAA3-4CA5-A177-08443A1F0CA4}"/>
              </a:ext>
            </a:extLst>
          </p:cNvPr>
          <p:cNvCxnSpPr/>
          <p:nvPr/>
        </p:nvCxnSpPr>
        <p:spPr>
          <a:xfrm>
            <a:off x="6383045" y="4687410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2FFCC03-1C14-4980-8154-C5BC04327BC7}"/>
              </a:ext>
            </a:extLst>
          </p:cNvPr>
          <p:cNvSpPr/>
          <p:nvPr/>
        </p:nvSpPr>
        <p:spPr>
          <a:xfrm>
            <a:off x="7410164" y="450274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Плавающие птицы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4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5AF25-87F0-4FA4-BD5A-B514764C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4144B-2A00-4B83-8C89-FC40E943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96" y="1270000"/>
            <a:ext cx="2616282" cy="77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</a:t>
            </a:r>
            <a:r>
              <a:rPr lang="en-US" dirty="0"/>
              <a:t>excel</a:t>
            </a:r>
            <a:r>
              <a:rPr lang="ru-RU" dirty="0"/>
              <a:t> с</a:t>
            </a:r>
            <a:r>
              <a:rPr lang="en-US" dirty="0"/>
              <a:t> </a:t>
            </a:r>
            <a:r>
              <a:rPr lang="ru-RU" dirty="0"/>
              <a:t>данными о 420 птицах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A3D94D-FDA9-4AD1-84CA-6832DFF1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14935"/>
            <a:ext cx="4096637" cy="398690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BE56B1B-2115-4BF6-B411-56ABB521CFC5}"/>
              </a:ext>
            </a:extLst>
          </p:cNvPr>
          <p:cNvSpPr/>
          <p:nvPr/>
        </p:nvSpPr>
        <p:spPr>
          <a:xfrm>
            <a:off x="5262198" y="1399137"/>
            <a:ext cx="32491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Длина и диаметр плечевой кости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huml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humw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</a:t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Длина и диаметр локтевой кости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ulnal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ulnaw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</a:t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Длина и диаметр бедренной кости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feml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femw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</a:t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Длина и диаметр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тибиотарзуса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tibl,tibw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</a:t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Длина и диаметр предплюсны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tarl,tarw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</a:t>
            </a:r>
            <a:endParaRPr lang="ru-RU" dirty="0">
              <a:solidFill>
                <a:srgbClr val="000000"/>
              </a:solidFill>
              <a:latin typeface="-apple-system"/>
            </a:endParaRPr>
          </a:p>
          <a:p>
            <a:endParaRPr lang="ru-RU" dirty="0">
              <a:solidFill>
                <a:srgbClr val="000000"/>
              </a:solidFill>
              <a:latin typeface="-apple-system"/>
            </a:endParaRPr>
          </a:p>
          <a:p>
            <a:r>
              <a:rPr lang="ru-RU" dirty="0"/>
              <a:t>Плавающих птиц – 116 Болотных – 64</a:t>
            </a:r>
          </a:p>
          <a:p>
            <a:r>
              <a:rPr lang="ru-RU" dirty="0"/>
              <a:t>Наземных – 23</a:t>
            </a:r>
          </a:p>
          <a:p>
            <a:r>
              <a:rPr lang="ru-RU" dirty="0"/>
              <a:t>Хищных – 48</a:t>
            </a:r>
          </a:p>
          <a:p>
            <a:r>
              <a:rPr lang="ru-RU" dirty="0"/>
              <a:t>Сканирующих – 38</a:t>
            </a:r>
          </a:p>
          <a:p>
            <a:r>
              <a:rPr lang="ru-RU" dirty="0"/>
              <a:t>Поющих – 124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9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12BC7-B494-4F5D-9B12-D62A471D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  <a:br>
              <a:rPr lang="ru-RU" dirty="0"/>
            </a:br>
            <a:r>
              <a:rPr lang="ru-RU" dirty="0"/>
              <a:t>Плечевая кость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9D9843-52AF-41C7-877B-FE9F42C9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0" y="1797236"/>
            <a:ext cx="7988466" cy="4239580"/>
          </a:xfrm>
        </p:spPr>
      </p:pic>
    </p:spTree>
    <p:extLst>
      <p:ext uri="{BB962C8B-B14F-4D97-AF65-F5344CB8AC3E}">
        <p14:creationId xmlns:p14="http://schemas.microsoft.com/office/powerpoint/2010/main" val="23710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06BD4-55C9-4FA5-B972-3A51E96D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Локтевая кость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AD8F95-E86B-4E9A-A9B0-1532A022D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80" y="1384917"/>
            <a:ext cx="8216478" cy="4367812"/>
          </a:xfrm>
        </p:spPr>
      </p:pic>
    </p:spTree>
    <p:extLst>
      <p:ext uri="{BB962C8B-B14F-4D97-AF65-F5344CB8AC3E}">
        <p14:creationId xmlns:p14="http://schemas.microsoft.com/office/powerpoint/2010/main" val="3434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C3BB5-C108-4681-AD24-EFC7BB2D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Бедренная кость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4F6DA54-3EFF-473E-806C-228CCEC33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94" y="1438183"/>
            <a:ext cx="7877529" cy="4186592"/>
          </a:xfrm>
        </p:spPr>
      </p:pic>
    </p:spTree>
    <p:extLst>
      <p:ext uri="{BB962C8B-B14F-4D97-AF65-F5344CB8AC3E}">
        <p14:creationId xmlns:p14="http://schemas.microsoft.com/office/powerpoint/2010/main" val="244181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5B125-ECF2-4BD2-9C67-9983C4C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Тибиотарзус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4F839DA-1F55-41FC-A720-786A0979B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15" y="1415495"/>
            <a:ext cx="8034464" cy="4301725"/>
          </a:xfrm>
        </p:spPr>
      </p:pic>
    </p:spTree>
    <p:extLst>
      <p:ext uri="{BB962C8B-B14F-4D97-AF65-F5344CB8AC3E}">
        <p14:creationId xmlns:p14="http://schemas.microsoft.com/office/powerpoint/2010/main" val="1941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20E16-C1EA-43AE-A678-1DCF220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Предплюсна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A45585-294A-4CC5-81F2-14C69DB4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08" y="1402672"/>
            <a:ext cx="8056678" cy="4296895"/>
          </a:xfrm>
        </p:spPr>
      </p:pic>
    </p:spTree>
    <p:extLst>
      <p:ext uri="{BB962C8B-B14F-4D97-AF65-F5344CB8AC3E}">
        <p14:creationId xmlns:p14="http://schemas.microsoft.com/office/powerpoint/2010/main" val="38695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FCF7-F253-4486-843A-4AA6F369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13" y="209173"/>
            <a:ext cx="8596668" cy="1320800"/>
          </a:xfrm>
        </p:spPr>
        <p:txBody>
          <a:bodyPr/>
          <a:lstStyle/>
          <a:p>
            <a:r>
              <a:rPr lang="ru-RU" dirty="0"/>
              <a:t>Статистический анализ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61992FD-C312-4DED-A650-D4186BD8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35" y="702029"/>
            <a:ext cx="9486221" cy="5618872"/>
          </a:xfrm>
        </p:spPr>
        <p:txBody>
          <a:bodyPr>
            <a:normAutofit/>
          </a:bodyPr>
          <a:lstStyle/>
          <a:p>
            <a:r>
              <a:rPr lang="ru-RU" dirty="0"/>
              <a:t>Медианы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Средние значения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Максимумы и минимумы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54C2D0FB-D390-4B1E-9591-6B2BAF95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17" b="66201"/>
          <a:stretch/>
        </p:blipFill>
        <p:spPr>
          <a:xfrm>
            <a:off x="533914" y="1065904"/>
            <a:ext cx="4925854" cy="1588580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6C17CF4B-6120-45CF-BFD0-89241BD59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8" b="33332"/>
          <a:stretch/>
        </p:blipFill>
        <p:spPr>
          <a:xfrm>
            <a:off x="510035" y="3034841"/>
            <a:ext cx="6236994" cy="1674269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9E380004-885D-4227-8358-17D9F0537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" t="66719" r="2815" b="672"/>
          <a:stretch/>
        </p:blipFill>
        <p:spPr>
          <a:xfrm>
            <a:off x="510035" y="5089467"/>
            <a:ext cx="6016429" cy="16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84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1019</TotalTime>
  <Words>104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Trebuchet MS</vt:lpstr>
      <vt:lpstr>Wingdings 3</vt:lpstr>
      <vt:lpstr>Аспект</vt:lpstr>
      <vt:lpstr>Основополагающей взаимосвязи между размерами костей и экологическими группами</vt:lpstr>
      <vt:lpstr>Общая идея</vt:lpstr>
      <vt:lpstr>Исходные данные</vt:lpstr>
      <vt:lpstr>Визуализация данных Плечевая кость</vt:lpstr>
      <vt:lpstr>Локтевая кость</vt:lpstr>
      <vt:lpstr>Бедренная кость</vt:lpstr>
      <vt:lpstr>Тибиотарзус</vt:lpstr>
      <vt:lpstr>Предплюсна</vt:lpstr>
      <vt:lpstr>Статистический анализ</vt:lpstr>
      <vt:lpstr>Классификация</vt:lpstr>
      <vt:lpstr>Симуляция птичьего мира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  и статистический анализ</dc:title>
  <dc:creator>Пользователь</dc:creator>
  <cp:lastModifiedBy>Пользователь</cp:lastModifiedBy>
  <cp:revision>24</cp:revision>
  <dcterms:created xsi:type="dcterms:W3CDTF">2021-05-11T17:54:17Z</dcterms:created>
  <dcterms:modified xsi:type="dcterms:W3CDTF">2021-05-13T05:09:10Z</dcterms:modified>
</cp:coreProperties>
</file>