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0" d="100"/>
          <a:sy n="120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BCB3A-AAC8-B7D5-492B-882E5FC3C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4CC308-C676-5E55-F96D-C67FC3ECA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I" b="1" dirty="0">
                <a:effectLst/>
              </a:rPr>
              <a:t>Titre :</a:t>
            </a:r>
            <a:r>
              <a:rPr lang="fr-CI" dirty="0"/>
              <a:t> Comparaison entre MongoDB et SQL</a:t>
            </a:r>
          </a:p>
          <a:p>
            <a:r>
              <a:rPr lang="fr-CI" b="1" dirty="0">
                <a:effectLst/>
              </a:rPr>
              <a:t>Contenu :</a:t>
            </a:r>
            <a:r>
              <a:rPr lang="fr-CI" dirty="0"/>
              <a:t> Brève introduction sur les bases de données NoSQL et relationnelles, leur importance dans le domaine de la gestion des données.</a:t>
            </a:r>
            <a:br>
              <a:rPr lang="fr-CI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53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95B5A-E6D5-5384-A2BD-C0FC2A57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54059"/>
            <a:ext cx="7729728" cy="1188720"/>
          </a:xfrm>
        </p:spPr>
        <p:txBody>
          <a:bodyPr>
            <a:normAutofit/>
          </a:bodyPr>
          <a:lstStyle/>
          <a:p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MongoDB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ACE988-3634-BA96-8977-1E74F1AE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Titre :</a:t>
            </a: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 MongoDB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Contenu :</a:t>
            </a: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Définition de MongoDB comme une base de données NoSQL orientée document.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Principales caractéristiques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Stockage de données sous forme de documents JSON (BSON).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Modélisation flexible grâce aux schémas dynamiques.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Évolutivité horizontale facile à mettre en œuvre.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Prise en charge de requêtes complexes grâce à </a:t>
            </a:r>
            <a:r>
              <a:rPr lang="fr-CI" b="0" i="0" dirty="0" err="1">
                <a:solidFill>
                  <a:srgbClr val="0D0D0D"/>
                </a:solidFill>
                <a:effectLst/>
                <a:latin typeface="Söhne"/>
              </a:rPr>
              <a:t>Aggregation</a:t>
            </a: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 Framework.</a:t>
            </a:r>
          </a:p>
          <a:p>
            <a:br>
              <a:rPr lang="fr-CI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5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09396-3477-02F7-F972-90A7A836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SQL (MySQL en exemple)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20EAB-69EA-566A-3F1A-36C7EDA5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Titre :</a:t>
            </a: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 SQL (MySQL)</a:t>
            </a:r>
          </a:p>
          <a:p>
            <a:pPr algn="l">
              <a:buFont typeface="Arial" panose="020B0604020202020204" pitchFamily="34" charset="0"/>
              <a:buChar char="•"/>
            </a:pPr>
            <a:br>
              <a:rPr lang="fr-CI" dirty="0"/>
            </a:br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Contenu :</a:t>
            </a: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Définition de SQL comme une base de données relationnelle.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Principales caractéristiques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Structure de données basée sur des tables avec des schémas prédéfinis.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Transactions ACID pour la cohérence des données.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Langage SQL pour interroger et manipuler les données.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Normes de conformité et d'intégrité des données strictes.</a:t>
            </a:r>
          </a:p>
          <a:p>
            <a:br>
              <a:rPr lang="fr-CI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23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A9623-1E4D-0B4A-D93F-1C1E3FB6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Comparaison des fonctionnalités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400D7-1FF3-8DBF-491C-9B34014E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49835"/>
          </a:xfrm>
        </p:spPr>
        <p:txBody>
          <a:bodyPr>
            <a:normAutofit fontScale="25000" lnSpcReduction="20000"/>
          </a:bodyPr>
          <a:lstStyle/>
          <a:p>
            <a:r>
              <a:rPr lang="fr-CI" sz="4200" b="1" i="0" dirty="0">
                <a:solidFill>
                  <a:srgbClr val="0D0D0D"/>
                </a:solidFill>
                <a:effectLst/>
                <a:latin typeface="Söhne"/>
              </a:rPr>
              <a:t>Titre :</a:t>
            </a: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 Comparaison des fonctionnalités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sz="4200" b="1" i="0" dirty="0">
                <a:solidFill>
                  <a:srgbClr val="0D0D0D"/>
                </a:solidFill>
                <a:effectLst/>
                <a:latin typeface="Söhne"/>
              </a:rPr>
              <a:t>Contenu :Modélisation des données :</a:t>
            </a:r>
            <a:endParaRPr lang="fr-CI" sz="4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MongoDB : schémas flexibles, pas de structure prédéfinie.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SQL : schémas rigides avec des relations définies.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sz="4200" b="1" i="0" dirty="0">
                <a:solidFill>
                  <a:srgbClr val="0D0D0D"/>
                </a:solidFill>
                <a:effectLst/>
                <a:latin typeface="Söhne"/>
              </a:rPr>
              <a:t>Évolutivité :</a:t>
            </a:r>
            <a:endParaRPr lang="fr-CI" sz="4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MongoDB : évolutivité horizontale facile.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SQL : évolutivité verticale souvent nécessaire.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sz="4200" b="1" i="0" dirty="0">
                <a:solidFill>
                  <a:srgbClr val="0D0D0D"/>
                </a:solidFill>
                <a:effectLst/>
                <a:latin typeface="Söhne"/>
              </a:rPr>
              <a:t>Langage de requête :</a:t>
            </a:r>
            <a:endParaRPr lang="fr-CI" sz="4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MongoDB : requêtes orientées document.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SQL : langage SQL standardisé.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sz="4200" b="1" i="0" dirty="0">
                <a:solidFill>
                  <a:srgbClr val="0D0D0D"/>
                </a:solidFill>
                <a:effectLst/>
                <a:latin typeface="Söhne"/>
              </a:rPr>
              <a:t>Transactions :</a:t>
            </a:r>
            <a:endParaRPr lang="fr-CI" sz="4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MongoDB : prise en charge des transactions multi-documents dans certaines versions.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sz="4200" b="0" i="0" dirty="0">
                <a:solidFill>
                  <a:srgbClr val="0D0D0D"/>
                </a:solidFill>
                <a:effectLst/>
                <a:latin typeface="Söhne"/>
              </a:rPr>
              <a:t>SQL : transactions ACID standard.</a:t>
            </a:r>
          </a:p>
          <a:p>
            <a:br>
              <a:rPr lang="fr-CI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50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8905-2F32-9E1D-64CA-89883913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Utilisations recommandées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908BD-C897-FC1A-6F6E-7F7ED119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Titre :</a:t>
            </a: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 Utilisations recommandées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Contenu :MongoDB :</a:t>
            </a:r>
            <a:endParaRPr lang="fr-CI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Applications web modernes, données non structurées ou semi-structurées, situations nécessitant une évolutivité horizontale rapide.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I" b="1" i="0" dirty="0">
                <a:solidFill>
                  <a:srgbClr val="0D0D0D"/>
                </a:solidFill>
                <a:effectLst/>
                <a:latin typeface="Söhne"/>
              </a:rPr>
              <a:t>SQL (MySQL) :</a:t>
            </a:r>
            <a:endParaRPr lang="fr-CI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I" b="0" i="0" dirty="0">
                <a:solidFill>
                  <a:srgbClr val="0D0D0D"/>
                </a:solidFill>
                <a:effectLst/>
                <a:latin typeface="Söhne"/>
              </a:rPr>
              <a:t>Systèmes transactionnels critiques, applications nécessitant une intégrité et une cohérence élevées des données, rapports analytiques complexes.</a:t>
            </a:r>
          </a:p>
          <a:p>
            <a:br>
              <a:rPr lang="fr-CI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28280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7</TotalTime>
  <Words>296</Words>
  <Application>Microsoft Macintosh PowerPoint</Application>
  <PresentationFormat>Grand écran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Söhne</vt:lpstr>
      <vt:lpstr>Colis</vt:lpstr>
      <vt:lpstr>Introduction</vt:lpstr>
      <vt:lpstr>MongoDB</vt:lpstr>
      <vt:lpstr>SQL (MySQL en exemple)</vt:lpstr>
      <vt:lpstr>Comparaison des fonctionnalités</vt:lpstr>
      <vt:lpstr>Utilisations recommandées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TIAN BI TOA ANGE</dc:creator>
  <cp:lastModifiedBy>TIAN BI TOA ANGE</cp:lastModifiedBy>
  <cp:revision>1</cp:revision>
  <dcterms:created xsi:type="dcterms:W3CDTF">2024-04-30T08:24:48Z</dcterms:created>
  <dcterms:modified xsi:type="dcterms:W3CDTF">2024-04-30T08:31:51Z</dcterms:modified>
</cp:coreProperties>
</file>