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58" autoAdjust="0"/>
  </p:normalViewPr>
  <p:slideViewPr>
    <p:cSldViewPr snapToGrid="0" snapToObjects="1">
      <p:cViewPr>
        <p:scale>
          <a:sx n="116" d="100"/>
          <a:sy n="116" d="100"/>
        </p:scale>
        <p:origin x="-125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AFDE-4AA8-4145-ADF0-49312857B271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D559-9C76-8E45-890C-F470E1FD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 10 best Simple Awesome Background Images for Your Website or Blo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49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531" y="0"/>
            <a:ext cx="602401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61335" y="692647"/>
            <a:ext cx="4054938" cy="2424422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Ribbon 19"/>
          <p:cNvSpPr/>
          <p:nvPr/>
        </p:nvSpPr>
        <p:spPr>
          <a:xfrm>
            <a:off x="1776727" y="737052"/>
            <a:ext cx="5629946" cy="470669"/>
          </a:xfrm>
          <a:prstGeom prst="ellipseRibbon2">
            <a:avLst>
              <a:gd name="adj1" fmla="val 22641"/>
              <a:gd name="adj2" fmla="val 100000"/>
              <a:gd name="adj3" fmla="val 7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29387" y="577343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7078" y="62161"/>
            <a:ext cx="456101" cy="453015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8809" y="62161"/>
            <a:ext cx="456101" cy="453015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7472" y="62161"/>
            <a:ext cx="456101" cy="453015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474" y="81473"/>
            <a:ext cx="150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Xingkai SC Light"/>
                <a:cs typeface="Xingkai SC Light"/>
              </a:rPr>
              <a:t>Teach Together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Xingkai SC Light"/>
              <a:cs typeface="Xingkai SC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9302" y="143028"/>
            <a:ext cx="422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84807"/>
                </a:solidFill>
                <a:latin typeface="Abadi MT Condensed Light"/>
                <a:cs typeface="Abadi MT Condensed Light"/>
              </a:rPr>
              <a:t>HOME          SIGN UP          LOGIN          ABOUT          LESSON PLAN GENERATOR</a:t>
            </a:r>
            <a:endParaRPr lang="en-US" sz="1100" dirty="0">
              <a:solidFill>
                <a:srgbClr val="984807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3077011" y="825888"/>
            <a:ext cx="180266" cy="177611"/>
          </a:xfrm>
          <a:prstGeom prst="star5">
            <a:avLst/>
          </a:prstGeom>
          <a:solidFill>
            <a:srgbClr val="FFF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5890959" y="825887"/>
            <a:ext cx="180749" cy="183591"/>
          </a:xfrm>
          <a:prstGeom prst="star5">
            <a:avLst/>
          </a:prstGeom>
          <a:solidFill>
            <a:srgbClr val="FFF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BE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5039" y="737052"/>
            <a:ext cx="26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WELCOME TO TEACH TOGETHER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1334" y="1383492"/>
            <a:ext cx="30602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Create Unit Plans aligned with the Common Core Standards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Build Lesson Plans to align with your units or to stand alone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Collaborate with other teachers to ensure all students are learning all core content</a:t>
            </a:r>
          </a:p>
          <a:p>
            <a:endParaRPr lang="en-US" sz="1400" dirty="0"/>
          </a:p>
        </p:txBody>
      </p:sp>
      <p:pic>
        <p:nvPicPr>
          <p:cNvPr id="24" name="Picture 23" descr="Double-J-Design-Ravenna-3d-Pencil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37" y="1392373"/>
            <a:ext cx="1711579" cy="171157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729388" y="3356846"/>
            <a:ext cx="5677286" cy="1474170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solidFill>
              <a:srgbClr val="DDD9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9852" y="3424535"/>
            <a:ext cx="379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Click here for our FREE and easy to use Unit and Lesson Plan Generator. It’s Common Core aligned and designed to make your life easier!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0" name="Picture 29" descr="Template Icon f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68" y="3410129"/>
            <a:ext cx="1252576" cy="12525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7803" y="4392270"/>
            <a:ext cx="410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Hint: Become a member to save, update and share all your documents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1605" y="5628378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757" y="5779043"/>
            <a:ext cx="5782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Have any tips, suggestions or comments for us? We’d love to hear from you! </a:t>
            </a:r>
            <a:endParaRPr lang="en-US" sz="15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4" name="Picture 33" descr="GooglePlus-Logo-Offici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07" y="5748079"/>
            <a:ext cx="410123" cy="410123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7" y="6335283"/>
            <a:ext cx="1749537" cy="533029"/>
          </a:xfrm>
          <a:prstGeom prst="rect">
            <a:avLst/>
          </a:prstGeom>
        </p:spPr>
      </p:pic>
      <p:sp>
        <p:nvSpPr>
          <p:cNvPr id="37" name="Snip Diagonal Corner Rectangle 36"/>
          <p:cNvSpPr/>
          <p:nvPr/>
        </p:nvSpPr>
        <p:spPr>
          <a:xfrm>
            <a:off x="2686276" y="5046399"/>
            <a:ext cx="1142002" cy="342018"/>
          </a:xfrm>
          <a:prstGeom prst="snip2DiagRect">
            <a:avLst/>
          </a:prstGeom>
          <a:solidFill>
            <a:schemeClr val="accent3">
              <a:lumMod val="60000"/>
              <a:lumOff val="40000"/>
              <a:alpha val="71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Login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8" name="Snip Diagonal Corner Rectangle 37"/>
          <p:cNvSpPr/>
          <p:nvPr/>
        </p:nvSpPr>
        <p:spPr>
          <a:xfrm>
            <a:off x="4014760" y="5046399"/>
            <a:ext cx="1142002" cy="342018"/>
          </a:xfrm>
          <a:prstGeom prst="snip2DiagRect">
            <a:avLst/>
          </a:prstGeom>
          <a:solidFill>
            <a:schemeClr val="accent1">
              <a:lumMod val="60000"/>
              <a:lumOff val="40000"/>
              <a:alpha val="71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Sign Up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9" name="Snip Diagonal Corner Rectangle 38"/>
          <p:cNvSpPr/>
          <p:nvPr/>
        </p:nvSpPr>
        <p:spPr>
          <a:xfrm>
            <a:off x="5341749" y="5046399"/>
            <a:ext cx="1142002" cy="342018"/>
          </a:xfrm>
          <a:prstGeom prst="snip2Diag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Learn More</a:t>
            </a:r>
            <a:endParaRPr lang="en-US" sz="1600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168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 10 best Simple Awesome Background Images for Your Website or Blo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49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531" y="0"/>
            <a:ext cx="602401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61335" y="692647"/>
            <a:ext cx="4054938" cy="2424422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Up Ribbon 19"/>
          <p:cNvSpPr/>
          <p:nvPr/>
        </p:nvSpPr>
        <p:spPr>
          <a:xfrm>
            <a:off x="1776727" y="737052"/>
            <a:ext cx="5629946" cy="470669"/>
          </a:xfrm>
          <a:prstGeom prst="ellipseRibbon2">
            <a:avLst>
              <a:gd name="adj1" fmla="val 22641"/>
              <a:gd name="adj2" fmla="val 100000"/>
              <a:gd name="adj3" fmla="val 7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29387" y="577343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7078" y="62161"/>
            <a:ext cx="456101" cy="453015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8809" y="62161"/>
            <a:ext cx="456101" cy="453015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7472" y="62161"/>
            <a:ext cx="456101" cy="453015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474" y="81473"/>
            <a:ext cx="150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Xingkai SC Light"/>
                <a:cs typeface="Xingkai SC Light"/>
              </a:rPr>
              <a:t>Teach Together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Xingkai SC Light"/>
              <a:cs typeface="Xingkai SC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9302" y="143028"/>
            <a:ext cx="422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84807"/>
                </a:solidFill>
                <a:latin typeface="Abadi MT Condensed Light"/>
                <a:cs typeface="Abadi MT Condensed Light"/>
              </a:rPr>
              <a:t>HOME          SIGN UP          LOGIN          ABOUT          LESSON PLAN GENERATOR</a:t>
            </a:r>
            <a:endParaRPr lang="en-US" sz="1100" dirty="0">
              <a:solidFill>
                <a:srgbClr val="984807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3077011" y="825888"/>
            <a:ext cx="180266" cy="177611"/>
          </a:xfrm>
          <a:prstGeom prst="star5">
            <a:avLst/>
          </a:prstGeom>
          <a:solidFill>
            <a:srgbClr val="FFF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5890959" y="825887"/>
            <a:ext cx="180749" cy="183591"/>
          </a:xfrm>
          <a:prstGeom prst="star5">
            <a:avLst/>
          </a:prstGeom>
          <a:solidFill>
            <a:srgbClr val="FFF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BE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5039" y="737052"/>
            <a:ext cx="26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WELCOME TO TEACH TOGETHER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1334" y="1383492"/>
            <a:ext cx="306027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Create Unit Plans aligned with the Common Core Standards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Build Lesson Plans to align with your units or to stand alone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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badi MT Condensed Light"/>
                <a:cs typeface="Abadi MT Condensed Light"/>
              </a:rPr>
              <a:t>Collaborate with other teachers to ensure all students are learning all core content</a:t>
            </a:r>
          </a:p>
          <a:p>
            <a:endParaRPr lang="en-US" sz="1400" dirty="0"/>
          </a:p>
        </p:txBody>
      </p:sp>
      <p:pic>
        <p:nvPicPr>
          <p:cNvPr id="24" name="Picture 23" descr="Double-J-Design-Ravenna-3d-Pencil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37" y="1392373"/>
            <a:ext cx="1711579" cy="171157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729388" y="3356846"/>
            <a:ext cx="5677286" cy="1474170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solidFill>
              <a:srgbClr val="DDD9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9852" y="3424535"/>
            <a:ext cx="379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Click here for our FREE and easy to use Unit and Lesson Plan Generator. It’s Common Core aligned and designed to make your life easier!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0" name="Picture 29" descr="Template Icon fre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68" y="3410129"/>
            <a:ext cx="1252576" cy="12525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7803" y="4392270"/>
            <a:ext cx="410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Hint: Become a member to save, update and share all your documents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1605" y="5628378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757" y="5779043"/>
            <a:ext cx="5782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Have any tips, suggestions or comments for us? We’d love to hear from you! </a:t>
            </a:r>
            <a:endParaRPr lang="en-US" sz="15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4" name="Picture 33" descr="GooglePlus-Logo-Offici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07" y="5748079"/>
            <a:ext cx="410123" cy="410123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7" y="6335283"/>
            <a:ext cx="1749537" cy="533029"/>
          </a:xfrm>
          <a:prstGeom prst="rect">
            <a:avLst/>
          </a:prstGeom>
        </p:spPr>
      </p:pic>
      <p:sp>
        <p:nvSpPr>
          <p:cNvPr id="37" name="Snip Diagonal Corner Rectangle 36"/>
          <p:cNvSpPr/>
          <p:nvPr/>
        </p:nvSpPr>
        <p:spPr>
          <a:xfrm>
            <a:off x="2686276" y="5046399"/>
            <a:ext cx="1142002" cy="342018"/>
          </a:xfrm>
          <a:prstGeom prst="snip2DiagRect">
            <a:avLst/>
          </a:prstGeom>
          <a:solidFill>
            <a:schemeClr val="accent3">
              <a:lumMod val="60000"/>
              <a:lumOff val="40000"/>
              <a:alpha val="71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Login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8" name="Snip Diagonal Corner Rectangle 37"/>
          <p:cNvSpPr/>
          <p:nvPr/>
        </p:nvSpPr>
        <p:spPr>
          <a:xfrm>
            <a:off x="4014760" y="5046399"/>
            <a:ext cx="1142002" cy="342018"/>
          </a:xfrm>
          <a:prstGeom prst="snip2DiagRect">
            <a:avLst/>
          </a:prstGeom>
          <a:solidFill>
            <a:schemeClr val="accent1">
              <a:lumMod val="60000"/>
              <a:lumOff val="40000"/>
              <a:alpha val="71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Sign Up</a:t>
            </a:r>
            <a:endParaRPr lang="en-US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9" name="Snip Diagonal Corner Rectangle 38"/>
          <p:cNvSpPr/>
          <p:nvPr/>
        </p:nvSpPr>
        <p:spPr>
          <a:xfrm>
            <a:off x="5341749" y="5046399"/>
            <a:ext cx="1142002" cy="342018"/>
          </a:xfrm>
          <a:prstGeom prst="snip2Diag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BE2"/>
                </a:solidFill>
                <a:latin typeface="Abadi MT Condensed Light"/>
                <a:cs typeface="Abadi MT Condensed Light"/>
              </a:rPr>
              <a:t>Learn More</a:t>
            </a:r>
            <a:endParaRPr lang="en-US" sz="1600" dirty="0">
              <a:solidFill>
                <a:srgbClr val="FFFBE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8978" y="692646"/>
            <a:ext cx="5682942" cy="546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0248" y="601710"/>
            <a:ext cx="227985" cy="2207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49147" y="55175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17375E"/>
                </a:solidFill>
                <a:latin typeface="Copperplate Gothic Bold"/>
                <a:cs typeface="Copperplate Gothic Bold"/>
              </a:rPr>
              <a:t>X</a:t>
            </a:r>
            <a:endParaRPr lang="en-US" sz="1400" dirty="0">
              <a:solidFill>
                <a:srgbClr val="17375E"/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697937" y="822435"/>
            <a:ext cx="2889965" cy="655869"/>
          </a:xfrm>
          <a:custGeom>
            <a:avLst/>
            <a:gdLst>
              <a:gd name="connsiteX0" fmla="*/ 0 w 1722060"/>
              <a:gd name="connsiteY0" fmla="*/ 0 h 655869"/>
              <a:gd name="connsiteX1" fmla="*/ 1425358 w 1722060"/>
              <a:gd name="connsiteY1" fmla="*/ 0 h 655869"/>
              <a:gd name="connsiteX2" fmla="*/ 1722060 w 1722060"/>
              <a:gd name="connsiteY2" fmla="*/ 327935 h 655869"/>
              <a:gd name="connsiteX3" fmla="*/ 1425358 w 1722060"/>
              <a:gd name="connsiteY3" fmla="*/ 655869 h 655869"/>
              <a:gd name="connsiteX4" fmla="*/ 0 w 1722060"/>
              <a:gd name="connsiteY4" fmla="*/ 655869 h 655869"/>
              <a:gd name="connsiteX5" fmla="*/ 296702 w 1722060"/>
              <a:gd name="connsiteY5" fmla="*/ 327935 h 655869"/>
              <a:gd name="connsiteX6" fmla="*/ 0 w 1722060"/>
              <a:gd name="connsiteY6" fmla="*/ 0 h 655869"/>
              <a:gd name="connsiteX0" fmla="*/ 0 w 1722060"/>
              <a:gd name="connsiteY0" fmla="*/ 0 h 655869"/>
              <a:gd name="connsiteX1" fmla="*/ 1425358 w 1722060"/>
              <a:gd name="connsiteY1" fmla="*/ 0 h 655869"/>
              <a:gd name="connsiteX2" fmla="*/ 1722060 w 1722060"/>
              <a:gd name="connsiteY2" fmla="*/ 327935 h 655869"/>
              <a:gd name="connsiteX3" fmla="*/ 1425358 w 1722060"/>
              <a:gd name="connsiteY3" fmla="*/ 655869 h 655869"/>
              <a:gd name="connsiteX4" fmla="*/ 0 w 1722060"/>
              <a:gd name="connsiteY4" fmla="*/ 655869 h 655869"/>
              <a:gd name="connsiteX5" fmla="*/ 26039 w 1722060"/>
              <a:gd name="connsiteY5" fmla="*/ 348756 h 655869"/>
              <a:gd name="connsiteX6" fmla="*/ 0 w 1722060"/>
              <a:gd name="connsiteY6" fmla="*/ 0 h 655869"/>
              <a:gd name="connsiteX0" fmla="*/ 0 w 1425358"/>
              <a:gd name="connsiteY0" fmla="*/ 0 h 655869"/>
              <a:gd name="connsiteX1" fmla="*/ 1425358 w 1425358"/>
              <a:gd name="connsiteY1" fmla="*/ 0 h 655869"/>
              <a:gd name="connsiteX2" fmla="*/ 1076631 w 1425358"/>
              <a:gd name="connsiteY2" fmla="*/ 338345 h 655869"/>
              <a:gd name="connsiteX3" fmla="*/ 1425358 w 1425358"/>
              <a:gd name="connsiteY3" fmla="*/ 655869 h 655869"/>
              <a:gd name="connsiteX4" fmla="*/ 0 w 1425358"/>
              <a:gd name="connsiteY4" fmla="*/ 655869 h 655869"/>
              <a:gd name="connsiteX5" fmla="*/ 26039 w 1425358"/>
              <a:gd name="connsiteY5" fmla="*/ 348756 h 655869"/>
              <a:gd name="connsiteX6" fmla="*/ 0 w 1425358"/>
              <a:gd name="connsiteY6" fmla="*/ 0 h 655869"/>
              <a:gd name="connsiteX0" fmla="*/ 15601 w 1440959"/>
              <a:gd name="connsiteY0" fmla="*/ 0 h 655869"/>
              <a:gd name="connsiteX1" fmla="*/ 1440959 w 1440959"/>
              <a:gd name="connsiteY1" fmla="*/ 0 h 655869"/>
              <a:gd name="connsiteX2" fmla="*/ 1092232 w 1440959"/>
              <a:gd name="connsiteY2" fmla="*/ 338345 h 655869"/>
              <a:gd name="connsiteX3" fmla="*/ 1440959 w 1440959"/>
              <a:gd name="connsiteY3" fmla="*/ 655869 h 655869"/>
              <a:gd name="connsiteX4" fmla="*/ 15601 w 1440959"/>
              <a:gd name="connsiteY4" fmla="*/ 655869 h 655869"/>
              <a:gd name="connsiteX5" fmla="*/ 0 w 1440959"/>
              <a:gd name="connsiteY5" fmla="*/ 359166 h 655869"/>
              <a:gd name="connsiteX6" fmla="*/ 15601 w 1440959"/>
              <a:gd name="connsiteY6" fmla="*/ 0 h 655869"/>
              <a:gd name="connsiteX0" fmla="*/ 0 w 1425358"/>
              <a:gd name="connsiteY0" fmla="*/ 0 h 655869"/>
              <a:gd name="connsiteX1" fmla="*/ 1425358 w 1425358"/>
              <a:gd name="connsiteY1" fmla="*/ 0 h 655869"/>
              <a:gd name="connsiteX2" fmla="*/ 1076631 w 1425358"/>
              <a:gd name="connsiteY2" fmla="*/ 338345 h 655869"/>
              <a:gd name="connsiteX3" fmla="*/ 1425358 w 1425358"/>
              <a:gd name="connsiteY3" fmla="*/ 655869 h 655869"/>
              <a:gd name="connsiteX4" fmla="*/ 0 w 1425358"/>
              <a:gd name="connsiteY4" fmla="*/ 655869 h 655869"/>
              <a:gd name="connsiteX5" fmla="*/ 5219 w 1425358"/>
              <a:gd name="connsiteY5" fmla="*/ 359166 h 655869"/>
              <a:gd name="connsiteX6" fmla="*/ 0 w 1425358"/>
              <a:gd name="connsiteY6" fmla="*/ 0 h 655869"/>
              <a:gd name="connsiteX0" fmla="*/ 15713 w 1441071"/>
              <a:gd name="connsiteY0" fmla="*/ 0 h 655869"/>
              <a:gd name="connsiteX1" fmla="*/ 1441071 w 1441071"/>
              <a:gd name="connsiteY1" fmla="*/ 0 h 655869"/>
              <a:gd name="connsiteX2" fmla="*/ 1092344 w 1441071"/>
              <a:gd name="connsiteY2" fmla="*/ 338345 h 655869"/>
              <a:gd name="connsiteX3" fmla="*/ 1441071 w 1441071"/>
              <a:gd name="connsiteY3" fmla="*/ 655869 h 655869"/>
              <a:gd name="connsiteX4" fmla="*/ 15713 w 1441071"/>
              <a:gd name="connsiteY4" fmla="*/ 655869 h 655869"/>
              <a:gd name="connsiteX5" fmla="*/ 112 w 1441071"/>
              <a:gd name="connsiteY5" fmla="*/ 359166 h 655869"/>
              <a:gd name="connsiteX6" fmla="*/ 15713 w 1441071"/>
              <a:gd name="connsiteY6" fmla="*/ 0 h 655869"/>
              <a:gd name="connsiteX0" fmla="*/ 0 w 1425358"/>
              <a:gd name="connsiteY0" fmla="*/ 0 h 655869"/>
              <a:gd name="connsiteX1" fmla="*/ 1425358 w 1425358"/>
              <a:gd name="connsiteY1" fmla="*/ 0 h 655869"/>
              <a:gd name="connsiteX2" fmla="*/ 1076631 w 1425358"/>
              <a:gd name="connsiteY2" fmla="*/ 338345 h 655869"/>
              <a:gd name="connsiteX3" fmla="*/ 1425358 w 1425358"/>
              <a:gd name="connsiteY3" fmla="*/ 655869 h 655869"/>
              <a:gd name="connsiteX4" fmla="*/ 0 w 1425358"/>
              <a:gd name="connsiteY4" fmla="*/ 655869 h 655869"/>
              <a:gd name="connsiteX5" fmla="*/ 10083 w 1425358"/>
              <a:gd name="connsiteY5" fmla="*/ 359166 h 655869"/>
              <a:gd name="connsiteX6" fmla="*/ 0 w 1425358"/>
              <a:gd name="connsiteY6" fmla="*/ 0 h 655869"/>
              <a:gd name="connsiteX0" fmla="*/ 0 w 1425358"/>
              <a:gd name="connsiteY0" fmla="*/ 0 h 655869"/>
              <a:gd name="connsiteX1" fmla="*/ 1425358 w 1425358"/>
              <a:gd name="connsiteY1" fmla="*/ 0 h 655869"/>
              <a:gd name="connsiteX2" fmla="*/ 1241008 w 1425358"/>
              <a:gd name="connsiteY2" fmla="*/ 359167 h 655869"/>
              <a:gd name="connsiteX3" fmla="*/ 1425358 w 1425358"/>
              <a:gd name="connsiteY3" fmla="*/ 655869 h 655869"/>
              <a:gd name="connsiteX4" fmla="*/ 0 w 1425358"/>
              <a:gd name="connsiteY4" fmla="*/ 655869 h 655869"/>
              <a:gd name="connsiteX5" fmla="*/ 10083 w 1425358"/>
              <a:gd name="connsiteY5" fmla="*/ 359166 h 655869"/>
              <a:gd name="connsiteX6" fmla="*/ 0 w 1425358"/>
              <a:gd name="connsiteY6" fmla="*/ 0 h 655869"/>
              <a:gd name="connsiteX0" fmla="*/ 671 w 1426029"/>
              <a:gd name="connsiteY0" fmla="*/ 0 h 655869"/>
              <a:gd name="connsiteX1" fmla="*/ 1426029 w 1426029"/>
              <a:gd name="connsiteY1" fmla="*/ 0 h 655869"/>
              <a:gd name="connsiteX2" fmla="*/ 1241679 w 1426029"/>
              <a:gd name="connsiteY2" fmla="*/ 359167 h 655869"/>
              <a:gd name="connsiteX3" fmla="*/ 1426029 w 1426029"/>
              <a:gd name="connsiteY3" fmla="*/ 655869 h 655869"/>
              <a:gd name="connsiteX4" fmla="*/ 671 w 1426029"/>
              <a:gd name="connsiteY4" fmla="*/ 655869 h 655869"/>
              <a:gd name="connsiteX5" fmla="*/ 481 w 1426029"/>
              <a:gd name="connsiteY5" fmla="*/ 359166 h 655869"/>
              <a:gd name="connsiteX6" fmla="*/ 671 w 1426029"/>
              <a:gd name="connsiteY6" fmla="*/ 0 h 65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029" h="655869">
                <a:moveTo>
                  <a:pt x="671" y="0"/>
                </a:moveTo>
                <a:lnTo>
                  <a:pt x="1426029" y="0"/>
                </a:lnTo>
                <a:lnTo>
                  <a:pt x="1241679" y="359167"/>
                </a:lnTo>
                <a:lnTo>
                  <a:pt x="1426029" y="655869"/>
                </a:lnTo>
                <a:lnTo>
                  <a:pt x="671" y="655869"/>
                </a:lnTo>
                <a:cubicBezTo>
                  <a:pt x="2411" y="556968"/>
                  <a:pt x="-1259" y="458067"/>
                  <a:pt x="481" y="359166"/>
                </a:cubicBezTo>
                <a:cubicBezTo>
                  <a:pt x="-1259" y="239444"/>
                  <a:pt x="2411" y="119722"/>
                  <a:pt x="67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17375E"/>
                </a:solidFill>
                <a:latin typeface="Abadi MT Condensed Light"/>
                <a:cs typeface="Abadi MT Condensed Light"/>
              </a:rPr>
              <a:t>LOGIN TO TEACH TOGETHER</a:t>
            </a:r>
            <a:endParaRPr lang="en-US" dirty="0">
              <a:solidFill>
                <a:srgbClr val="17375E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920295" y="2561014"/>
            <a:ext cx="2092437" cy="333140"/>
          </a:xfrm>
          <a:prstGeom prst="roundRect">
            <a:avLst/>
          </a:prstGeom>
          <a:solidFill>
            <a:srgbClr val="FFFBE2">
              <a:alpha val="85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18324" y="3117069"/>
            <a:ext cx="2092437" cy="333140"/>
          </a:xfrm>
          <a:prstGeom prst="roundRect">
            <a:avLst/>
          </a:prstGeom>
          <a:solidFill>
            <a:srgbClr val="FFFBE2">
              <a:alpha val="85000"/>
            </a:srgbClr>
          </a:solidFill>
          <a:ln>
            <a:solidFill>
              <a:srgbClr val="DDD9C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48534" y="2524822"/>
            <a:ext cx="75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EMAIL 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85587" y="3108244"/>
            <a:ext cx="113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PASSWORD :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87790" y="4572302"/>
            <a:ext cx="4400223" cy="999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0295" y="5076298"/>
            <a:ext cx="137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badi MT Condensed Light"/>
                <a:cs typeface="Abadi MT Condensed Light"/>
              </a:rPr>
              <a:t>Not a member?</a:t>
            </a:r>
          </a:p>
          <a:p>
            <a:pPr algn="ctr"/>
            <a:r>
              <a:rPr lang="en-US" dirty="0" smtClean="0">
                <a:latin typeface="Abadi MT Condensed Light"/>
                <a:cs typeface="Abadi MT Condensed Light"/>
              </a:rPr>
              <a:t>Sign Up </a:t>
            </a:r>
            <a:r>
              <a:rPr lang="en-US" u="sng" dirty="0" smtClean="0">
                <a:latin typeface="Abadi MT Condensed Light"/>
                <a:cs typeface="Abadi MT Condensed Light"/>
              </a:rPr>
              <a:t>Here</a:t>
            </a:r>
            <a:r>
              <a:rPr lang="en-US" dirty="0" smtClean="0">
                <a:latin typeface="Abadi MT Condensed Light"/>
                <a:cs typeface="Abadi MT Condensed Light"/>
              </a:rPr>
              <a:t>!</a:t>
            </a:r>
            <a:endParaRPr lang="en-US" u="sng" dirty="0">
              <a:latin typeface="Abadi MT Condensed Light"/>
              <a:cs typeface="Abadi MT Condensed Ligh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77590" y="3888223"/>
            <a:ext cx="1820623" cy="44462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86405" y="1791871"/>
            <a:ext cx="4202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Enter your login information below to access your account.</a:t>
            </a:r>
            <a:endParaRPr lang="en-US" sz="16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376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 10 best Simple Awesome Background Images for Your Website or Blo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49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531" y="0"/>
            <a:ext cx="602401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29387" y="577343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7078" y="62161"/>
            <a:ext cx="456101" cy="453015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8809" y="62161"/>
            <a:ext cx="456101" cy="453015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7472" y="62161"/>
            <a:ext cx="456101" cy="453015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474" y="81473"/>
            <a:ext cx="150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Xingkai SC Light"/>
                <a:cs typeface="Xingkai SC Light"/>
              </a:rPr>
              <a:t>Teach Together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Xingkai SC Light"/>
              <a:cs typeface="Xingkai SC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827" y="150718"/>
            <a:ext cx="422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84807"/>
                </a:solidFill>
                <a:latin typeface="Abadi MT Condensed Light"/>
                <a:cs typeface="Abadi MT Condensed Light"/>
              </a:rPr>
              <a:t>HOME          YOUR GROUPS          LESSON PLAN GENERATOR</a:t>
            </a:r>
            <a:endParaRPr lang="en-US" sz="1100" dirty="0">
              <a:solidFill>
                <a:srgbClr val="984807"/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1605" y="5628378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757" y="5779043"/>
            <a:ext cx="5782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Have any tips, suggestions or comments for us? We’d love to hear from you! </a:t>
            </a:r>
            <a:endParaRPr lang="en-US" sz="15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4" name="Picture 33" descr="GooglePlus-Logo-Offic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07" y="5748079"/>
            <a:ext cx="410123" cy="410123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7" y="6335283"/>
            <a:ext cx="1749537" cy="533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1626" y="92484"/>
            <a:ext cx="115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WELCOME BACK, TAYLOR!</a:t>
            </a:r>
          </a:p>
          <a:p>
            <a:r>
              <a:rPr lang="en-US" sz="900" u="sng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Sign Out</a:t>
            </a:r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29387" y="588016"/>
            <a:ext cx="4814624" cy="5031216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1715" y="577345"/>
            <a:ext cx="1040385" cy="504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68531" y="575340"/>
            <a:ext cx="105206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Unit Plans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980" y="1766940"/>
            <a:ext cx="91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Groups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1042" y="974977"/>
            <a:ext cx="10611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Unit Plan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4048" y="1360450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Lesson Plan</a:t>
            </a:r>
            <a:endParaRPr lang="en-US" sz="135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0728" y="577343"/>
            <a:ext cx="4624039" cy="2337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18757" y="504504"/>
            <a:ext cx="1217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Unit Plans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63" name="Picture 62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74" y="1360450"/>
            <a:ext cx="661250" cy="847682"/>
          </a:xfrm>
          <a:prstGeom prst="rect">
            <a:avLst/>
          </a:prstGeom>
        </p:spPr>
      </p:pic>
      <p:pic>
        <p:nvPicPr>
          <p:cNvPr id="64" name="Picture 63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52" y="1360450"/>
            <a:ext cx="661250" cy="847682"/>
          </a:xfrm>
          <a:prstGeom prst="rect">
            <a:avLst/>
          </a:prstGeom>
        </p:spPr>
      </p:pic>
      <p:pic>
        <p:nvPicPr>
          <p:cNvPr id="65" name="Picture 64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4" y="1360450"/>
            <a:ext cx="661250" cy="84768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964959" y="912972"/>
            <a:ext cx="1056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Adding Fractions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November 15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205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89437" y="917899"/>
            <a:ext cx="1279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Subtracting Fractions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November25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205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66716" y="917899"/>
            <a:ext cx="1233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Multiplying Fractions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December 24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205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70" name="Picture 69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48" y="3094675"/>
            <a:ext cx="661250" cy="847682"/>
          </a:xfrm>
          <a:prstGeom prst="rect">
            <a:avLst/>
          </a:prstGeom>
        </p:spPr>
      </p:pic>
      <p:pic>
        <p:nvPicPr>
          <p:cNvPr id="71" name="Picture 70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52" y="3094675"/>
            <a:ext cx="661250" cy="847682"/>
          </a:xfrm>
          <a:prstGeom prst="rect">
            <a:avLst/>
          </a:prstGeom>
        </p:spPr>
      </p:pic>
      <p:pic>
        <p:nvPicPr>
          <p:cNvPr id="72" name="Picture 71" descr="Lesson-plan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18" y="3094675"/>
            <a:ext cx="661250" cy="84768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945422" y="2562282"/>
            <a:ext cx="1095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Dividing Fractions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December 11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205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13950" y="2562282"/>
            <a:ext cx="1053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Polynomials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December 31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205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9866" y="2562282"/>
            <a:ext cx="10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Prime Numbers</a:t>
            </a:r>
          </a:p>
          <a:p>
            <a:pPr algn="ctr"/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January 10</a:t>
            </a:r>
            <a:r>
              <a:rPr lang="en-US" sz="1000" baseline="30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, 2016</a:t>
            </a:r>
            <a:endParaRPr lang="en-US" sz="1000" dirty="0">
              <a:solidFill>
                <a:srgbClr val="10253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12948" y="4351432"/>
            <a:ext cx="661250" cy="887749"/>
          </a:xfrm>
          <a:prstGeom prst="rect">
            <a:avLst/>
          </a:prstGeom>
          <a:solidFill>
            <a:schemeClr val="accent3">
              <a:lumMod val="20000"/>
              <a:lumOff val="80000"/>
              <a:alpha val="34000"/>
            </a:schemeClr>
          </a:solidFill>
          <a:ln w="12700" cmpd="sng">
            <a:solidFill>
              <a:srgbClr val="77933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lus 77"/>
          <p:cNvSpPr/>
          <p:nvPr/>
        </p:nvSpPr>
        <p:spPr>
          <a:xfrm>
            <a:off x="2322450" y="4568503"/>
            <a:ext cx="442246" cy="434142"/>
          </a:xfrm>
          <a:prstGeom prst="mathPlus">
            <a:avLst>
              <a:gd name="adj1" fmla="val 889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0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 10 best Simple Awesome Background Images for Your Website or Blo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49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531" y="0"/>
            <a:ext cx="602401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29387" y="577343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7078" y="62161"/>
            <a:ext cx="456101" cy="453015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8809" y="62161"/>
            <a:ext cx="456101" cy="453015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7472" y="62161"/>
            <a:ext cx="456101" cy="453015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474" y="81473"/>
            <a:ext cx="150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Xingkai SC Light"/>
                <a:cs typeface="Xingkai SC Light"/>
              </a:rPr>
              <a:t>Teach Together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Xingkai SC Light"/>
              <a:cs typeface="Xingkai SC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827" y="150718"/>
            <a:ext cx="422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84807"/>
                </a:solidFill>
                <a:latin typeface="Abadi MT Condensed Light"/>
                <a:cs typeface="Abadi MT Condensed Light"/>
              </a:rPr>
              <a:t>HOME          YOUR GROUPS          LESSON PLAN GENERATOR</a:t>
            </a:r>
            <a:endParaRPr lang="en-US" sz="1100" dirty="0">
              <a:solidFill>
                <a:srgbClr val="984807"/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1605" y="5628378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757" y="5779043"/>
            <a:ext cx="5782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Have any tips, suggestions or comments for us? We’d love to hear from you! </a:t>
            </a:r>
            <a:endParaRPr lang="en-US" sz="15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4" name="Picture 33" descr="GooglePlus-Logo-Offic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07" y="5748079"/>
            <a:ext cx="410123" cy="410123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7" y="6335283"/>
            <a:ext cx="1749537" cy="533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1626" y="92484"/>
            <a:ext cx="115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WELCOME BACK, TAYLOR!</a:t>
            </a:r>
          </a:p>
          <a:p>
            <a:r>
              <a:rPr lang="en-US" sz="900" u="sng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Sign Out</a:t>
            </a:r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29387" y="588016"/>
            <a:ext cx="4823769" cy="5031216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1715" y="577345"/>
            <a:ext cx="1040385" cy="504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50369" y="609360"/>
            <a:ext cx="1088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Unit Plans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980" y="1766940"/>
            <a:ext cx="91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Groups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1042" y="974977"/>
            <a:ext cx="1061101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Unit Plan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4048" y="1360450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Lesson Plan</a:t>
            </a:r>
            <a:endParaRPr lang="en-US" sz="135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9387" y="577343"/>
            <a:ext cx="4642328" cy="2337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18757" y="504504"/>
            <a:ext cx="175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badi MT Condensed Light"/>
                <a:cs typeface="Abadi MT Condensed Light"/>
              </a:rPr>
              <a:t>Create a New Unit Plan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27078" y="974977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72654" y="949153"/>
            <a:ext cx="1205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Teacher Name: 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827078" y="1514654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827078" y="2026804"/>
            <a:ext cx="3722826" cy="651831"/>
          </a:xfrm>
          <a:prstGeom prst="roundRect">
            <a:avLst>
              <a:gd name="adj" fmla="val 25898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827078" y="2851533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827078" y="3326334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827078" y="3779696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72654" y="1482638"/>
            <a:ext cx="82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Unit Title: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0864" y="2007632"/>
            <a:ext cx="99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Description: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5504" y="2830189"/>
            <a:ext cx="93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Start Date: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85504" y="3301995"/>
            <a:ext cx="85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End Date: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090877" y="1514654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97588" y="2022782"/>
            <a:ext cx="0" cy="655853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99858" y="2852772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04678" y="3332944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06010" y="3784880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78333" y="981169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41949" y="3746972"/>
            <a:ext cx="80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Standard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61" name="Isosceles Triangle 60"/>
          <p:cNvSpPr/>
          <p:nvPr/>
        </p:nvSpPr>
        <p:spPr>
          <a:xfrm rot="10800000">
            <a:off x="5289458" y="3886200"/>
            <a:ext cx="101619" cy="10965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499472" y="4182408"/>
            <a:ext cx="1050432" cy="175180"/>
          </a:xfrm>
          <a:prstGeom prst="roundRect">
            <a:avLst>
              <a:gd name="adj" fmla="val 3660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badi MT Condensed Light"/>
                <a:cs typeface="Abadi MT Condensed Light"/>
              </a:rPr>
              <a:t>Add Standard</a:t>
            </a:r>
            <a:endParaRPr lang="en-US" sz="1400" dirty="0">
              <a:latin typeface="Abadi MT Condensed Light"/>
              <a:cs typeface="Abadi MT Condensed Ligh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827078" y="4511559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3448" y="4462243"/>
            <a:ext cx="780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Activities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103207" y="4494259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827078" y="5009170"/>
            <a:ext cx="3722826" cy="307777"/>
          </a:xfrm>
          <a:prstGeom prst="roundRect">
            <a:avLst>
              <a:gd name="adj" fmla="val 42272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3109683" y="5010409"/>
            <a:ext cx="0" cy="306538"/>
          </a:xfrm>
          <a:prstGeom prst="line">
            <a:avLst/>
          </a:prstGeom>
          <a:ln w="9525" cmpd="sng">
            <a:solidFill>
              <a:srgbClr val="DDD9C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33780" y="4978393"/>
            <a:ext cx="80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Materials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3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 10 best Simple Awesome Background Images for Your Website or Blo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49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531" y="0"/>
            <a:ext cx="602401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29387" y="577343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7078" y="62161"/>
            <a:ext cx="456101" cy="453015"/>
          </a:xfrm>
          <a:prstGeom prst="ellipse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8809" y="62161"/>
            <a:ext cx="456101" cy="453015"/>
          </a:xfrm>
          <a:prstGeom prst="ellipse">
            <a:avLst/>
          </a:prstGeom>
          <a:solidFill>
            <a:schemeClr val="accent6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7472" y="62161"/>
            <a:ext cx="456101" cy="453015"/>
          </a:xfrm>
          <a:prstGeom prst="ellipse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0474" y="81473"/>
            <a:ext cx="15078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Xingkai SC Light"/>
                <a:cs typeface="Xingkai SC Light"/>
              </a:rPr>
              <a:t>Teach Together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Xingkai SC Light"/>
              <a:cs typeface="Xingkai SC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8827" y="150718"/>
            <a:ext cx="4229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84807"/>
                </a:solidFill>
                <a:latin typeface="Abadi MT Condensed Light"/>
                <a:cs typeface="Abadi MT Condensed Light"/>
              </a:rPr>
              <a:t>HOME          YOUR GROUPS          LESSON PLAN GENERATOR</a:t>
            </a:r>
            <a:endParaRPr lang="en-US" sz="1100" dirty="0">
              <a:solidFill>
                <a:srgbClr val="984807"/>
              </a:solidFill>
              <a:latin typeface="Abadi MT Condensed Light"/>
              <a:cs typeface="Abadi MT Condense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21605" y="5628378"/>
            <a:ext cx="5677286" cy="0"/>
          </a:xfrm>
          <a:prstGeom prst="line">
            <a:avLst/>
          </a:prstGeom>
          <a:ln w="9525" cmpd="sng">
            <a:solidFill>
              <a:srgbClr val="C4BD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757" y="5779043"/>
            <a:ext cx="5782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Have any tips, suggestions or comments for us? We’d love to hear from you! </a:t>
            </a:r>
            <a:endParaRPr lang="en-US" sz="15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34" name="Picture 33" descr="GooglePlus-Logo-Offic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07" y="5748079"/>
            <a:ext cx="410123" cy="410123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37" y="6335283"/>
            <a:ext cx="1749537" cy="5330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1626" y="92484"/>
            <a:ext cx="115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10253F"/>
                </a:solidFill>
                <a:latin typeface="Abadi MT Condensed Light"/>
                <a:cs typeface="Abadi MT Condensed Light"/>
              </a:rPr>
              <a:t>WELCOME BACK, TAYLOR!</a:t>
            </a:r>
          </a:p>
          <a:p>
            <a:r>
              <a:rPr lang="en-US" sz="900" u="sng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Sign Out</a:t>
            </a:r>
            <a:r>
              <a:rPr lang="en-US" sz="900" dirty="0" smtClean="0">
                <a:solidFill>
                  <a:schemeClr val="accent6">
                    <a:lumMod val="50000"/>
                  </a:schemeClr>
                </a:solidFill>
                <a:latin typeface="Abadi MT Condensed Light"/>
                <a:cs typeface="Abadi MT Condensed Light"/>
              </a:rPr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29387" y="588016"/>
            <a:ext cx="4814624" cy="5031216"/>
          </a:xfrm>
          <a:prstGeom prst="rect">
            <a:avLst/>
          </a:prstGeom>
          <a:solidFill>
            <a:srgbClr val="FFFBE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1715" y="577345"/>
            <a:ext cx="1040385" cy="5041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68531" y="575340"/>
            <a:ext cx="1052063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Unit Plans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4980" y="1766940"/>
            <a:ext cx="91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Groups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1042" y="974977"/>
            <a:ext cx="10611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Unit Plan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44048" y="1360450"/>
            <a:ext cx="120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Lesson Plan</a:t>
            </a:r>
            <a:endParaRPr lang="en-US" sz="135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0728" y="577343"/>
            <a:ext cx="4624039" cy="2337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18757" y="504504"/>
            <a:ext cx="1554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badi MT Condensed Light"/>
                <a:cs typeface="Abadi MT Condensed Light"/>
              </a:rPr>
              <a:t>Your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badi MT Condensed Light"/>
                <a:cs typeface="Abadi MT Condensed Light"/>
              </a:rPr>
              <a:t>New Unit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badi MT Condensed Light"/>
                <a:cs typeface="Abadi MT Condensed Light"/>
              </a:rPr>
              <a:t>Plans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5" name="Picture 14" descr="shared-folder_network-1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80" y="4714128"/>
            <a:ext cx="581451" cy="581451"/>
          </a:xfrm>
          <a:prstGeom prst="rect">
            <a:avLst/>
          </a:prstGeom>
        </p:spPr>
      </p:pic>
      <p:pic>
        <p:nvPicPr>
          <p:cNvPr id="16" name="Picture 15" descr="printer-5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8" y="4716241"/>
            <a:ext cx="579338" cy="579338"/>
          </a:xfrm>
          <a:prstGeom prst="rect">
            <a:avLst/>
          </a:prstGeom>
        </p:spPr>
      </p:pic>
      <p:pic>
        <p:nvPicPr>
          <p:cNvPr id="19" name="Picture 18" descr="floppy-disk-12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86" y="4716241"/>
            <a:ext cx="581452" cy="5814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65792" y="5272192"/>
            <a:ext cx="46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badi MT Condensed Light"/>
                <a:cs typeface="Abadi MT Condensed Light"/>
              </a:rPr>
              <a:t>Save</a:t>
            </a:r>
            <a:endParaRPr lang="en-US" sz="1400" dirty="0">
              <a:latin typeface="Abadi MT Condensed Light"/>
              <a:cs typeface="Abadi MT Condensed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831" y="5272192"/>
            <a:ext cx="4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badi MT Condensed Light"/>
                <a:cs typeface="Abadi MT Condensed Light"/>
              </a:rPr>
              <a:t>Print</a:t>
            </a:r>
            <a:endParaRPr lang="en-US" sz="1400" dirty="0">
              <a:latin typeface="Abadi MT Condensed Light"/>
              <a:cs typeface="Abadi MT Condensed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631" y="5272192"/>
            <a:ext cx="63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badi MT Condensed Light"/>
                <a:cs typeface="Abadi MT Condensed Light"/>
              </a:rPr>
              <a:t>View All </a:t>
            </a:r>
          </a:p>
        </p:txBody>
      </p:sp>
      <p:pic>
        <p:nvPicPr>
          <p:cNvPr id="46" name="Picture 45" descr="Lesson-plan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10" y="1371405"/>
            <a:ext cx="2491957" cy="31945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67260" y="843058"/>
            <a:ext cx="236615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badi MT Condensed Extra Bold"/>
                <a:cs typeface="Abadi MT Condensed Extra Bold"/>
              </a:rPr>
              <a:t>Health Promotion Unit Plan</a:t>
            </a:r>
          </a:p>
          <a:p>
            <a:r>
              <a:rPr lang="en-US" sz="10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November 15</a:t>
            </a:r>
            <a:r>
              <a:rPr lang="en-US" sz="1050" baseline="300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 – December 9</a:t>
            </a:r>
            <a:r>
              <a:rPr lang="en-US" sz="1050" baseline="3000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th</a:t>
            </a:r>
            <a:r>
              <a:rPr lang="en-US" sz="1050" dirty="0" smtClean="0">
                <a:solidFill>
                  <a:schemeClr val="tx2">
                    <a:lumMod val="50000"/>
                  </a:schemeClr>
                </a:solidFill>
                <a:latin typeface="Abadi MT Condensed Light"/>
                <a:cs typeface="Abadi MT Condensed Light"/>
              </a:rPr>
              <a:t>, 2016</a:t>
            </a:r>
            <a:endParaRPr lang="en-US" sz="1050" dirty="0">
              <a:solidFill>
                <a:schemeClr val="tx2">
                  <a:lumMod val="50000"/>
                </a:schemeClr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682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463</Words>
  <Application>Microsoft Macintosh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Basso</dc:creator>
  <cp:lastModifiedBy>Taylor Basso</cp:lastModifiedBy>
  <cp:revision>16</cp:revision>
  <dcterms:created xsi:type="dcterms:W3CDTF">2016-01-18T01:43:11Z</dcterms:created>
  <dcterms:modified xsi:type="dcterms:W3CDTF">2016-01-20T01:21:30Z</dcterms:modified>
</cp:coreProperties>
</file>