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handoutMasterIdLst>
    <p:handoutMasterId r:id="rId8"/>
  </p:handoutMasterIdLst>
  <p:sldIdLst>
    <p:sldId id="316" r:id="rId4"/>
    <p:sldId id="272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4" y="90"/>
      </p:cViewPr>
      <p:guideLst>
        <p:guide orient="horz" pos="232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439FE-94A4-4394-BEC7-0F98A6223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EB94D-D734-48CF-9D74-A503AF9711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9547-E2B2-442A-99FE-388E5C772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B4FD-0ECC-403B-9800-DA17BC88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2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9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8" r:id="rId4"/>
    <p:sldLayoutId id="2147483666" r:id="rId5"/>
    <p:sldLayoutId id="2147483665" r:id="rId6"/>
    <p:sldLayoutId id="2147483664" r:id="rId7"/>
    <p:sldLayoutId id="2147483667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cc-cpi.int/resource-library/Documents/RS-Eng.pdf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>
            <a:extLst>
              <a:ext uri="{FF2B5EF4-FFF2-40B4-BE49-F238E27FC236}">
                <a16:creationId xmlns:a16="http://schemas.microsoft.com/office/drawing/2014/main" id="{1AB10920-13D4-4C1E-9AC1-39B88C51974D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FAA82C2-1E4E-472D-96A4-9AA743706C45}"/>
              </a:ext>
            </a:extLst>
          </p:cNvPr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>
              <a:extLst>
                <a:ext uri="{FF2B5EF4-FFF2-40B4-BE49-F238E27FC236}">
                  <a16:creationId xmlns:a16="http://schemas.microsoft.com/office/drawing/2014/main" id="{922012E8-225F-4604-AA9E-94F0160A2042}"/>
                </a:ext>
              </a:extLst>
            </p:cNvPr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335100 w 6034088"/>
                <a:gd name="connsiteY1" fmla="*/ 47935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80935 w 6034088"/>
                <a:gd name="connsiteY1" fmla="*/ 430744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62267 w 6034088"/>
                <a:gd name="connsiteY1" fmla="*/ 42247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7A79572-5308-4EBA-8E28-18D379155367}"/>
                </a:ext>
              </a:extLst>
            </p:cNvPr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7C2B4FD-8EB5-4234-94DE-7FAC05593A4C}"/>
              </a:ext>
            </a:extLst>
          </p:cNvPr>
          <p:cNvGrpSpPr/>
          <p:nvPr/>
        </p:nvGrpSpPr>
        <p:grpSpPr>
          <a:xfrm>
            <a:off x="4172422" y="3065820"/>
            <a:ext cx="3935622" cy="2037936"/>
            <a:chOff x="4172422" y="3065820"/>
            <a:chExt cx="3935622" cy="20379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1C6AFA-88AF-4D8B-BC17-FEAA96E5DEF6}"/>
                </a:ext>
              </a:extLst>
            </p:cNvPr>
            <p:cNvSpPr/>
            <p:nvPr/>
          </p:nvSpPr>
          <p:spPr>
            <a:xfrm>
              <a:off x="4172422" y="3065820"/>
              <a:ext cx="3935622" cy="2037936"/>
            </a:xfrm>
            <a:custGeom>
              <a:avLst/>
              <a:gdLst>
                <a:gd name="connsiteX0" fmla="*/ 3541 w 3935622"/>
                <a:gd name="connsiteY0" fmla="*/ 0 h 2037936"/>
                <a:gd name="connsiteX1" fmla="*/ 3932081 w 3935622"/>
                <a:gd name="connsiteY1" fmla="*/ 0 h 2037936"/>
                <a:gd name="connsiteX2" fmla="*/ 3935622 w 3935622"/>
                <a:gd name="connsiteY2" fmla="*/ 70124 h 2037936"/>
                <a:gd name="connsiteX3" fmla="*/ 1967810 w 3935622"/>
                <a:gd name="connsiteY3" fmla="*/ 2037936 h 2037936"/>
                <a:gd name="connsiteX4" fmla="*/ 0 w 3935622"/>
                <a:gd name="connsiteY4" fmla="*/ 70124 h 20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622" h="2037936">
                  <a:moveTo>
                    <a:pt x="3541" y="0"/>
                  </a:moveTo>
                  <a:lnTo>
                    <a:pt x="3932081" y="0"/>
                  </a:lnTo>
                  <a:lnTo>
                    <a:pt x="3935622" y="70124"/>
                  </a:lnTo>
                  <a:cubicBezTo>
                    <a:pt x="3935622" y="1156916"/>
                    <a:pt x="3054602" y="2037936"/>
                    <a:pt x="1967810" y="2037936"/>
                  </a:cubicBezTo>
                  <a:cubicBezTo>
                    <a:pt x="881018" y="2037936"/>
                    <a:pt x="0" y="1156916"/>
                    <a:pt x="0" y="7012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9CDF91-0782-4C4C-B05E-F5002EE9E7C0}"/>
                </a:ext>
              </a:extLst>
            </p:cNvPr>
            <p:cNvSpPr/>
            <p:nvPr/>
          </p:nvSpPr>
          <p:spPr>
            <a:xfrm>
              <a:off x="4209270" y="3065820"/>
              <a:ext cx="3879327" cy="1909892"/>
            </a:xfrm>
            <a:custGeom>
              <a:avLst/>
              <a:gdLst>
                <a:gd name="connsiteX0" fmla="*/ 3667412 w 3879327"/>
                <a:gd name="connsiteY0" fmla="*/ 737466 h 1909892"/>
                <a:gd name="connsiteX1" fmla="*/ 3643554 w 3879327"/>
                <a:gd name="connsiteY1" fmla="*/ 757958 h 1909892"/>
                <a:gd name="connsiteX2" fmla="*/ 3647224 w 3879327"/>
                <a:gd name="connsiteY2" fmla="*/ 824025 h 1909892"/>
                <a:gd name="connsiteX3" fmla="*/ 3698611 w 3879327"/>
                <a:gd name="connsiteY3" fmla="*/ 782428 h 1909892"/>
                <a:gd name="connsiteX4" fmla="*/ 3702281 w 3879327"/>
                <a:gd name="connsiteY4" fmla="*/ 775087 h 1909892"/>
                <a:gd name="connsiteX5" fmla="*/ 3702281 w 3879327"/>
                <a:gd name="connsiteY5" fmla="*/ 748170 h 1909892"/>
                <a:gd name="connsiteX6" fmla="*/ 3667412 w 3879327"/>
                <a:gd name="connsiteY6" fmla="*/ 737466 h 1909892"/>
                <a:gd name="connsiteX7" fmla="*/ 3140708 w 3879327"/>
                <a:gd name="connsiteY7" fmla="*/ 293040 h 1909892"/>
                <a:gd name="connsiteX8" fmla="*/ 3129696 w 3879327"/>
                <a:gd name="connsiteY8" fmla="*/ 306499 h 1909892"/>
                <a:gd name="connsiteX9" fmla="*/ 3159060 w 3879327"/>
                <a:gd name="connsiteY9" fmla="*/ 340756 h 1909892"/>
                <a:gd name="connsiteX10" fmla="*/ 3178635 w 3879327"/>
                <a:gd name="connsiteY10" fmla="*/ 324851 h 1909892"/>
                <a:gd name="connsiteX11" fmla="*/ 3140708 w 3879327"/>
                <a:gd name="connsiteY11" fmla="*/ 293040 h 1909892"/>
                <a:gd name="connsiteX12" fmla="*/ 1020437 w 3879327"/>
                <a:gd name="connsiteY12" fmla="*/ 138884 h 1909892"/>
                <a:gd name="connsiteX13" fmla="*/ 1032672 w 3879327"/>
                <a:gd name="connsiteY13" fmla="*/ 146224 h 1909892"/>
                <a:gd name="connsiteX14" fmla="*/ 1020437 w 3879327"/>
                <a:gd name="connsiteY14" fmla="*/ 159682 h 1909892"/>
                <a:gd name="connsiteX15" fmla="*/ 1006980 w 3879327"/>
                <a:gd name="connsiteY15" fmla="*/ 152341 h 1909892"/>
                <a:gd name="connsiteX16" fmla="*/ 1020437 w 3879327"/>
                <a:gd name="connsiteY16" fmla="*/ 138884 h 1909892"/>
                <a:gd name="connsiteX17" fmla="*/ 726805 w 3879327"/>
                <a:gd name="connsiteY17" fmla="*/ 131543 h 1909892"/>
                <a:gd name="connsiteX18" fmla="*/ 751274 w 3879327"/>
                <a:gd name="connsiteY18" fmla="*/ 146224 h 1909892"/>
                <a:gd name="connsiteX19" fmla="*/ 740264 w 3879327"/>
                <a:gd name="connsiteY19" fmla="*/ 156012 h 1909892"/>
                <a:gd name="connsiteX20" fmla="*/ 715795 w 3879327"/>
                <a:gd name="connsiteY20" fmla="*/ 143777 h 1909892"/>
                <a:gd name="connsiteX21" fmla="*/ 726805 w 3879327"/>
                <a:gd name="connsiteY21" fmla="*/ 131543 h 1909892"/>
                <a:gd name="connsiteX22" fmla="*/ 887079 w 3879327"/>
                <a:gd name="connsiteY22" fmla="*/ 96063 h 1909892"/>
                <a:gd name="connsiteX23" fmla="*/ 970275 w 3879327"/>
                <a:gd name="connsiteY23" fmla="*/ 149895 h 1909892"/>
                <a:gd name="connsiteX24" fmla="*/ 861387 w 3879327"/>
                <a:gd name="connsiteY24" fmla="*/ 149895 h 1909892"/>
                <a:gd name="connsiteX25" fmla="*/ 887079 w 3879327"/>
                <a:gd name="connsiteY25" fmla="*/ 96063 h 1909892"/>
                <a:gd name="connsiteX26" fmla="*/ 3767952 w 3879327"/>
                <a:gd name="connsiteY26" fmla="*/ 0 h 1909892"/>
                <a:gd name="connsiteX27" fmla="*/ 3877637 w 3879327"/>
                <a:gd name="connsiteY27" fmla="*/ 0 h 1909892"/>
                <a:gd name="connsiteX28" fmla="*/ 3878460 w 3879327"/>
                <a:gd name="connsiteY28" fmla="*/ 111967 h 1909892"/>
                <a:gd name="connsiteX29" fmla="*/ 3869895 w 3879327"/>
                <a:gd name="connsiteY29" fmla="*/ 153565 h 1909892"/>
                <a:gd name="connsiteX30" fmla="*/ 3789146 w 3879327"/>
                <a:gd name="connsiteY30" fmla="*/ 47124 h 1909892"/>
                <a:gd name="connsiteX31" fmla="*/ 3768959 w 3879327"/>
                <a:gd name="connsiteY31" fmla="*/ 1244 h 1909892"/>
                <a:gd name="connsiteX32" fmla="*/ 2364134 w 3879327"/>
                <a:gd name="connsiteY32" fmla="*/ 0 h 1909892"/>
                <a:gd name="connsiteX33" fmla="*/ 3723105 w 3879327"/>
                <a:gd name="connsiteY33" fmla="*/ 0 h 1909892"/>
                <a:gd name="connsiteX34" fmla="*/ 3753666 w 3879327"/>
                <a:gd name="connsiteY34" fmla="*/ 49571 h 1909892"/>
                <a:gd name="connsiteX35" fmla="*/ 3765901 w 3879327"/>
                <a:gd name="connsiteY35" fmla="*/ 91169 h 1909892"/>
                <a:gd name="connsiteX36" fmla="*/ 3795264 w 3879327"/>
                <a:gd name="connsiteY36" fmla="*/ 157236 h 1909892"/>
                <a:gd name="connsiteX37" fmla="*/ 3842979 w 3879327"/>
                <a:gd name="connsiteY37" fmla="*/ 267348 h 1909892"/>
                <a:gd name="connsiteX38" fmla="*/ 3858885 w 3879327"/>
                <a:gd name="connsiteY38" fmla="*/ 340756 h 1909892"/>
                <a:gd name="connsiteX39" fmla="*/ 3697387 w 3879327"/>
                <a:gd name="connsiteY39" fmla="*/ 877859 h 1909892"/>
                <a:gd name="connsiteX40" fmla="*/ 3639884 w 3879327"/>
                <a:gd name="connsiteY40" fmla="*/ 990417 h 1909892"/>
                <a:gd name="connsiteX41" fmla="*/ 3614191 w 3879327"/>
                <a:gd name="connsiteY41" fmla="*/ 1016111 h 1909892"/>
                <a:gd name="connsiteX42" fmla="*/ 3597062 w 3879327"/>
                <a:gd name="connsiteY42" fmla="*/ 983076 h 1909892"/>
                <a:gd name="connsiteX43" fmla="*/ 3567699 w 3879327"/>
                <a:gd name="connsiteY43" fmla="*/ 894987 h 1909892"/>
                <a:gd name="connsiteX44" fmla="*/ 3593391 w 3879327"/>
                <a:gd name="connsiteY44" fmla="*/ 974513 h 1909892"/>
                <a:gd name="connsiteX45" fmla="*/ 3614191 w 3879327"/>
                <a:gd name="connsiteY45" fmla="*/ 1024676 h 1909892"/>
                <a:gd name="connsiteX46" fmla="*/ 3468599 w 3879327"/>
                <a:gd name="connsiteY46" fmla="*/ 1253463 h 1909892"/>
                <a:gd name="connsiteX47" fmla="*/ 3266726 w 3879327"/>
                <a:gd name="connsiteY47" fmla="*/ 1473688 h 1909892"/>
                <a:gd name="connsiteX48" fmla="*/ 3171296 w 3879327"/>
                <a:gd name="connsiteY48" fmla="*/ 1556883 h 1909892"/>
                <a:gd name="connsiteX49" fmla="*/ 3154167 w 3879327"/>
                <a:gd name="connsiteY49" fmla="*/ 1515286 h 1909892"/>
                <a:gd name="connsiteX50" fmla="*/ 3105228 w 3879327"/>
                <a:gd name="connsiteY50" fmla="*/ 1358682 h 1909892"/>
                <a:gd name="connsiteX51" fmla="*/ 3123580 w 3879327"/>
                <a:gd name="connsiteY51" fmla="*/ 1155586 h 1909892"/>
                <a:gd name="connsiteX52" fmla="*/ 3135814 w 3879327"/>
                <a:gd name="connsiteY52" fmla="*/ 1061380 h 1909892"/>
                <a:gd name="connsiteX53" fmla="*/ 3111345 w 3879327"/>
                <a:gd name="connsiteY53" fmla="*/ 943925 h 1909892"/>
                <a:gd name="connsiteX54" fmla="*/ 3068524 w 3879327"/>
                <a:gd name="connsiteY54" fmla="*/ 859507 h 1909892"/>
                <a:gd name="connsiteX55" fmla="*/ 3034267 w 3879327"/>
                <a:gd name="connsiteY55" fmla="*/ 689444 h 1909892"/>
                <a:gd name="connsiteX56" fmla="*/ 3039161 w 3879327"/>
                <a:gd name="connsiteY56" fmla="*/ 663752 h 1909892"/>
                <a:gd name="connsiteX57" fmla="*/ 2969423 w 3879327"/>
                <a:gd name="connsiteY57" fmla="*/ 602578 h 1909892"/>
                <a:gd name="connsiteX58" fmla="*/ 2921708 w 3879327"/>
                <a:gd name="connsiteY58" fmla="*/ 585450 h 1909892"/>
                <a:gd name="connsiteX59" fmla="*/ 2816490 w 3879327"/>
                <a:gd name="connsiteY59" fmla="*/ 552416 h 1909892"/>
                <a:gd name="connsiteX60" fmla="*/ 2761433 w 3879327"/>
                <a:gd name="connsiteY60" fmla="*/ 579332 h 1909892"/>
                <a:gd name="connsiteX61" fmla="*/ 2695366 w 3879327"/>
                <a:gd name="connsiteY61" fmla="*/ 585450 h 1909892"/>
                <a:gd name="connsiteX62" fmla="*/ 2610947 w 3879327"/>
                <a:gd name="connsiteY62" fmla="*/ 594014 h 1909892"/>
                <a:gd name="connsiteX63" fmla="*/ 2525304 w 3879327"/>
                <a:gd name="connsiteY63" fmla="*/ 576885 h 1909892"/>
                <a:gd name="connsiteX64" fmla="*/ 2455566 w 3879327"/>
                <a:gd name="connsiteY64" fmla="*/ 516936 h 1909892"/>
                <a:gd name="connsiteX65" fmla="*/ 2426203 w 3879327"/>
                <a:gd name="connsiteY65" fmla="*/ 480232 h 1909892"/>
                <a:gd name="connsiteX66" fmla="*/ 2352795 w 3879327"/>
                <a:gd name="connsiteY66" fmla="*/ 368895 h 1909892"/>
                <a:gd name="connsiteX67" fmla="*/ 2330772 w 3879327"/>
                <a:gd name="connsiteY67" fmla="*/ 258783 h 1909892"/>
                <a:gd name="connsiteX68" fmla="*/ 2339337 w 3879327"/>
                <a:gd name="connsiteY68" fmla="*/ 80157 h 1909892"/>
                <a:gd name="connsiteX69" fmla="*/ 2338113 w 3879327"/>
                <a:gd name="connsiteY69" fmla="*/ 50794 h 1909892"/>
                <a:gd name="connsiteX70" fmla="*/ 578273 w 3879327"/>
                <a:gd name="connsiteY70" fmla="*/ 0 h 1909892"/>
                <a:gd name="connsiteX71" fmla="*/ 701190 w 3879327"/>
                <a:gd name="connsiteY71" fmla="*/ 0 h 1909892"/>
                <a:gd name="connsiteX72" fmla="*/ 712123 w 3879327"/>
                <a:gd name="connsiteY72" fmla="*/ 5526 h 1909892"/>
                <a:gd name="connsiteX73" fmla="*/ 819789 w 3879327"/>
                <a:gd name="connsiteY73" fmla="*/ 80157 h 1909892"/>
                <a:gd name="connsiteX74" fmla="*/ 731699 w 3879327"/>
                <a:gd name="connsiteY74" fmla="*/ 64253 h 1909892"/>
                <a:gd name="connsiteX75" fmla="*/ 666856 w 3879327"/>
                <a:gd name="connsiteY75" fmla="*/ 15314 h 1909892"/>
                <a:gd name="connsiteX76" fmla="*/ 664034 w 3879327"/>
                <a:gd name="connsiteY76" fmla="*/ 14263 h 1909892"/>
                <a:gd name="connsiteX77" fmla="*/ 666856 w 3879327"/>
                <a:gd name="connsiteY77" fmla="*/ 16537 h 1909892"/>
                <a:gd name="connsiteX78" fmla="*/ 568978 w 3879327"/>
                <a:gd name="connsiteY78" fmla="*/ 25102 h 1909892"/>
                <a:gd name="connsiteX79" fmla="*/ 575153 w 3879327"/>
                <a:gd name="connsiteY79" fmla="*/ 3423 h 1909892"/>
                <a:gd name="connsiteX80" fmla="*/ 10781 w 3879327"/>
                <a:gd name="connsiteY80" fmla="*/ 0 h 1909892"/>
                <a:gd name="connsiteX81" fmla="*/ 229452 w 3879327"/>
                <a:gd name="connsiteY81" fmla="*/ 0 h 1909892"/>
                <a:gd name="connsiteX82" fmla="*/ 227783 w 3879327"/>
                <a:gd name="connsiteY82" fmla="*/ 23572 h 1909892"/>
                <a:gd name="connsiteX83" fmla="*/ 242312 w 3879327"/>
                <a:gd name="connsiteY83" fmla="*/ 88722 h 1909892"/>
                <a:gd name="connsiteX84" fmla="*/ 303485 w 3879327"/>
                <a:gd name="connsiteY84" fmla="*/ 125426 h 1909892"/>
                <a:gd name="connsiteX85" fmla="*/ 401363 w 3879327"/>
                <a:gd name="connsiteY85" fmla="*/ 50794 h 1909892"/>
                <a:gd name="connsiteX86" fmla="*/ 487005 w 3879327"/>
                <a:gd name="connsiteY86" fmla="*/ 25102 h 1909892"/>
                <a:gd name="connsiteX87" fmla="*/ 489452 w 3879327"/>
                <a:gd name="connsiteY87" fmla="*/ 52018 h 1909892"/>
                <a:gd name="connsiteX88" fmla="*/ 427055 w 3879327"/>
                <a:gd name="connsiteY88" fmla="*/ 191493 h 1909892"/>
                <a:gd name="connsiteX89" fmla="*/ 445407 w 3879327"/>
                <a:gd name="connsiteY89" fmla="*/ 217185 h 1909892"/>
                <a:gd name="connsiteX90" fmla="*/ 516369 w 3879327"/>
                <a:gd name="connsiteY90" fmla="*/ 218410 h 1909892"/>
                <a:gd name="connsiteX91" fmla="*/ 554295 w 3879327"/>
                <a:gd name="connsiteY91" fmla="*/ 272242 h 1909892"/>
                <a:gd name="connsiteX92" fmla="*/ 537167 w 3879327"/>
                <a:gd name="connsiteY92" fmla="*/ 344426 h 1909892"/>
                <a:gd name="connsiteX93" fmla="*/ 567754 w 3879327"/>
                <a:gd name="connsiteY93" fmla="*/ 433740 h 1909892"/>
                <a:gd name="connsiteX94" fmla="*/ 631375 w 3879327"/>
                <a:gd name="connsiteY94" fmla="*/ 432516 h 1909892"/>
                <a:gd name="connsiteX95" fmla="*/ 679089 w 3879327"/>
                <a:gd name="connsiteY95" fmla="*/ 441081 h 1909892"/>
                <a:gd name="connsiteX96" fmla="*/ 731699 w 3879327"/>
                <a:gd name="connsiteY96" fmla="*/ 433740 h 1909892"/>
                <a:gd name="connsiteX97" fmla="*/ 839364 w 3879327"/>
                <a:gd name="connsiteY97" fmla="*/ 357885 h 1909892"/>
                <a:gd name="connsiteX98" fmla="*/ 852822 w 3879327"/>
                <a:gd name="connsiteY98" fmla="*/ 370120 h 1909892"/>
                <a:gd name="connsiteX99" fmla="*/ 883409 w 3879327"/>
                <a:gd name="connsiteY99" fmla="*/ 376236 h 1909892"/>
                <a:gd name="connsiteX100" fmla="*/ 942135 w 3879327"/>
                <a:gd name="connsiteY100" fmla="*/ 381130 h 1909892"/>
                <a:gd name="connsiteX101" fmla="*/ 1058364 w 3879327"/>
                <a:gd name="connsiteY101" fmla="*/ 401930 h 1909892"/>
                <a:gd name="connsiteX102" fmla="*/ 1101186 w 3879327"/>
                <a:gd name="connsiteY102" fmla="*/ 412940 h 1909892"/>
                <a:gd name="connsiteX103" fmla="*/ 1158689 w 3879327"/>
                <a:gd name="connsiteY103" fmla="*/ 466773 h 1909892"/>
                <a:gd name="connsiteX104" fmla="*/ 1334868 w 3879327"/>
                <a:gd name="connsiteY104" fmla="*/ 569544 h 1909892"/>
                <a:gd name="connsiteX105" fmla="*/ 1424182 w 3879327"/>
                <a:gd name="connsiteY105" fmla="*/ 721254 h 1909892"/>
                <a:gd name="connsiteX106" fmla="*/ 1410723 w 3879327"/>
                <a:gd name="connsiteY106" fmla="*/ 746948 h 1909892"/>
                <a:gd name="connsiteX107" fmla="*/ 1408276 w 3879327"/>
                <a:gd name="connsiteY107" fmla="*/ 802003 h 1909892"/>
                <a:gd name="connsiteX108" fmla="*/ 1433970 w 3879327"/>
                <a:gd name="connsiteY108" fmla="*/ 805674 h 1909892"/>
                <a:gd name="connsiteX109" fmla="*/ 1522059 w 3879327"/>
                <a:gd name="connsiteY109" fmla="*/ 773864 h 1909892"/>
                <a:gd name="connsiteX110" fmla="*/ 1634618 w 3879327"/>
                <a:gd name="connsiteY110" fmla="*/ 832590 h 1909892"/>
                <a:gd name="connsiteX111" fmla="*/ 1771647 w 3879327"/>
                <a:gd name="connsiteY111" fmla="*/ 894987 h 1909892"/>
                <a:gd name="connsiteX112" fmla="*/ 1831596 w 3879327"/>
                <a:gd name="connsiteY112" fmla="*/ 930468 h 1909892"/>
                <a:gd name="connsiteX113" fmla="*/ 1826702 w 3879327"/>
                <a:gd name="connsiteY113" fmla="*/ 1036909 h 1909892"/>
                <a:gd name="connsiteX114" fmla="*/ 1749624 w 3879327"/>
                <a:gd name="connsiteY114" fmla="*/ 1153139 h 1909892"/>
                <a:gd name="connsiteX115" fmla="*/ 1734943 w 3879327"/>
                <a:gd name="connsiteY115" fmla="*/ 1217982 h 1909892"/>
                <a:gd name="connsiteX116" fmla="*/ 1694568 w 3879327"/>
                <a:gd name="connsiteY116" fmla="*/ 1445547 h 1909892"/>
                <a:gd name="connsiteX117" fmla="*/ 1651747 w 3879327"/>
                <a:gd name="connsiteY117" fmla="*/ 1478581 h 1909892"/>
                <a:gd name="connsiteX118" fmla="*/ 1555092 w 3879327"/>
                <a:gd name="connsiteY118" fmla="*/ 1523849 h 1909892"/>
                <a:gd name="connsiteX119" fmla="*/ 1522059 w 3879327"/>
                <a:gd name="connsiteY119" fmla="*/ 1586247 h 1909892"/>
                <a:gd name="connsiteX120" fmla="*/ 1485355 w 3879327"/>
                <a:gd name="connsiteY120" fmla="*/ 1742851 h 1909892"/>
                <a:gd name="connsiteX121" fmla="*/ 1431523 w 3879327"/>
                <a:gd name="connsiteY121" fmla="*/ 1843175 h 1909892"/>
                <a:gd name="connsiteX122" fmla="*/ 1397266 w 3879327"/>
                <a:gd name="connsiteY122" fmla="*/ 1867644 h 1909892"/>
                <a:gd name="connsiteX123" fmla="*/ 1353221 w 3879327"/>
                <a:gd name="connsiteY123" fmla="*/ 1859079 h 1909892"/>
                <a:gd name="connsiteX124" fmla="*/ 1334868 w 3879327"/>
                <a:gd name="connsiteY124" fmla="*/ 1867644 h 1909892"/>
                <a:gd name="connsiteX125" fmla="*/ 1353221 w 3879327"/>
                <a:gd name="connsiteY125" fmla="*/ 1901901 h 1909892"/>
                <a:gd name="connsiteX126" fmla="*/ 1326304 w 3879327"/>
                <a:gd name="connsiteY126" fmla="*/ 1906795 h 1909892"/>
                <a:gd name="connsiteX127" fmla="*/ 995968 w 3879327"/>
                <a:gd name="connsiteY127" fmla="*/ 1766096 h 1909892"/>
                <a:gd name="connsiteX128" fmla="*/ 956817 w 3879327"/>
                <a:gd name="connsiteY128" fmla="*/ 1708593 h 1909892"/>
                <a:gd name="connsiteX129" fmla="*/ 937242 w 3879327"/>
                <a:gd name="connsiteY129" fmla="*/ 1657208 h 1909892"/>
                <a:gd name="connsiteX130" fmla="*/ 916442 w 3879327"/>
                <a:gd name="connsiteY130" fmla="*/ 1399055 h 1909892"/>
                <a:gd name="connsiteX131" fmla="*/ 850375 w 3879327"/>
                <a:gd name="connsiteY131" fmla="*/ 1306072 h 1909892"/>
                <a:gd name="connsiteX132" fmla="*/ 682760 w 3879327"/>
                <a:gd name="connsiteY132" fmla="*/ 1107870 h 1909892"/>
                <a:gd name="connsiteX133" fmla="*/ 598340 w 3879327"/>
                <a:gd name="connsiteY133" fmla="*/ 958607 h 1909892"/>
                <a:gd name="connsiteX134" fmla="*/ 591000 w 3879327"/>
                <a:gd name="connsiteY134" fmla="*/ 864401 h 1909892"/>
                <a:gd name="connsiteX135" fmla="*/ 595893 w 3879327"/>
                <a:gd name="connsiteY135" fmla="*/ 831366 h 1909892"/>
                <a:gd name="connsiteX136" fmla="*/ 624034 w 3879327"/>
                <a:gd name="connsiteY136" fmla="*/ 701679 h 1909892"/>
                <a:gd name="connsiteX137" fmla="*/ 681536 w 3879327"/>
                <a:gd name="connsiteY137" fmla="*/ 554863 h 1909892"/>
                <a:gd name="connsiteX138" fmla="*/ 663185 w 3879327"/>
                <a:gd name="connsiteY138" fmla="*/ 486348 h 1909892"/>
                <a:gd name="connsiteX139" fmla="*/ 631375 w 3879327"/>
                <a:gd name="connsiteY139" fmla="*/ 485126 h 1909892"/>
                <a:gd name="connsiteX140" fmla="*/ 579989 w 3879327"/>
                <a:gd name="connsiteY140" fmla="*/ 494913 h 1909892"/>
                <a:gd name="connsiteX141" fmla="*/ 513922 w 3879327"/>
                <a:gd name="connsiteY141" fmla="*/ 452091 h 1909892"/>
                <a:gd name="connsiteX142" fmla="*/ 445407 w 3879327"/>
                <a:gd name="connsiteY142" fmla="*/ 343203 h 1909892"/>
                <a:gd name="connsiteX143" fmla="*/ 403810 w 3879327"/>
                <a:gd name="connsiteY143" fmla="*/ 308946 h 1909892"/>
                <a:gd name="connsiteX144" fmla="*/ 291250 w 3879327"/>
                <a:gd name="connsiteY144" fmla="*/ 235538 h 1909892"/>
                <a:gd name="connsiteX145" fmla="*/ 254546 w 3879327"/>
                <a:gd name="connsiteY145" fmla="*/ 217185 h 1909892"/>
                <a:gd name="connsiteX146" fmla="*/ 139540 w 3879327"/>
                <a:gd name="connsiteY146" fmla="*/ 189046 h 1909892"/>
                <a:gd name="connsiteX147" fmla="*/ 25757 w 3879327"/>
                <a:gd name="connsiteY147" fmla="*/ 105851 h 1909892"/>
                <a:gd name="connsiteX148" fmla="*/ 6182 w 3879327"/>
                <a:gd name="connsiteY148" fmla="*/ 31218 h 19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879327" h="1909892">
                  <a:moveTo>
                    <a:pt x="3667412" y="737466"/>
                  </a:moveTo>
                  <a:cubicBezTo>
                    <a:pt x="3656707" y="737466"/>
                    <a:pt x="3647837" y="742665"/>
                    <a:pt x="3643554" y="757958"/>
                  </a:cubicBezTo>
                  <a:cubicBezTo>
                    <a:pt x="3638660" y="777534"/>
                    <a:pt x="3614191" y="808121"/>
                    <a:pt x="3647224" y="824025"/>
                  </a:cubicBezTo>
                  <a:cubicBezTo>
                    <a:pt x="3686376" y="842378"/>
                    <a:pt x="3685152" y="800780"/>
                    <a:pt x="3698611" y="782428"/>
                  </a:cubicBezTo>
                  <a:cubicBezTo>
                    <a:pt x="3699834" y="781205"/>
                    <a:pt x="3701058" y="777534"/>
                    <a:pt x="3702281" y="775087"/>
                  </a:cubicBezTo>
                  <a:cubicBezTo>
                    <a:pt x="3708397" y="765299"/>
                    <a:pt x="3709621" y="756735"/>
                    <a:pt x="3702281" y="748170"/>
                  </a:cubicBezTo>
                  <a:cubicBezTo>
                    <a:pt x="3690659" y="742665"/>
                    <a:pt x="3678118" y="737466"/>
                    <a:pt x="3667412" y="737466"/>
                  </a:cubicBezTo>
                  <a:close/>
                  <a:moveTo>
                    <a:pt x="3140708" y="293040"/>
                  </a:moveTo>
                  <a:cubicBezTo>
                    <a:pt x="3132143" y="289371"/>
                    <a:pt x="3127249" y="299158"/>
                    <a:pt x="3129696" y="306499"/>
                  </a:cubicBezTo>
                  <a:cubicBezTo>
                    <a:pt x="3134590" y="321181"/>
                    <a:pt x="3139484" y="338309"/>
                    <a:pt x="3159060" y="340756"/>
                  </a:cubicBezTo>
                  <a:cubicBezTo>
                    <a:pt x="3168847" y="341979"/>
                    <a:pt x="3176188" y="335862"/>
                    <a:pt x="3178635" y="324851"/>
                  </a:cubicBezTo>
                  <a:cubicBezTo>
                    <a:pt x="3166400" y="315063"/>
                    <a:pt x="3154166" y="301605"/>
                    <a:pt x="3140708" y="293040"/>
                  </a:cubicBezTo>
                  <a:close/>
                  <a:moveTo>
                    <a:pt x="1020437" y="138884"/>
                  </a:moveTo>
                  <a:cubicBezTo>
                    <a:pt x="1024108" y="141330"/>
                    <a:pt x="1031449" y="142553"/>
                    <a:pt x="1032672" y="146224"/>
                  </a:cubicBezTo>
                  <a:cubicBezTo>
                    <a:pt x="1036343" y="156012"/>
                    <a:pt x="1026555" y="157235"/>
                    <a:pt x="1020437" y="159682"/>
                  </a:cubicBezTo>
                  <a:cubicBezTo>
                    <a:pt x="1014321" y="162129"/>
                    <a:pt x="1008203" y="158459"/>
                    <a:pt x="1006980" y="152341"/>
                  </a:cubicBezTo>
                  <a:cubicBezTo>
                    <a:pt x="1002086" y="142553"/>
                    <a:pt x="1010650" y="141330"/>
                    <a:pt x="1020437" y="138884"/>
                  </a:cubicBezTo>
                  <a:close/>
                  <a:moveTo>
                    <a:pt x="726805" y="131543"/>
                  </a:moveTo>
                  <a:cubicBezTo>
                    <a:pt x="736593" y="133990"/>
                    <a:pt x="745158" y="137659"/>
                    <a:pt x="751274" y="146224"/>
                  </a:cubicBezTo>
                  <a:cubicBezTo>
                    <a:pt x="751274" y="153564"/>
                    <a:pt x="746381" y="156012"/>
                    <a:pt x="740264" y="156012"/>
                  </a:cubicBezTo>
                  <a:cubicBezTo>
                    <a:pt x="729252" y="157235"/>
                    <a:pt x="719464" y="154788"/>
                    <a:pt x="715795" y="143777"/>
                  </a:cubicBezTo>
                  <a:cubicBezTo>
                    <a:pt x="712123" y="135212"/>
                    <a:pt x="719464" y="130319"/>
                    <a:pt x="726805" y="131543"/>
                  </a:cubicBezTo>
                  <a:close/>
                  <a:moveTo>
                    <a:pt x="887079" y="96063"/>
                  </a:moveTo>
                  <a:cubicBezTo>
                    <a:pt x="926230" y="89945"/>
                    <a:pt x="948252" y="109520"/>
                    <a:pt x="970275" y="149895"/>
                  </a:cubicBezTo>
                  <a:cubicBezTo>
                    <a:pt x="928677" y="130320"/>
                    <a:pt x="896867" y="174365"/>
                    <a:pt x="861387" y="149895"/>
                  </a:cubicBezTo>
                  <a:cubicBezTo>
                    <a:pt x="857716" y="125426"/>
                    <a:pt x="846705" y="97286"/>
                    <a:pt x="887079" y="96063"/>
                  </a:cubicBezTo>
                  <a:close/>
                  <a:moveTo>
                    <a:pt x="3767952" y="0"/>
                  </a:moveTo>
                  <a:lnTo>
                    <a:pt x="3877637" y="0"/>
                  </a:lnTo>
                  <a:lnTo>
                    <a:pt x="3878460" y="111967"/>
                  </a:lnTo>
                  <a:cubicBezTo>
                    <a:pt x="3878460" y="125426"/>
                    <a:pt x="3883354" y="141330"/>
                    <a:pt x="3869895" y="153565"/>
                  </a:cubicBezTo>
                  <a:cubicBezTo>
                    <a:pt x="3833191" y="125426"/>
                    <a:pt x="3796487" y="97286"/>
                    <a:pt x="3789146" y="47124"/>
                  </a:cubicBezTo>
                  <a:cubicBezTo>
                    <a:pt x="3786699" y="28772"/>
                    <a:pt x="3778747" y="14396"/>
                    <a:pt x="3768959" y="1244"/>
                  </a:cubicBezTo>
                  <a:close/>
                  <a:moveTo>
                    <a:pt x="2364134" y="0"/>
                  </a:moveTo>
                  <a:lnTo>
                    <a:pt x="3723105" y="0"/>
                  </a:lnTo>
                  <a:lnTo>
                    <a:pt x="3753666" y="49571"/>
                  </a:lnTo>
                  <a:cubicBezTo>
                    <a:pt x="3763454" y="60582"/>
                    <a:pt x="3764677" y="76487"/>
                    <a:pt x="3765901" y="91169"/>
                  </a:cubicBezTo>
                  <a:cubicBezTo>
                    <a:pt x="3768348" y="116861"/>
                    <a:pt x="3779360" y="137661"/>
                    <a:pt x="3795264" y="157236"/>
                  </a:cubicBezTo>
                  <a:cubicBezTo>
                    <a:pt x="3822181" y="189046"/>
                    <a:pt x="3834415" y="226973"/>
                    <a:pt x="3842979" y="267348"/>
                  </a:cubicBezTo>
                  <a:cubicBezTo>
                    <a:pt x="3873566" y="286924"/>
                    <a:pt x="3862554" y="316287"/>
                    <a:pt x="3858885" y="340756"/>
                  </a:cubicBezTo>
                  <a:cubicBezTo>
                    <a:pt x="3828299" y="526723"/>
                    <a:pt x="3780583" y="707797"/>
                    <a:pt x="3697387" y="877859"/>
                  </a:cubicBezTo>
                  <a:cubicBezTo>
                    <a:pt x="3679034" y="915786"/>
                    <a:pt x="3661905" y="954937"/>
                    <a:pt x="3639884" y="990417"/>
                  </a:cubicBezTo>
                  <a:cubicBezTo>
                    <a:pt x="3633766" y="1001429"/>
                    <a:pt x="3631319" y="1016111"/>
                    <a:pt x="3614191" y="1016111"/>
                  </a:cubicBezTo>
                  <a:cubicBezTo>
                    <a:pt x="3601956" y="1008770"/>
                    <a:pt x="3601956" y="994088"/>
                    <a:pt x="3597062" y="983076"/>
                  </a:cubicBezTo>
                  <a:cubicBezTo>
                    <a:pt x="3578711" y="959831"/>
                    <a:pt x="3581157" y="929244"/>
                    <a:pt x="3567699" y="894987"/>
                  </a:cubicBezTo>
                  <a:cubicBezTo>
                    <a:pt x="3579934" y="925574"/>
                    <a:pt x="3575040" y="953713"/>
                    <a:pt x="3593391" y="974513"/>
                  </a:cubicBezTo>
                  <a:cubicBezTo>
                    <a:pt x="3601956" y="990417"/>
                    <a:pt x="3600732" y="1009993"/>
                    <a:pt x="3614191" y="1024676"/>
                  </a:cubicBezTo>
                  <a:cubicBezTo>
                    <a:pt x="3579934" y="1110318"/>
                    <a:pt x="3522430" y="1180055"/>
                    <a:pt x="3468599" y="1253463"/>
                  </a:cubicBezTo>
                  <a:cubicBezTo>
                    <a:pt x="3408648" y="1334212"/>
                    <a:pt x="3337687" y="1403951"/>
                    <a:pt x="3266726" y="1473688"/>
                  </a:cubicBezTo>
                  <a:cubicBezTo>
                    <a:pt x="3236140" y="1504274"/>
                    <a:pt x="3204329" y="1529967"/>
                    <a:pt x="3171296" y="1556883"/>
                  </a:cubicBezTo>
                  <a:cubicBezTo>
                    <a:pt x="3156614" y="1544649"/>
                    <a:pt x="3171296" y="1523849"/>
                    <a:pt x="3154167" y="1515286"/>
                  </a:cubicBezTo>
                  <a:cubicBezTo>
                    <a:pt x="3161508" y="1455335"/>
                    <a:pt x="3132145" y="1406396"/>
                    <a:pt x="3105228" y="1358682"/>
                  </a:cubicBezTo>
                  <a:cubicBezTo>
                    <a:pt x="3062406" y="1284049"/>
                    <a:pt x="3090547" y="1219206"/>
                    <a:pt x="3123580" y="1155586"/>
                  </a:cubicBezTo>
                  <a:cubicBezTo>
                    <a:pt x="3140708" y="1122553"/>
                    <a:pt x="3148049" y="1098084"/>
                    <a:pt x="3135814" y="1061380"/>
                  </a:cubicBezTo>
                  <a:cubicBezTo>
                    <a:pt x="3123580" y="1023451"/>
                    <a:pt x="3127251" y="983076"/>
                    <a:pt x="3111345" y="943925"/>
                  </a:cubicBezTo>
                  <a:cubicBezTo>
                    <a:pt x="3099110" y="914563"/>
                    <a:pt x="3094216" y="880305"/>
                    <a:pt x="3068524" y="859507"/>
                  </a:cubicBezTo>
                  <a:cubicBezTo>
                    <a:pt x="3011021" y="811791"/>
                    <a:pt x="3018361" y="751842"/>
                    <a:pt x="3034267" y="689444"/>
                  </a:cubicBezTo>
                  <a:cubicBezTo>
                    <a:pt x="3036714" y="680880"/>
                    <a:pt x="3039161" y="672315"/>
                    <a:pt x="3039161" y="663752"/>
                  </a:cubicBezTo>
                  <a:cubicBezTo>
                    <a:pt x="3042831" y="614813"/>
                    <a:pt x="3017139" y="591567"/>
                    <a:pt x="2969423" y="602578"/>
                  </a:cubicBezTo>
                  <a:cubicBezTo>
                    <a:pt x="2948624" y="607472"/>
                    <a:pt x="2933943" y="607472"/>
                    <a:pt x="2921708" y="585450"/>
                  </a:cubicBezTo>
                  <a:cubicBezTo>
                    <a:pt x="2897239" y="542628"/>
                    <a:pt x="2860535" y="531617"/>
                    <a:pt x="2816490" y="552416"/>
                  </a:cubicBezTo>
                  <a:cubicBezTo>
                    <a:pt x="2798137" y="560981"/>
                    <a:pt x="2778562" y="569544"/>
                    <a:pt x="2761433" y="579332"/>
                  </a:cubicBezTo>
                  <a:cubicBezTo>
                    <a:pt x="2739411" y="591567"/>
                    <a:pt x="2718612" y="595238"/>
                    <a:pt x="2695366" y="585450"/>
                  </a:cubicBezTo>
                  <a:cubicBezTo>
                    <a:pt x="2666003" y="573215"/>
                    <a:pt x="2635417" y="578109"/>
                    <a:pt x="2610947" y="594014"/>
                  </a:cubicBezTo>
                  <a:cubicBezTo>
                    <a:pt x="2574243" y="618483"/>
                    <a:pt x="2547327" y="598907"/>
                    <a:pt x="2525304" y="576885"/>
                  </a:cubicBezTo>
                  <a:cubicBezTo>
                    <a:pt x="2503282" y="554863"/>
                    <a:pt x="2480035" y="535287"/>
                    <a:pt x="2455566" y="516936"/>
                  </a:cubicBezTo>
                  <a:cubicBezTo>
                    <a:pt x="2442109" y="507148"/>
                    <a:pt x="2429874" y="496136"/>
                    <a:pt x="2426203" y="480232"/>
                  </a:cubicBezTo>
                  <a:cubicBezTo>
                    <a:pt x="2416415" y="432516"/>
                    <a:pt x="2382158" y="403153"/>
                    <a:pt x="2352795" y="368895"/>
                  </a:cubicBezTo>
                  <a:cubicBezTo>
                    <a:pt x="2336890" y="350544"/>
                    <a:pt x="2322209" y="280806"/>
                    <a:pt x="2330772" y="258783"/>
                  </a:cubicBezTo>
                  <a:cubicBezTo>
                    <a:pt x="2354019" y="201281"/>
                    <a:pt x="2361360" y="141330"/>
                    <a:pt x="2339337" y="80157"/>
                  </a:cubicBezTo>
                  <a:cubicBezTo>
                    <a:pt x="2335666" y="70369"/>
                    <a:pt x="2331996" y="60582"/>
                    <a:pt x="2338113" y="50794"/>
                  </a:cubicBezTo>
                  <a:close/>
                  <a:moveTo>
                    <a:pt x="578273" y="0"/>
                  </a:moveTo>
                  <a:lnTo>
                    <a:pt x="701190" y="0"/>
                  </a:lnTo>
                  <a:lnTo>
                    <a:pt x="712123" y="5526"/>
                  </a:lnTo>
                  <a:cubicBezTo>
                    <a:pt x="747605" y="31218"/>
                    <a:pt x="784309" y="52018"/>
                    <a:pt x="819789" y="80157"/>
                  </a:cubicBezTo>
                  <a:cubicBezTo>
                    <a:pt x="786756" y="89945"/>
                    <a:pt x="752499" y="109520"/>
                    <a:pt x="731699" y="64253"/>
                  </a:cubicBezTo>
                  <a:cubicBezTo>
                    <a:pt x="718241" y="36112"/>
                    <a:pt x="685207" y="36112"/>
                    <a:pt x="666856" y="15314"/>
                  </a:cubicBezTo>
                  <a:lnTo>
                    <a:pt x="664034" y="14263"/>
                  </a:lnTo>
                  <a:lnTo>
                    <a:pt x="666856" y="16537"/>
                  </a:lnTo>
                  <a:cubicBezTo>
                    <a:pt x="635046" y="14090"/>
                    <a:pt x="600789" y="-12826"/>
                    <a:pt x="568978" y="25102"/>
                  </a:cubicBezTo>
                  <a:cubicBezTo>
                    <a:pt x="569896" y="16231"/>
                    <a:pt x="572037" y="9120"/>
                    <a:pt x="575153" y="3423"/>
                  </a:cubicBezTo>
                  <a:close/>
                  <a:moveTo>
                    <a:pt x="10781" y="0"/>
                  </a:moveTo>
                  <a:lnTo>
                    <a:pt x="229452" y="0"/>
                  </a:lnTo>
                  <a:lnTo>
                    <a:pt x="227783" y="23572"/>
                  </a:lnTo>
                  <a:cubicBezTo>
                    <a:pt x="229159" y="45594"/>
                    <a:pt x="233748" y="67311"/>
                    <a:pt x="242312" y="88722"/>
                  </a:cubicBezTo>
                  <a:cubicBezTo>
                    <a:pt x="252100" y="114414"/>
                    <a:pt x="271675" y="126649"/>
                    <a:pt x="303485" y="125426"/>
                  </a:cubicBezTo>
                  <a:cubicBezTo>
                    <a:pt x="354871" y="122979"/>
                    <a:pt x="387904" y="103404"/>
                    <a:pt x="401363" y="50794"/>
                  </a:cubicBezTo>
                  <a:cubicBezTo>
                    <a:pt x="406256" y="32442"/>
                    <a:pt x="471100" y="15314"/>
                    <a:pt x="487005" y="25102"/>
                  </a:cubicBezTo>
                  <a:cubicBezTo>
                    <a:pt x="499240" y="32442"/>
                    <a:pt x="494346" y="41006"/>
                    <a:pt x="489452" y="52018"/>
                  </a:cubicBezTo>
                  <a:cubicBezTo>
                    <a:pt x="468653" y="98510"/>
                    <a:pt x="450301" y="146224"/>
                    <a:pt x="427055" y="191493"/>
                  </a:cubicBezTo>
                  <a:cubicBezTo>
                    <a:pt x="412373" y="219632"/>
                    <a:pt x="427055" y="217185"/>
                    <a:pt x="445407" y="217185"/>
                  </a:cubicBezTo>
                  <a:cubicBezTo>
                    <a:pt x="468653" y="217185"/>
                    <a:pt x="493122" y="214738"/>
                    <a:pt x="516369" y="218410"/>
                  </a:cubicBezTo>
                  <a:cubicBezTo>
                    <a:pt x="545732" y="223303"/>
                    <a:pt x="566530" y="235538"/>
                    <a:pt x="554295" y="272242"/>
                  </a:cubicBezTo>
                  <a:cubicBezTo>
                    <a:pt x="546955" y="295487"/>
                    <a:pt x="545732" y="321181"/>
                    <a:pt x="537167" y="344426"/>
                  </a:cubicBezTo>
                  <a:cubicBezTo>
                    <a:pt x="522485" y="383577"/>
                    <a:pt x="545732" y="408046"/>
                    <a:pt x="567754" y="433740"/>
                  </a:cubicBezTo>
                  <a:cubicBezTo>
                    <a:pt x="588553" y="458209"/>
                    <a:pt x="610575" y="442304"/>
                    <a:pt x="631375" y="432516"/>
                  </a:cubicBezTo>
                  <a:cubicBezTo>
                    <a:pt x="648503" y="425175"/>
                    <a:pt x="668079" y="425175"/>
                    <a:pt x="679089" y="441081"/>
                  </a:cubicBezTo>
                  <a:cubicBezTo>
                    <a:pt x="702336" y="472891"/>
                    <a:pt x="724358" y="454538"/>
                    <a:pt x="731699" y="433740"/>
                  </a:cubicBezTo>
                  <a:cubicBezTo>
                    <a:pt x="750050" y="379907"/>
                    <a:pt x="798989" y="376236"/>
                    <a:pt x="839364" y="357885"/>
                  </a:cubicBezTo>
                  <a:cubicBezTo>
                    <a:pt x="851599" y="357885"/>
                    <a:pt x="855269" y="360332"/>
                    <a:pt x="852822" y="370120"/>
                  </a:cubicBezTo>
                  <a:cubicBezTo>
                    <a:pt x="858940" y="395812"/>
                    <a:pt x="874844" y="388471"/>
                    <a:pt x="883409" y="376236"/>
                  </a:cubicBezTo>
                  <a:cubicBezTo>
                    <a:pt x="906654" y="346873"/>
                    <a:pt x="926230" y="367673"/>
                    <a:pt x="942135" y="381130"/>
                  </a:cubicBezTo>
                  <a:cubicBezTo>
                    <a:pt x="977615" y="410493"/>
                    <a:pt x="1016766" y="415387"/>
                    <a:pt x="1058364" y="401930"/>
                  </a:cubicBezTo>
                  <a:cubicBezTo>
                    <a:pt x="1075493" y="395812"/>
                    <a:pt x="1087728" y="390918"/>
                    <a:pt x="1101186" y="412940"/>
                  </a:cubicBezTo>
                  <a:cubicBezTo>
                    <a:pt x="1114644" y="434963"/>
                    <a:pt x="1141560" y="447197"/>
                    <a:pt x="1158689" y="466773"/>
                  </a:cubicBezTo>
                  <a:cubicBezTo>
                    <a:pt x="1206405" y="521830"/>
                    <a:pt x="1261460" y="553640"/>
                    <a:pt x="1334868" y="569544"/>
                  </a:cubicBezTo>
                  <a:cubicBezTo>
                    <a:pt x="1394819" y="581779"/>
                    <a:pt x="1433970" y="668646"/>
                    <a:pt x="1424182" y="721254"/>
                  </a:cubicBezTo>
                  <a:cubicBezTo>
                    <a:pt x="1420511" y="731042"/>
                    <a:pt x="1416841" y="739607"/>
                    <a:pt x="1410723" y="746948"/>
                  </a:cubicBezTo>
                  <a:cubicBezTo>
                    <a:pt x="1392372" y="765299"/>
                    <a:pt x="1418064" y="784875"/>
                    <a:pt x="1408276" y="802003"/>
                  </a:cubicBezTo>
                  <a:cubicBezTo>
                    <a:pt x="1415617" y="811791"/>
                    <a:pt x="1425405" y="805674"/>
                    <a:pt x="1433970" y="805674"/>
                  </a:cubicBezTo>
                  <a:cubicBezTo>
                    <a:pt x="1463333" y="795886"/>
                    <a:pt x="1481684" y="754288"/>
                    <a:pt x="1522059" y="773864"/>
                  </a:cubicBezTo>
                  <a:cubicBezTo>
                    <a:pt x="1563657" y="786099"/>
                    <a:pt x="1588127" y="835037"/>
                    <a:pt x="1634618" y="832590"/>
                  </a:cubicBezTo>
                  <a:cubicBezTo>
                    <a:pt x="1692121" y="830143"/>
                    <a:pt x="1737390" y="849719"/>
                    <a:pt x="1771647" y="894987"/>
                  </a:cubicBezTo>
                  <a:cubicBezTo>
                    <a:pt x="1786328" y="914562"/>
                    <a:pt x="1823032" y="894987"/>
                    <a:pt x="1831596" y="930468"/>
                  </a:cubicBezTo>
                  <a:cubicBezTo>
                    <a:pt x="1840161" y="967172"/>
                    <a:pt x="1845055" y="1002652"/>
                    <a:pt x="1826702" y="1036909"/>
                  </a:cubicBezTo>
                  <a:cubicBezTo>
                    <a:pt x="1804680" y="1078507"/>
                    <a:pt x="1772870" y="1112764"/>
                    <a:pt x="1749624" y="1153139"/>
                  </a:cubicBezTo>
                  <a:cubicBezTo>
                    <a:pt x="1736166" y="1176384"/>
                    <a:pt x="1732496" y="1195960"/>
                    <a:pt x="1734943" y="1217982"/>
                  </a:cubicBezTo>
                  <a:cubicBezTo>
                    <a:pt x="1744731" y="1298731"/>
                    <a:pt x="1726378" y="1373363"/>
                    <a:pt x="1694568" y="1445547"/>
                  </a:cubicBezTo>
                  <a:cubicBezTo>
                    <a:pt x="1687227" y="1460229"/>
                    <a:pt x="1676216" y="1482251"/>
                    <a:pt x="1651747" y="1478581"/>
                  </a:cubicBezTo>
                  <a:cubicBezTo>
                    <a:pt x="1610149" y="1473688"/>
                    <a:pt x="1584456" y="1505498"/>
                    <a:pt x="1555092" y="1523849"/>
                  </a:cubicBezTo>
                  <a:cubicBezTo>
                    <a:pt x="1535517" y="1536084"/>
                    <a:pt x="1514719" y="1560553"/>
                    <a:pt x="1522059" y="1586247"/>
                  </a:cubicBezTo>
                  <a:cubicBezTo>
                    <a:pt x="1537964" y="1646196"/>
                    <a:pt x="1503707" y="1692688"/>
                    <a:pt x="1485355" y="1742851"/>
                  </a:cubicBezTo>
                  <a:cubicBezTo>
                    <a:pt x="1473121" y="1778330"/>
                    <a:pt x="1449874" y="1810141"/>
                    <a:pt x="1431523" y="1843175"/>
                  </a:cubicBezTo>
                  <a:cubicBezTo>
                    <a:pt x="1424182" y="1856632"/>
                    <a:pt x="1414394" y="1867644"/>
                    <a:pt x="1397266" y="1867644"/>
                  </a:cubicBezTo>
                  <a:cubicBezTo>
                    <a:pt x="1383807" y="1856632"/>
                    <a:pt x="1366678" y="1868867"/>
                    <a:pt x="1353221" y="1859079"/>
                  </a:cubicBezTo>
                  <a:cubicBezTo>
                    <a:pt x="1343433" y="1855410"/>
                    <a:pt x="1331198" y="1844398"/>
                    <a:pt x="1334868" y="1867644"/>
                  </a:cubicBezTo>
                  <a:cubicBezTo>
                    <a:pt x="1340986" y="1879879"/>
                    <a:pt x="1354444" y="1887220"/>
                    <a:pt x="1353221" y="1901901"/>
                  </a:cubicBezTo>
                  <a:cubicBezTo>
                    <a:pt x="1345880" y="1912912"/>
                    <a:pt x="1336092" y="1910465"/>
                    <a:pt x="1326304" y="1906795"/>
                  </a:cubicBezTo>
                  <a:cubicBezTo>
                    <a:pt x="1212521" y="1867644"/>
                    <a:pt x="1101186" y="1823599"/>
                    <a:pt x="995968" y="1766096"/>
                  </a:cubicBezTo>
                  <a:cubicBezTo>
                    <a:pt x="969052" y="1751414"/>
                    <a:pt x="969052" y="1728169"/>
                    <a:pt x="956817" y="1708593"/>
                  </a:cubicBezTo>
                  <a:cubicBezTo>
                    <a:pt x="927454" y="1701253"/>
                    <a:pt x="938464" y="1675559"/>
                    <a:pt x="937242" y="1657208"/>
                  </a:cubicBezTo>
                  <a:cubicBezTo>
                    <a:pt x="936018" y="1570341"/>
                    <a:pt x="931124" y="1484698"/>
                    <a:pt x="916442" y="1399055"/>
                  </a:cubicBezTo>
                  <a:cubicBezTo>
                    <a:pt x="909101" y="1357458"/>
                    <a:pt x="889526" y="1320753"/>
                    <a:pt x="850375" y="1306072"/>
                  </a:cubicBezTo>
                  <a:cubicBezTo>
                    <a:pt x="756168" y="1270592"/>
                    <a:pt x="719464" y="1188619"/>
                    <a:pt x="682760" y="1107870"/>
                  </a:cubicBezTo>
                  <a:cubicBezTo>
                    <a:pt x="658291" y="1055262"/>
                    <a:pt x="635044" y="1003876"/>
                    <a:pt x="598340" y="958607"/>
                  </a:cubicBezTo>
                  <a:cubicBezTo>
                    <a:pt x="576318" y="931691"/>
                    <a:pt x="567754" y="897434"/>
                    <a:pt x="591000" y="864401"/>
                  </a:cubicBezTo>
                  <a:cubicBezTo>
                    <a:pt x="598340" y="854613"/>
                    <a:pt x="603234" y="844825"/>
                    <a:pt x="595893" y="831366"/>
                  </a:cubicBezTo>
                  <a:cubicBezTo>
                    <a:pt x="571424" y="781205"/>
                    <a:pt x="595893" y="740830"/>
                    <a:pt x="624034" y="701679"/>
                  </a:cubicBezTo>
                  <a:cubicBezTo>
                    <a:pt x="655844" y="657634"/>
                    <a:pt x="691324" y="616036"/>
                    <a:pt x="681536" y="554863"/>
                  </a:cubicBezTo>
                  <a:cubicBezTo>
                    <a:pt x="677866" y="531617"/>
                    <a:pt x="672973" y="508371"/>
                    <a:pt x="663185" y="486348"/>
                  </a:cubicBezTo>
                  <a:cubicBezTo>
                    <a:pt x="654620" y="465550"/>
                    <a:pt x="641162" y="460656"/>
                    <a:pt x="631375" y="485126"/>
                  </a:cubicBezTo>
                  <a:cubicBezTo>
                    <a:pt x="617916" y="515712"/>
                    <a:pt x="600787" y="513265"/>
                    <a:pt x="579989" y="494913"/>
                  </a:cubicBezTo>
                  <a:cubicBezTo>
                    <a:pt x="559189" y="477785"/>
                    <a:pt x="535944" y="466773"/>
                    <a:pt x="513922" y="452091"/>
                  </a:cubicBezTo>
                  <a:cubicBezTo>
                    <a:pt x="472324" y="425175"/>
                    <a:pt x="467430" y="379907"/>
                    <a:pt x="445407" y="343203"/>
                  </a:cubicBezTo>
                  <a:cubicBezTo>
                    <a:pt x="434396" y="326075"/>
                    <a:pt x="423385" y="315063"/>
                    <a:pt x="403810" y="308946"/>
                  </a:cubicBezTo>
                  <a:cubicBezTo>
                    <a:pt x="360988" y="295487"/>
                    <a:pt x="318167" y="277136"/>
                    <a:pt x="291250" y="235538"/>
                  </a:cubicBezTo>
                  <a:cubicBezTo>
                    <a:pt x="282686" y="223303"/>
                    <a:pt x="270451" y="211069"/>
                    <a:pt x="254546" y="217185"/>
                  </a:cubicBezTo>
                  <a:cubicBezTo>
                    <a:pt x="209277" y="233091"/>
                    <a:pt x="173798" y="211069"/>
                    <a:pt x="139540" y="189046"/>
                  </a:cubicBezTo>
                  <a:cubicBezTo>
                    <a:pt x="99165" y="164577"/>
                    <a:pt x="60014" y="138884"/>
                    <a:pt x="25757" y="105851"/>
                  </a:cubicBezTo>
                  <a:cubicBezTo>
                    <a:pt x="4959" y="85051"/>
                    <a:pt x="-8500" y="61806"/>
                    <a:pt x="6182" y="3121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0F1FD93-91A4-489B-99F2-569F7D19686B}"/>
              </a:ext>
            </a:extLst>
          </p:cNvPr>
          <p:cNvGrpSpPr/>
          <p:nvPr/>
        </p:nvGrpSpPr>
        <p:grpSpPr>
          <a:xfrm rot="18347570" flipH="1">
            <a:off x="3342938" y="2273198"/>
            <a:ext cx="1528586" cy="2331598"/>
            <a:chOff x="8121550" y="3125447"/>
            <a:chExt cx="1101023" cy="1679422"/>
          </a:xfrm>
        </p:grpSpPr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E37EF7A-E2AF-42CF-B412-7ADD05CF7613}"/>
                </a:ext>
              </a:extLst>
            </p:cNvPr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" fmla="*/ 87263 w 1342448"/>
                <a:gd name="connsiteY0" fmla="*/ 1013843 h 1678680"/>
                <a:gd name="connsiteX1" fmla="*/ 81308 w 1342448"/>
                <a:gd name="connsiteY1" fmla="*/ 997353 h 1678680"/>
                <a:gd name="connsiteX2" fmla="*/ 1147241 w 1342448"/>
                <a:gd name="connsiteY2" fmla="*/ 1216311 h 1678680"/>
                <a:gd name="connsiteX3" fmla="*/ 1170144 w 1342448"/>
                <a:gd name="connsiteY3" fmla="*/ 1230053 h 1678680"/>
                <a:gd name="connsiteX4" fmla="*/ 1240229 w 1342448"/>
                <a:gd name="connsiteY4" fmla="*/ 1252957 h 1678680"/>
                <a:gd name="connsiteX5" fmla="*/ 1187551 w 1342448"/>
                <a:gd name="connsiteY5" fmla="*/ 1124697 h 1678680"/>
                <a:gd name="connsiteX6" fmla="*/ 1024478 w 1342448"/>
                <a:gd name="connsiteY6" fmla="*/ 945591 h 1678680"/>
                <a:gd name="connsiteX7" fmla="*/ 1015316 w 1342448"/>
                <a:gd name="connsiteY7" fmla="*/ 913984 h 1678680"/>
                <a:gd name="connsiteX8" fmla="*/ 1011652 w 1342448"/>
                <a:gd name="connsiteY8" fmla="*/ 901158 h 1678680"/>
                <a:gd name="connsiteX9" fmla="*/ 946605 w 1342448"/>
                <a:gd name="connsiteY9" fmla="*/ 859473 h 1678680"/>
                <a:gd name="connsiteX10" fmla="*/ 891637 w 1342448"/>
                <a:gd name="connsiteY10" fmla="*/ 848937 h 1678680"/>
                <a:gd name="connsiteX11" fmla="*/ 253543 w 1342448"/>
                <a:gd name="connsiteY11" fmla="*/ 195727 h 1678680"/>
                <a:gd name="connsiteX12" fmla="*/ 242549 w 1342448"/>
                <a:gd name="connsiteY12" fmla="*/ 11582 h 1678680"/>
                <a:gd name="connsiteX13" fmla="*/ 251710 w 1342448"/>
                <a:gd name="connsiteY13" fmla="*/ 1505 h 1678680"/>
                <a:gd name="connsiteX14" fmla="*/ 300724 w 1342448"/>
                <a:gd name="connsiteY14" fmla="*/ 62886 h 1678680"/>
                <a:gd name="connsiteX15" fmla="*/ 496321 w 1342448"/>
                <a:gd name="connsiteY15" fmla="*/ 299251 h 1678680"/>
                <a:gd name="connsiteX16" fmla="*/ 707492 w 1342448"/>
                <a:gd name="connsiteY16" fmla="*/ 553481 h 1678680"/>
                <a:gd name="connsiteX17" fmla="*/ 913624 w 1342448"/>
                <a:gd name="connsiteY17" fmla="*/ 802214 h 1678680"/>
                <a:gd name="connsiteX18" fmla="*/ 948438 w 1342448"/>
                <a:gd name="connsiteY18" fmla="*/ 842983 h 1678680"/>
                <a:gd name="connsiteX19" fmla="*/ 957141 w 1342448"/>
                <a:gd name="connsiteY19" fmla="*/ 815498 h 1678680"/>
                <a:gd name="connsiteX20" fmla="*/ 988748 w 1342448"/>
                <a:gd name="connsiteY20" fmla="*/ 871383 h 1678680"/>
                <a:gd name="connsiteX21" fmla="*/ 1073949 w 1342448"/>
                <a:gd name="connsiteY21" fmla="*/ 916732 h 1678680"/>
                <a:gd name="connsiteX22" fmla="*/ 1057917 w 1342448"/>
                <a:gd name="connsiteY22" fmla="*/ 850312 h 1678680"/>
                <a:gd name="connsiteX23" fmla="*/ 1057459 w 1342448"/>
                <a:gd name="connsiteY23" fmla="*/ 828324 h 1678680"/>
                <a:gd name="connsiteX24" fmla="*/ 1045549 w 1342448"/>
                <a:gd name="connsiteY24" fmla="*/ 782059 h 1678680"/>
                <a:gd name="connsiteX25" fmla="*/ 1168770 w 1342448"/>
                <a:gd name="connsiteY25" fmla="*/ 157707 h 1678680"/>
                <a:gd name="connsiteX26" fmla="*/ 1178390 w 1342448"/>
                <a:gd name="connsiteY26" fmla="*/ 151752 h 1678680"/>
                <a:gd name="connsiteX27" fmla="*/ 1180222 w 1342448"/>
                <a:gd name="connsiteY27" fmla="*/ 173282 h 1678680"/>
                <a:gd name="connsiteX28" fmla="*/ 1111053 w 1342448"/>
                <a:gd name="connsiteY28" fmla="*/ 574094 h 1678680"/>
                <a:gd name="connsiteX29" fmla="*/ 1074407 w 1342448"/>
                <a:gd name="connsiteY29" fmla="*/ 788472 h 1678680"/>
                <a:gd name="connsiteX30" fmla="*/ 1073949 w 1342448"/>
                <a:gd name="connsiteY30" fmla="*/ 806337 h 1678680"/>
                <a:gd name="connsiteX31" fmla="*/ 1081737 w 1342448"/>
                <a:gd name="connsiteY31" fmla="*/ 888790 h 1678680"/>
                <a:gd name="connsiteX32" fmla="*/ 1118840 w 1342448"/>
                <a:gd name="connsiteY32" fmla="*/ 948339 h 1678680"/>
                <a:gd name="connsiteX33" fmla="*/ 1138538 w 1342448"/>
                <a:gd name="connsiteY33" fmla="*/ 944216 h 1678680"/>
                <a:gd name="connsiteX34" fmla="*/ 1146783 w 1342448"/>
                <a:gd name="connsiteY34" fmla="*/ 930016 h 1678680"/>
                <a:gd name="connsiteX35" fmla="*/ 1158235 w 1342448"/>
                <a:gd name="connsiteY35" fmla="*/ 919939 h 1678680"/>
                <a:gd name="connsiteX36" fmla="*/ 1165106 w 1342448"/>
                <a:gd name="connsiteY36" fmla="*/ 933223 h 1678680"/>
                <a:gd name="connsiteX37" fmla="*/ 1171061 w 1342448"/>
                <a:gd name="connsiteY37" fmla="*/ 975823 h 1678680"/>
                <a:gd name="connsiteX38" fmla="*/ 1188009 w 1342448"/>
                <a:gd name="connsiteY38" fmla="*/ 1023921 h 1678680"/>
                <a:gd name="connsiteX39" fmla="*/ 1304359 w 1342448"/>
                <a:gd name="connsiteY39" fmla="*/ 1274944 h 1678680"/>
                <a:gd name="connsiteX40" fmla="*/ 1341463 w 1342448"/>
                <a:gd name="connsiteY40" fmla="*/ 1503522 h 1678680"/>
                <a:gd name="connsiteX41" fmla="*/ 1337799 w 1342448"/>
                <a:gd name="connsiteY41" fmla="*/ 1656518 h 1678680"/>
                <a:gd name="connsiteX42" fmla="*/ 1333218 w 1342448"/>
                <a:gd name="connsiteY42" fmla="*/ 1673467 h 1678680"/>
                <a:gd name="connsiteX43" fmla="*/ 1329095 w 1342448"/>
                <a:gd name="connsiteY43" fmla="*/ 1676673 h 1678680"/>
                <a:gd name="connsiteX44" fmla="*/ 1285121 w 1342448"/>
                <a:gd name="connsiteY44" fmla="*/ 1676215 h 1678680"/>
                <a:gd name="connsiteX45" fmla="*/ 1283288 w 1342448"/>
                <a:gd name="connsiteY45" fmla="*/ 1674383 h 1678680"/>
                <a:gd name="connsiteX46" fmla="*/ 1289243 w 1342448"/>
                <a:gd name="connsiteY46" fmla="*/ 1514058 h 1678680"/>
                <a:gd name="connsiteX47" fmla="*/ 1279624 w 1342448"/>
                <a:gd name="connsiteY47" fmla="*/ 1410533 h 1678680"/>
                <a:gd name="connsiteX48" fmla="*/ 1269088 w 1342448"/>
                <a:gd name="connsiteY48" fmla="*/ 1388088 h 1678680"/>
                <a:gd name="connsiteX49" fmla="*/ 1247559 w 1342448"/>
                <a:gd name="connsiteY49" fmla="*/ 1353733 h 1678680"/>
                <a:gd name="connsiteX50" fmla="*/ 1269088 w 1342448"/>
                <a:gd name="connsiteY50" fmla="*/ 1358313 h 1678680"/>
                <a:gd name="connsiteX51" fmla="*/ 1247100 w 1342448"/>
                <a:gd name="connsiteY51" fmla="*/ 1272654 h 1678680"/>
                <a:gd name="connsiteX52" fmla="*/ 1235191 w 1342448"/>
                <a:gd name="connsiteY52" fmla="*/ 1264409 h 1678680"/>
                <a:gd name="connsiteX53" fmla="*/ 1154570 w 1342448"/>
                <a:gd name="connsiteY53" fmla="*/ 1239673 h 1678680"/>
                <a:gd name="connsiteX54" fmla="*/ 933321 w 1342448"/>
                <a:gd name="connsiteY54" fmla="*/ 1192033 h 1678680"/>
                <a:gd name="connsiteX55" fmla="*/ 196742 w 1342448"/>
                <a:gd name="connsiteY55" fmla="*/ 1036747 h 1678680"/>
                <a:gd name="connsiteX56" fmla="*/ 87263 w 1342448"/>
                <a:gd name="connsiteY56" fmla="*/ 1013843 h 1678680"/>
                <a:gd name="connsiteX0" fmla="*/ 115434 w 1261140"/>
                <a:gd name="connsiteY0" fmla="*/ 1036747 h 1678680"/>
                <a:gd name="connsiteX1" fmla="*/ 0 w 1261140"/>
                <a:gd name="connsiteY1" fmla="*/ 997353 h 1678680"/>
                <a:gd name="connsiteX2" fmla="*/ 1065933 w 1261140"/>
                <a:gd name="connsiteY2" fmla="*/ 1216311 h 1678680"/>
                <a:gd name="connsiteX3" fmla="*/ 1088836 w 1261140"/>
                <a:gd name="connsiteY3" fmla="*/ 1230053 h 1678680"/>
                <a:gd name="connsiteX4" fmla="*/ 1158921 w 1261140"/>
                <a:gd name="connsiteY4" fmla="*/ 1252957 h 1678680"/>
                <a:gd name="connsiteX5" fmla="*/ 1106243 w 1261140"/>
                <a:gd name="connsiteY5" fmla="*/ 1124697 h 1678680"/>
                <a:gd name="connsiteX6" fmla="*/ 943170 w 1261140"/>
                <a:gd name="connsiteY6" fmla="*/ 945591 h 1678680"/>
                <a:gd name="connsiteX7" fmla="*/ 934008 w 1261140"/>
                <a:gd name="connsiteY7" fmla="*/ 913984 h 1678680"/>
                <a:gd name="connsiteX8" fmla="*/ 930344 w 1261140"/>
                <a:gd name="connsiteY8" fmla="*/ 901158 h 1678680"/>
                <a:gd name="connsiteX9" fmla="*/ 865297 w 1261140"/>
                <a:gd name="connsiteY9" fmla="*/ 859473 h 1678680"/>
                <a:gd name="connsiteX10" fmla="*/ 810329 w 1261140"/>
                <a:gd name="connsiteY10" fmla="*/ 848937 h 1678680"/>
                <a:gd name="connsiteX11" fmla="*/ 172235 w 1261140"/>
                <a:gd name="connsiteY11" fmla="*/ 195727 h 1678680"/>
                <a:gd name="connsiteX12" fmla="*/ 161241 w 1261140"/>
                <a:gd name="connsiteY12" fmla="*/ 11582 h 1678680"/>
                <a:gd name="connsiteX13" fmla="*/ 170402 w 1261140"/>
                <a:gd name="connsiteY13" fmla="*/ 1505 h 1678680"/>
                <a:gd name="connsiteX14" fmla="*/ 219416 w 1261140"/>
                <a:gd name="connsiteY14" fmla="*/ 62886 h 1678680"/>
                <a:gd name="connsiteX15" fmla="*/ 415013 w 1261140"/>
                <a:gd name="connsiteY15" fmla="*/ 299251 h 1678680"/>
                <a:gd name="connsiteX16" fmla="*/ 626184 w 1261140"/>
                <a:gd name="connsiteY16" fmla="*/ 553481 h 1678680"/>
                <a:gd name="connsiteX17" fmla="*/ 832316 w 1261140"/>
                <a:gd name="connsiteY17" fmla="*/ 802214 h 1678680"/>
                <a:gd name="connsiteX18" fmla="*/ 867130 w 1261140"/>
                <a:gd name="connsiteY18" fmla="*/ 842983 h 1678680"/>
                <a:gd name="connsiteX19" fmla="*/ 875833 w 1261140"/>
                <a:gd name="connsiteY19" fmla="*/ 815498 h 1678680"/>
                <a:gd name="connsiteX20" fmla="*/ 907440 w 1261140"/>
                <a:gd name="connsiteY20" fmla="*/ 871383 h 1678680"/>
                <a:gd name="connsiteX21" fmla="*/ 992641 w 1261140"/>
                <a:gd name="connsiteY21" fmla="*/ 916732 h 1678680"/>
                <a:gd name="connsiteX22" fmla="*/ 976609 w 1261140"/>
                <a:gd name="connsiteY22" fmla="*/ 850312 h 1678680"/>
                <a:gd name="connsiteX23" fmla="*/ 976151 w 1261140"/>
                <a:gd name="connsiteY23" fmla="*/ 828324 h 1678680"/>
                <a:gd name="connsiteX24" fmla="*/ 964241 w 1261140"/>
                <a:gd name="connsiteY24" fmla="*/ 782059 h 1678680"/>
                <a:gd name="connsiteX25" fmla="*/ 1087462 w 1261140"/>
                <a:gd name="connsiteY25" fmla="*/ 157707 h 1678680"/>
                <a:gd name="connsiteX26" fmla="*/ 1097082 w 1261140"/>
                <a:gd name="connsiteY26" fmla="*/ 151752 h 1678680"/>
                <a:gd name="connsiteX27" fmla="*/ 1098914 w 1261140"/>
                <a:gd name="connsiteY27" fmla="*/ 173282 h 1678680"/>
                <a:gd name="connsiteX28" fmla="*/ 1029745 w 1261140"/>
                <a:gd name="connsiteY28" fmla="*/ 574094 h 1678680"/>
                <a:gd name="connsiteX29" fmla="*/ 993099 w 1261140"/>
                <a:gd name="connsiteY29" fmla="*/ 788472 h 1678680"/>
                <a:gd name="connsiteX30" fmla="*/ 992641 w 1261140"/>
                <a:gd name="connsiteY30" fmla="*/ 806337 h 1678680"/>
                <a:gd name="connsiteX31" fmla="*/ 1000429 w 1261140"/>
                <a:gd name="connsiteY31" fmla="*/ 888790 h 1678680"/>
                <a:gd name="connsiteX32" fmla="*/ 1037532 w 1261140"/>
                <a:gd name="connsiteY32" fmla="*/ 948339 h 1678680"/>
                <a:gd name="connsiteX33" fmla="*/ 1057230 w 1261140"/>
                <a:gd name="connsiteY33" fmla="*/ 944216 h 1678680"/>
                <a:gd name="connsiteX34" fmla="*/ 1065475 w 1261140"/>
                <a:gd name="connsiteY34" fmla="*/ 930016 h 1678680"/>
                <a:gd name="connsiteX35" fmla="*/ 1076927 w 1261140"/>
                <a:gd name="connsiteY35" fmla="*/ 919939 h 1678680"/>
                <a:gd name="connsiteX36" fmla="*/ 1083798 w 1261140"/>
                <a:gd name="connsiteY36" fmla="*/ 933223 h 1678680"/>
                <a:gd name="connsiteX37" fmla="*/ 1089753 w 1261140"/>
                <a:gd name="connsiteY37" fmla="*/ 975823 h 1678680"/>
                <a:gd name="connsiteX38" fmla="*/ 1106701 w 1261140"/>
                <a:gd name="connsiteY38" fmla="*/ 1023921 h 1678680"/>
                <a:gd name="connsiteX39" fmla="*/ 1223051 w 1261140"/>
                <a:gd name="connsiteY39" fmla="*/ 1274944 h 1678680"/>
                <a:gd name="connsiteX40" fmla="*/ 1260155 w 1261140"/>
                <a:gd name="connsiteY40" fmla="*/ 1503522 h 1678680"/>
                <a:gd name="connsiteX41" fmla="*/ 1256491 w 1261140"/>
                <a:gd name="connsiteY41" fmla="*/ 1656518 h 1678680"/>
                <a:gd name="connsiteX42" fmla="*/ 1251910 w 1261140"/>
                <a:gd name="connsiteY42" fmla="*/ 1673467 h 1678680"/>
                <a:gd name="connsiteX43" fmla="*/ 1247787 w 1261140"/>
                <a:gd name="connsiteY43" fmla="*/ 1676673 h 1678680"/>
                <a:gd name="connsiteX44" fmla="*/ 1203813 w 1261140"/>
                <a:gd name="connsiteY44" fmla="*/ 1676215 h 1678680"/>
                <a:gd name="connsiteX45" fmla="*/ 1201980 w 1261140"/>
                <a:gd name="connsiteY45" fmla="*/ 1674383 h 1678680"/>
                <a:gd name="connsiteX46" fmla="*/ 1207935 w 1261140"/>
                <a:gd name="connsiteY46" fmla="*/ 1514058 h 1678680"/>
                <a:gd name="connsiteX47" fmla="*/ 1198316 w 1261140"/>
                <a:gd name="connsiteY47" fmla="*/ 1410533 h 1678680"/>
                <a:gd name="connsiteX48" fmla="*/ 1187780 w 1261140"/>
                <a:gd name="connsiteY48" fmla="*/ 1388088 h 1678680"/>
                <a:gd name="connsiteX49" fmla="*/ 1166251 w 1261140"/>
                <a:gd name="connsiteY49" fmla="*/ 1353733 h 1678680"/>
                <a:gd name="connsiteX50" fmla="*/ 1187780 w 1261140"/>
                <a:gd name="connsiteY50" fmla="*/ 1358313 h 1678680"/>
                <a:gd name="connsiteX51" fmla="*/ 1165792 w 1261140"/>
                <a:gd name="connsiteY51" fmla="*/ 1272654 h 1678680"/>
                <a:gd name="connsiteX52" fmla="*/ 1153883 w 1261140"/>
                <a:gd name="connsiteY52" fmla="*/ 1264409 h 1678680"/>
                <a:gd name="connsiteX53" fmla="*/ 1073262 w 1261140"/>
                <a:gd name="connsiteY53" fmla="*/ 1239673 h 1678680"/>
                <a:gd name="connsiteX54" fmla="*/ 852013 w 1261140"/>
                <a:gd name="connsiteY54" fmla="*/ 1192033 h 1678680"/>
                <a:gd name="connsiteX55" fmla="*/ 115434 w 1261140"/>
                <a:gd name="connsiteY55" fmla="*/ 1036747 h 1678680"/>
                <a:gd name="connsiteX0" fmla="*/ 0 w 1145706"/>
                <a:gd name="connsiteY0" fmla="*/ 1036747 h 1678680"/>
                <a:gd name="connsiteX1" fmla="*/ 950499 w 1145706"/>
                <a:gd name="connsiteY1" fmla="*/ 1216311 h 1678680"/>
                <a:gd name="connsiteX2" fmla="*/ 973402 w 1145706"/>
                <a:gd name="connsiteY2" fmla="*/ 1230053 h 1678680"/>
                <a:gd name="connsiteX3" fmla="*/ 1043487 w 1145706"/>
                <a:gd name="connsiteY3" fmla="*/ 1252957 h 1678680"/>
                <a:gd name="connsiteX4" fmla="*/ 990809 w 1145706"/>
                <a:gd name="connsiteY4" fmla="*/ 1124697 h 1678680"/>
                <a:gd name="connsiteX5" fmla="*/ 827736 w 1145706"/>
                <a:gd name="connsiteY5" fmla="*/ 945591 h 1678680"/>
                <a:gd name="connsiteX6" fmla="*/ 818574 w 1145706"/>
                <a:gd name="connsiteY6" fmla="*/ 913984 h 1678680"/>
                <a:gd name="connsiteX7" fmla="*/ 814910 w 1145706"/>
                <a:gd name="connsiteY7" fmla="*/ 901158 h 1678680"/>
                <a:gd name="connsiteX8" fmla="*/ 749863 w 1145706"/>
                <a:gd name="connsiteY8" fmla="*/ 859473 h 1678680"/>
                <a:gd name="connsiteX9" fmla="*/ 694895 w 1145706"/>
                <a:gd name="connsiteY9" fmla="*/ 848937 h 1678680"/>
                <a:gd name="connsiteX10" fmla="*/ 56801 w 1145706"/>
                <a:gd name="connsiteY10" fmla="*/ 195727 h 1678680"/>
                <a:gd name="connsiteX11" fmla="*/ 45807 w 1145706"/>
                <a:gd name="connsiteY11" fmla="*/ 11582 h 1678680"/>
                <a:gd name="connsiteX12" fmla="*/ 54968 w 1145706"/>
                <a:gd name="connsiteY12" fmla="*/ 1505 h 1678680"/>
                <a:gd name="connsiteX13" fmla="*/ 103982 w 1145706"/>
                <a:gd name="connsiteY13" fmla="*/ 62886 h 1678680"/>
                <a:gd name="connsiteX14" fmla="*/ 299579 w 1145706"/>
                <a:gd name="connsiteY14" fmla="*/ 299251 h 1678680"/>
                <a:gd name="connsiteX15" fmla="*/ 510750 w 1145706"/>
                <a:gd name="connsiteY15" fmla="*/ 553481 h 1678680"/>
                <a:gd name="connsiteX16" fmla="*/ 716882 w 1145706"/>
                <a:gd name="connsiteY16" fmla="*/ 802214 h 1678680"/>
                <a:gd name="connsiteX17" fmla="*/ 751696 w 1145706"/>
                <a:gd name="connsiteY17" fmla="*/ 842983 h 1678680"/>
                <a:gd name="connsiteX18" fmla="*/ 760399 w 1145706"/>
                <a:gd name="connsiteY18" fmla="*/ 815498 h 1678680"/>
                <a:gd name="connsiteX19" fmla="*/ 792006 w 1145706"/>
                <a:gd name="connsiteY19" fmla="*/ 871383 h 1678680"/>
                <a:gd name="connsiteX20" fmla="*/ 877207 w 1145706"/>
                <a:gd name="connsiteY20" fmla="*/ 916732 h 1678680"/>
                <a:gd name="connsiteX21" fmla="*/ 861175 w 1145706"/>
                <a:gd name="connsiteY21" fmla="*/ 850312 h 1678680"/>
                <a:gd name="connsiteX22" fmla="*/ 860717 w 1145706"/>
                <a:gd name="connsiteY22" fmla="*/ 828324 h 1678680"/>
                <a:gd name="connsiteX23" fmla="*/ 848807 w 1145706"/>
                <a:gd name="connsiteY23" fmla="*/ 782059 h 1678680"/>
                <a:gd name="connsiteX24" fmla="*/ 972028 w 1145706"/>
                <a:gd name="connsiteY24" fmla="*/ 157707 h 1678680"/>
                <a:gd name="connsiteX25" fmla="*/ 981648 w 1145706"/>
                <a:gd name="connsiteY25" fmla="*/ 151752 h 1678680"/>
                <a:gd name="connsiteX26" fmla="*/ 983480 w 1145706"/>
                <a:gd name="connsiteY26" fmla="*/ 173282 h 1678680"/>
                <a:gd name="connsiteX27" fmla="*/ 914311 w 1145706"/>
                <a:gd name="connsiteY27" fmla="*/ 574094 h 1678680"/>
                <a:gd name="connsiteX28" fmla="*/ 877665 w 1145706"/>
                <a:gd name="connsiteY28" fmla="*/ 788472 h 1678680"/>
                <a:gd name="connsiteX29" fmla="*/ 877207 w 1145706"/>
                <a:gd name="connsiteY29" fmla="*/ 806337 h 1678680"/>
                <a:gd name="connsiteX30" fmla="*/ 884995 w 1145706"/>
                <a:gd name="connsiteY30" fmla="*/ 888790 h 1678680"/>
                <a:gd name="connsiteX31" fmla="*/ 922098 w 1145706"/>
                <a:gd name="connsiteY31" fmla="*/ 948339 h 1678680"/>
                <a:gd name="connsiteX32" fmla="*/ 941796 w 1145706"/>
                <a:gd name="connsiteY32" fmla="*/ 944216 h 1678680"/>
                <a:gd name="connsiteX33" fmla="*/ 950041 w 1145706"/>
                <a:gd name="connsiteY33" fmla="*/ 930016 h 1678680"/>
                <a:gd name="connsiteX34" fmla="*/ 961493 w 1145706"/>
                <a:gd name="connsiteY34" fmla="*/ 919939 h 1678680"/>
                <a:gd name="connsiteX35" fmla="*/ 968364 w 1145706"/>
                <a:gd name="connsiteY35" fmla="*/ 933223 h 1678680"/>
                <a:gd name="connsiteX36" fmla="*/ 974319 w 1145706"/>
                <a:gd name="connsiteY36" fmla="*/ 975823 h 1678680"/>
                <a:gd name="connsiteX37" fmla="*/ 991267 w 1145706"/>
                <a:gd name="connsiteY37" fmla="*/ 1023921 h 1678680"/>
                <a:gd name="connsiteX38" fmla="*/ 1107617 w 1145706"/>
                <a:gd name="connsiteY38" fmla="*/ 1274944 h 1678680"/>
                <a:gd name="connsiteX39" fmla="*/ 1144721 w 1145706"/>
                <a:gd name="connsiteY39" fmla="*/ 1503522 h 1678680"/>
                <a:gd name="connsiteX40" fmla="*/ 1141057 w 1145706"/>
                <a:gd name="connsiteY40" fmla="*/ 1656518 h 1678680"/>
                <a:gd name="connsiteX41" fmla="*/ 1136476 w 1145706"/>
                <a:gd name="connsiteY41" fmla="*/ 1673467 h 1678680"/>
                <a:gd name="connsiteX42" fmla="*/ 1132353 w 1145706"/>
                <a:gd name="connsiteY42" fmla="*/ 1676673 h 1678680"/>
                <a:gd name="connsiteX43" fmla="*/ 1088379 w 1145706"/>
                <a:gd name="connsiteY43" fmla="*/ 1676215 h 1678680"/>
                <a:gd name="connsiteX44" fmla="*/ 1086546 w 1145706"/>
                <a:gd name="connsiteY44" fmla="*/ 1674383 h 1678680"/>
                <a:gd name="connsiteX45" fmla="*/ 1092501 w 1145706"/>
                <a:gd name="connsiteY45" fmla="*/ 1514058 h 1678680"/>
                <a:gd name="connsiteX46" fmla="*/ 1082882 w 1145706"/>
                <a:gd name="connsiteY46" fmla="*/ 1410533 h 1678680"/>
                <a:gd name="connsiteX47" fmla="*/ 1072346 w 1145706"/>
                <a:gd name="connsiteY47" fmla="*/ 1388088 h 1678680"/>
                <a:gd name="connsiteX48" fmla="*/ 1050817 w 1145706"/>
                <a:gd name="connsiteY48" fmla="*/ 1353733 h 1678680"/>
                <a:gd name="connsiteX49" fmla="*/ 1072346 w 1145706"/>
                <a:gd name="connsiteY49" fmla="*/ 1358313 h 1678680"/>
                <a:gd name="connsiteX50" fmla="*/ 1050358 w 1145706"/>
                <a:gd name="connsiteY50" fmla="*/ 1272654 h 1678680"/>
                <a:gd name="connsiteX51" fmla="*/ 1038449 w 1145706"/>
                <a:gd name="connsiteY51" fmla="*/ 1264409 h 1678680"/>
                <a:gd name="connsiteX52" fmla="*/ 957828 w 1145706"/>
                <a:gd name="connsiteY52" fmla="*/ 1239673 h 1678680"/>
                <a:gd name="connsiteX53" fmla="*/ 736579 w 1145706"/>
                <a:gd name="connsiteY53" fmla="*/ 1192033 h 1678680"/>
                <a:gd name="connsiteX54" fmla="*/ 0 w 1145706"/>
                <a:gd name="connsiteY54" fmla="*/ 1036747 h 1678680"/>
                <a:gd name="connsiteX0" fmla="*/ 691895 w 1101022"/>
                <a:gd name="connsiteY0" fmla="*/ 119203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53" fmla="*/ 691895 w 1101022"/>
                <a:gd name="connsiteY53" fmla="*/ 1192033 h 1678680"/>
                <a:gd name="connsiteX0" fmla="*/ 913144 w 1101022"/>
                <a:gd name="connsiteY0" fmla="*/ 123967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98803 w 1101022"/>
                <a:gd name="connsiteY2" fmla="*/ 1252957 h 1678680"/>
                <a:gd name="connsiteX3" fmla="*/ 946125 w 1101022"/>
                <a:gd name="connsiteY3" fmla="*/ 1124697 h 1678680"/>
                <a:gd name="connsiteX4" fmla="*/ 783052 w 1101022"/>
                <a:gd name="connsiteY4" fmla="*/ 945591 h 1678680"/>
                <a:gd name="connsiteX5" fmla="*/ 773890 w 1101022"/>
                <a:gd name="connsiteY5" fmla="*/ 913984 h 1678680"/>
                <a:gd name="connsiteX6" fmla="*/ 770226 w 1101022"/>
                <a:gd name="connsiteY6" fmla="*/ 901158 h 1678680"/>
                <a:gd name="connsiteX7" fmla="*/ 705179 w 1101022"/>
                <a:gd name="connsiteY7" fmla="*/ 859473 h 1678680"/>
                <a:gd name="connsiteX8" fmla="*/ 650211 w 1101022"/>
                <a:gd name="connsiteY8" fmla="*/ 848937 h 1678680"/>
                <a:gd name="connsiteX9" fmla="*/ 12117 w 1101022"/>
                <a:gd name="connsiteY9" fmla="*/ 195727 h 1678680"/>
                <a:gd name="connsiteX10" fmla="*/ 1123 w 1101022"/>
                <a:gd name="connsiteY10" fmla="*/ 11582 h 1678680"/>
                <a:gd name="connsiteX11" fmla="*/ 10284 w 1101022"/>
                <a:gd name="connsiteY11" fmla="*/ 1505 h 1678680"/>
                <a:gd name="connsiteX12" fmla="*/ 59298 w 1101022"/>
                <a:gd name="connsiteY12" fmla="*/ 62886 h 1678680"/>
                <a:gd name="connsiteX13" fmla="*/ 254895 w 1101022"/>
                <a:gd name="connsiteY13" fmla="*/ 299251 h 1678680"/>
                <a:gd name="connsiteX14" fmla="*/ 466066 w 1101022"/>
                <a:gd name="connsiteY14" fmla="*/ 553481 h 1678680"/>
                <a:gd name="connsiteX15" fmla="*/ 672198 w 1101022"/>
                <a:gd name="connsiteY15" fmla="*/ 802214 h 1678680"/>
                <a:gd name="connsiteX16" fmla="*/ 707012 w 1101022"/>
                <a:gd name="connsiteY16" fmla="*/ 842983 h 1678680"/>
                <a:gd name="connsiteX17" fmla="*/ 715715 w 1101022"/>
                <a:gd name="connsiteY17" fmla="*/ 815498 h 1678680"/>
                <a:gd name="connsiteX18" fmla="*/ 747322 w 1101022"/>
                <a:gd name="connsiteY18" fmla="*/ 871383 h 1678680"/>
                <a:gd name="connsiteX19" fmla="*/ 832523 w 1101022"/>
                <a:gd name="connsiteY19" fmla="*/ 916732 h 1678680"/>
                <a:gd name="connsiteX20" fmla="*/ 816491 w 1101022"/>
                <a:gd name="connsiteY20" fmla="*/ 850312 h 1678680"/>
                <a:gd name="connsiteX21" fmla="*/ 816033 w 1101022"/>
                <a:gd name="connsiteY21" fmla="*/ 828324 h 1678680"/>
                <a:gd name="connsiteX22" fmla="*/ 804123 w 1101022"/>
                <a:gd name="connsiteY22" fmla="*/ 782059 h 1678680"/>
                <a:gd name="connsiteX23" fmla="*/ 927344 w 1101022"/>
                <a:gd name="connsiteY23" fmla="*/ 157707 h 1678680"/>
                <a:gd name="connsiteX24" fmla="*/ 936964 w 1101022"/>
                <a:gd name="connsiteY24" fmla="*/ 151752 h 1678680"/>
                <a:gd name="connsiteX25" fmla="*/ 938796 w 1101022"/>
                <a:gd name="connsiteY25" fmla="*/ 173282 h 1678680"/>
                <a:gd name="connsiteX26" fmla="*/ 869627 w 1101022"/>
                <a:gd name="connsiteY26" fmla="*/ 574094 h 1678680"/>
                <a:gd name="connsiteX27" fmla="*/ 832981 w 1101022"/>
                <a:gd name="connsiteY27" fmla="*/ 788472 h 1678680"/>
                <a:gd name="connsiteX28" fmla="*/ 832523 w 1101022"/>
                <a:gd name="connsiteY28" fmla="*/ 806337 h 1678680"/>
                <a:gd name="connsiteX29" fmla="*/ 840311 w 1101022"/>
                <a:gd name="connsiteY29" fmla="*/ 888790 h 1678680"/>
                <a:gd name="connsiteX30" fmla="*/ 877414 w 1101022"/>
                <a:gd name="connsiteY30" fmla="*/ 948339 h 1678680"/>
                <a:gd name="connsiteX31" fmla="*/ 897112 w 1101022"/>
                <a:gd name="connsiteY31" fmla="*/ 944216 h 1678680"/>
                <a:gd name="connsiteX32" fmla="*/ 905357 w 1101022"/>
                <a:gd name="connsiteY32" fmla="*/ 930016 h 1678680"/>
                <a:gd name="connsiteX33" fmla="*/ 916809 w 1101022"/>
                <a:gd name="connsiteY33" fmla="*/ 919939 h 1678680"/>
                <a:gd name="connsiteX34" fmla="*/ 923680 w 1101022"/>
                <a:gd name="connsiteY34" fmla="*/ 933223 h 1678680"/>
                <a:gd name="connsiteX35" fmla="*/ 929635 w 1101022"/>
                <a:gd name="connsiteY35" fmla="*/ 975823 h 1678680"/>
                <a:gd name="connsiteX36" fmla="*/ 946583 w 1101022"/>
                <a:gd name="connsiteY36" fmla="*/ 1023921 h 1678680"/>
                <a:gd name="connsiteX37" fmla="*/ 1062933 w 1101022"/>
                <a:gd name="connsiteY37" fmla="*/ 1274944 h 1678680"/>
                <a:gd name="connsiteX38" fmla="*/ 1100037 w 1101022"/>
                <a:gd name="connsiteY38" fmla="*/ 1503522 h 1678680"/>
                <a:gd name="connsiteX39" fmla="*/ 1096373 w 1101022"/>
                <a:gd name="connsiteY39" fmla="*/ 1656518 h 1678680"/>
                <a:gd name="connsiteX40" fmla="*/ 1091792 w 1101022"/>
                <a:gd name="connsiteY40" fmla="*/ 1673467 h 1678680"/>
                <a:gd name="connsiteX41" fmla="*/ 1087669 w 1101022"/>
                <a:gd name="connsiteY41" fmla="*/ 1676673 h 1678680"/>
                <a:gd name="connsiteX42" fmla="*/ 1043695 w 1101022"/>
                <a:gd name="connsiteY42" fmla="*/ 1676215 h 1678680"/>
                <a:gd name="connsiteX43" fmla="*/ 1041862 w 1101022"/>
                <a:gd name="connsiteY43" fmla="*/ 1674383 h 1678680"/>
                <a:gd name="connsiteX44" fmla="*/ 1047817 w 1101022"/>
                <a:gd name="connsiteY44" fmla="*/ 1514058 h 1678680"/>
                <a:gd name="connsiteX45" fmla="*/ 1038198 w 1101022"/>
                <a:gd name="connsiteY45" fmla="*/ 1410533 h 1678680"/>
                <a:gd name="connsiteX46" fmla="*/ 1027662 w 1101022"/>
                <a:gd name="connsiteY46" fmla="*/ 1388088 h 1678680"/>
                <a:gd name="connsiteX47" fmla="*/ 1006133 w 1101022"/>
                <a:gd name="connsiteY47" fmla="*/ 1353733 h 1678680"/>
                <a:gd name="connsiteX48" fmla="*/ 1027662 w 1101022"/>
                <a:gd name="connsiteY48" fmla="*/ 1358313 h 1678680"/>
                <a:gd name="connsiteX49" fmla="*/ 1005674 w 1101022"/>
                <a:gd name="connsiteY49" fmla="*/ 1272654 h 1678680"/>
                <a:gd name="connsiteX50" fmla="*/ 993765 w 1101022"/>
                <a:gd name="connsiteY50" fmla="*/ 1264409 h 1678680"/>
                <a:gd name="connsiteX0" fmla="*/ 993765 w 1101022"/>
                <a:gd name="connsiteY0" fmla="*/ 1264409 h 1678680"/>
                <a:gd name="connsiteX1" fmla="*/ 998803 w 1101022"/>
                <a:gd name="connsiteY1" fmla="*/ 1252957 h 1678680"/>
                <a:gd name="connsiteX2" fmla="*/ 946125 w 1101022"/>
                <a:gd name="connsiteY2" fmla="*/ 1124697 h 1678680"/>
                <a:gd name="connsiteX3" fmla="*/ 783052 w 1101022"/>
                <a:gd name="connsiteY3" fmla="*/ 945591 h 1678680"/>
                <a:gd name="connsiteX4" fmla="*/ 773890 w 1101022"/>
                <a:gd name="connsiteY4" fmla="*/ 913984 h 1678680"/>
                <a:gd name="connsiteX5" fmla="*/ 770226 w 1101022"/>
                <a:gd name="connsiteY5" fmla="*/ 901158 h 1678680"/>
                <a:gd name="connsiteX6" fmla="*/ 705179 w 1101022"/>
                <a:gd name="connsiteY6" fmla="*/ 859473 h 1678680"/>
                <a:gd name="connsiteX7" fmla="*/ 650211 w 1101022"/>
                <a:gd name="connsiteY7" fmla="*/ 848937 h 1678680"/>
                <a:gd name="connsiteX8" fmla="*/ 12117 w 1101022"/>
                <a:gd name="connsiteY8" fmla="*/ 195727 h 1678680"/>
                <a:gd name="connsiteX9" fmla="*/ 1123 w 1101022"/>
                <a:gd name="connsiteY9" fmla="*/ 11582 h 1678680"/>
                <a:gd name="connsiteX10" fmla="*/ 10284 w 1101022"/>
                <a:gd name="connsiteY10" fmla="*/ 1505 h 1678680"/>
                <a:gd name="connsiteX11" fmla="*/ 59298 w 1101022"/>
                <a:gd name="connsiteY11" fmla="*/ 62886 h 1678680"/>
                <a:gd name="connsiteX12" fmla="*/ 254895 w 1101022"/>
                <a:gd name="connsiteY12" fmla="*/ 299251 h 1678680"/>
                <a:gd name="connsiteX13" fmla="*/ 466066 w 1101022"/>
                <a:gd name="connsiteY13" fmla="*/ 553481 h 1678680"/>
                <a:gd name="connsiteX14" fmla="*/ 672198 w 1101022"/>
                <a:gd name="connsiteY14" fmla="*/ 802214 h 1678680"/>
                <a:gd name="connsiteX15" fmla="*/ 707012 w 1101022"/>
                <a:gd name="connsiteY15" fmla="*/ 842983 h 1678680"/>
                <a:gd name="connsiteX16" fmla="*/ 715715 w 1101022"/>
                <a:gd name="connsiteY16" fmla="*/ 815498 h 1678680"/>
                <a:gd name="connsiteX17" fmla="*/ 747322 w 1101022"/>
                <a:gd name="connsiteY17" fmla="*/ 871383 h 1678680"/>
                <a:gd name="connsiteX18" fmla="*/ 832523 w 1101022"/>
                <a:gd name="connsiteY18" fmla="*/ 916732 h 1678680"/>
                <a:gd name="connsiteX19" fmla="*/ 816491 w 1101022"/>
                <a:gd name="connsiteY19" fmla="*/ 850312 h 1678680"/>
                <a:gd name="connsiteX20" fmla="*/ 816033 w 1101022"/>
                <a:gd name="connsiteY20" fmla="*/ 828324 h 1678680"/>
                <a:gd name="connsiteX21" fmla="*/ 804123 w 1101022"/>
                <a:gd name="connsiteY21" fmla="*/ 782059 h 1678680"/>
                <a:gd name="connsiteX22" fmla="*/ 927344 w 1101022"/>
                <a:gd name="connsiteY22" fmla="*/ 157707 h 1678680"/>
                <a:gd name="connsiteX23" fmla="*/ 936964 w 1101022"/>
                <a:gd name="connsiteY23" fmla="*/ 151752 h 1678680"/>
                <a:gd name="connsiteX24" fmla="*/ 938796 w 1101022"/>
                <a:gd name="connsiteY24" fmla="*/ 173282 h 1678680"/>
                <a:gd name="connsiteX25" fmla="*/ 869627 w 1101022"/>
                <a:gd name="connsiteY25" fmla="*/ 574094 h 1678680"/>
                <a:gd name="connsiteX26" fmla="*/ 832981 w 1101022"/>
                <a:gd name="connsiteY26" fmla="*/ 788472 h 1678680"/>
                <a:gd name="connsiteX27" fmla="*/ 832523 w 1101022"/>
                <a:gd name="connsiteY27" fmla="*/ 806337 h 1678680"/>
                <a:gd name="connsiteX28" fmla="*/ 840311 w 1101022"/>
                <a:gd name="connsiteY28" fmla="*/ 888790 h 1678680"/>
                <a:gd name="connsiteX29" fmla="*/ 877414 w 1101022"/>
                <a:gd name="connsiteY29" fmla="*/ 948339 h 1678680"/>
                <a:gd name="connsiteX30" fmla="*/ 897112 w 1101022"/>
                <a:gd name="connsiteY30" fmla="*/ 944216 h 1678680"/>
                <a:gd name="connsiteX31" fmla="*/ 905357 w 1101022"/>
                <a:gd name="connsiteY31" fmla="*/ 930016 h 1678680"/>
                <a:gd name="connsiteX32" fmla="*/ 916809 w 1101022"/>
                <a:gd name="connsiteY32" fmla="*/ 919939 h 1678680"/>
                <a:gd name="connsiteX33" fmla="*/ 923680 w 1101022"/>
                <a:gd name="connsiteY33" fmla="*/ 933223 h 1678680"/>
                <a:gd name="connsiteX34" fmla="*/ 929635 w 1101022"/>
                <a:gd name="connsiteY34" fmla="*/ 975823 h 1678680"/>
                <a:gd name="connsiteX35" fmla="*/ 946583 w 1101022"/>
                <a:gd name="connsiteY35" fmla="*/ 1023921 h 1678680"/>
                <a:gd name="connsiteX36" fmla="*/ 1062933 w 1101022"/>
                <a:gd name="connsiteY36" fmla="*/ 1274944 h 1678680"/>
                <a:gd name="connsiteX37" fmla="*/ 1100037 w 1101022"/>
                <a:gd name="connsiteY37" fmla="*/ 1503522 h 1678680"/>
                <a:gd name="connsiteX38" fmla="*/ 1096373 w 1101022"/>
                <a:gd name="connsiteY38" fmla="*/ 1656518 h 1678680"/>
                <a:gd name="connsiteX39" fmla="*/ 1091792 w 1101022"/>
                <a:gd name="connsiteY39" fmla="*/ 1673467 h 1678680"/>
                <a:gd name="connsiteX40" fmla="*/ 1087669 w 1101022"/>
                <a:gd name="connsiteY40" fmla="*/ 1676673 h 1678680"/>
                <a:gd name="connsiteX41" fmla="*/ 1043695 w 1101022"/>
                <a:gd name="connsiteY41" fmla="*/ 1676215 h 1678680"/>
                <a:gd name="connsiteX42" fmla="*/ 1041862 w 1101022"/>
                <a:gd name="connsiteY42" fmla="*/ 1674383 h 1678680"/>
                <a:gd name="connsiteX43" fmla="*/ 1047817 w 1101022"/>
                <a:gd name="connsiteY43" fmla="*/ 1514058 h 1678680"/>
                <a:gd name="connsiteX44" fmla="*/ 1038198 w 1101022"/>
                <a:gd name="connsiteY44" fmla="*/ 1410533 h 1678680"/>
                <a:gd name="connsiteX45" fmla="*/ 1027662 w 1101022"/>
                <a:gd name="connsiteY45" fmla="*/ 1388088 h 1678680"/>
                <a:gd name="connsiteX46" fmla="*/ 1006133 w 1101022"/>
                <a:gd name="connsiteY46" fmla="*/ 1353733 h 1678680"/>
                <a:gd name="connsiteX47" fmla="*/ 1027662 w 1101022"/>
                <a:gd name="connsiteY47" fmla="*/ 1358313 h 1678680"/>
                <a:gd name="connsiteX48" fmla="*/ 1005674 w 1101022"/>
                <a:gd name="connsiteY48" fmla="*/ 1272654 h 1678680"/>
                <a:gd name="connsiteX49" fmla="*/ 993765 w 1101022"/>
                <a:gd name="connsiteY49" fmla="*/ 1264409 h 1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4A6D57C-4C38-4FF9-9405-43BB2F3F25D5}"/>
                </a:ext>
              </a:extLst>
            </p:cNvPr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DC5A3B7-2F1E-4EE9-AF05-B03D820A5929}"/>
                </a:ext>
              </a:extLst>
            </p:cNvPr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737C216-48FD-4206-9298-134E33D00809}"/>
                </a:ext>
              </a:extLst>
            </p:cNvPr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0F79E74-7863-4F84-9768-87F1D95D1B66}"/>
              </a:ext>
            </a:extLst>
          </p:cNvPr>
          <p:cNvGrpSpPr/>
          <p:nvPr/>
        </p:nvGrpSpPr>
        <p:grpSpPr>
          <a:xfrm>
            <a:off x="-3146" y="4066485"/>
            <a:ext cx="12196901" cy="2778472"/>
            <a:chOff x="-3146" y="3803889"/>
            <a:chExt cx="12196901" cy="3041068"/>
          </a:xfrm>
        </p:grpSpPr>
        <p:grpSp>
          <p:nvGrpSpPr>
            <p:cNvPr id="351" name="Graphic 349">
              <a:extLst>
                <a:ext uri="{FF2B5EF4-FFF2-40B4-BE49-F238E27FC236}">
                  <a16:creationId xmlns:a16="http://schemas.microsoft.com/office/drawing/2014/main" id="{6AAE5BC0-A965-49C8-A586-C52F08D1FAA6}"/>
                </a:ext>
              </a:extLst>
            </p:cNvPr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763ECF9-1217-4C2B-BC2D-C3F301931A10}"/>
                  </a:ext>
                </a:extLst>
              </p:cNvPr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FD31BFE-8D18-4A1D-AF17-983FEE9B8C3D}"/>
                  </a:ext>
                </a:extLst>
              </p:cNvPr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4530FCFB-B2EF-45D5-8D3D-4D287DAF9CA0}"/>
                  </a:ext>
                </a:extLst>
              </p:cNvPr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0309ABF-4CC7-44F7-9A48-F67189F0D932}"/>
                  </a:ext>
                </a:extLst>
              </p:cNvPr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ED828F-D50C-47E6-9CE8-85238F75A386}"/>
                </a:ext>
              </a:extLst>
            </p:cNvPr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316EBCC-FC65-4E99-B0E7-26C8006C5613}"/>
                </a:ext>
              </a:extLst>
            </p:cNvPr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1C2410-8239-4CC9-A974-074BEEBDE0C6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38B78EB2-C665-41D3-B81F-591E2A88BDEC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D247781B-136F-4851-843B-F4CA5D814057}"/>
              </a:ext>
            </a:extLst>
          </p:cNvPr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74F8737-877D-44A1-96FA-332073373BCD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28DC8FB9-559E-4914-9461-64DFB59B3929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3C3D465C-9B15-468F-8ACB-64184D90AFDF}"/>
              </a:ext>
            </a:extLst>
          </p:cNvPr>
          <p:cNvSpPr/>
          <p:nvPr/>
        </p:nvSpPr>
        <p:spPr>
          <a:xfrm>
            <a:off x="-1045273" y="4745071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74FC5B2C-91FA-4BDC-904A-7FBF5E9FE4CD}"/>
              </a:ext>
            </a:extLst>
          </p:cNvPr>
          <p:cNvSpPr/>
          <p:nvPr/>
        </p:nvSpPr>
        <p:spPr>
          <a:xfrm>
            <a:off x="3742364" y="4841417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E74566E0-6CBC-416D-80E4-A4DEAE36D71B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CA99BF4-A745-405E-B005-3BD12D3D8E49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49C93BC-E520-457B-9EBA-E4BCDF2FB7C4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D091B21-FA27-451B-ADC4-DCEFA8E2C329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B68114F-8910-48B3-AEB3-FC20586E39DC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E368C620-9726-4CCF-A0F2-E7F656242FC1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785F3BF7-06B0-4ED6-99A7-8CDAD372C356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8AAD40CC-E01C-486A-A9D1-3C0E074D1195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76F12C84-42BD-4B2F-A51A-C8C2779F3D14}"/>
              </a:ext>
            </a:extLst>
          </p:cNvPr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3D388600-F15F-4F81-9B4A-68AA0D3B13F5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6A4DB6EE-4C58-45E9-B481-6136CDC486A7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C9BAA264-D5AB-4103-9197-45E6CFE46199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F4F35ECB-1730-49E3-B79E-799BA338EA42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ADD1E8FC-E10C-4CD9-9399-1889CF295034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4A19C330-744D-45DD-9A0F-DB162F2A49A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CE1280B-4981-4843-B4C6-991944FB31A7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8100CF61-F101-46AB-B1AA-9E0EFA56545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B93909C-7E89-4A71-A703-5CF038A07B3C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EC30C8C-2EBB-403B-AC2C-2A1FAE54EB08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EBE3AC2-4215-4ECB-812A-5E312393F472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49BC060-094A-490B-8BEF-FA9CA398A063}"/>
              </a:ext>
            </a:extLst>
          </p:cNvPr>
          <p:cNvSpPr txBox="1"/>
          <p:nvPr/>
        </p:nvSpPr>
        <p:spPr>
          <a:xfrm>
            <a:off x="4031573" y="3324515"/>
            <a:ext cx="37826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92D05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ADVOCACY FOR GREEN ENERGY</a:t>
            </a:r>
            <a:endParaRPr lang="ko-KR" altLang="en-US" sz="2800" b="1" dirty="0">
              <a:solidFill>
                <a:srgbClr val="92D050"/>
              </a:solidFill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53D0694-84ED-41E3-B9E2-59912B7245D9}"/>
              </a:ext>
            </a:extLst>
          </p:cNvPr>
          <p:cNvGrpSpPr/>
          <p:nvPr/>
        </p:nvGrpSpPr>
        <p:grpSpPr>
          <a:xfrm>
            <a:off x="3897923" y="1031874"/>
            <a:ext cx="4237028" cy="2047282"/>
            <a:chOff x="3897923" y="1031874"/>
            <a:chExt cx="4237028" cy="2047282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D7994479-5D67-41F8-9C55-8A1BEABB4A53}"/>
                </a:ext>
              </a:extLst>
            </p:cNvPr>
            <p:cNvGrpSpPr/>
            <p:nvPr/>
          </p:nvGrpSpPr>
          <p:grpSpPr>
            <a:xfrm>
              <a:off x="5130243" y="1779420"/>
              <a:ext cx="979496" cy="1186636"/>
              <a:chOff x="5966554" y="1888017"/>
              <a:chExt cx="893221" cy="1082116"/>
            </a:xfrm>
          </p:grpSpPr>
          <p:sp>
            <p:nvSpPr>
              <p:cNvPr id="290" name="Graphic 12">
                <a:extLst>
                  <a:ext uri="{FF2B5EF4-FFF2-40B4-BE49-F238E27FC236}">
                    <a16:creationId xmlns:a16="http://schemas.microsoft.com/office/drawing/2014/main" id="{0D3033F6-D2A2-4FEF-B2AC-8705BB9A7CDF}"/>
                  </a:ext>
                </a:extLst>
              </p:cNvPr>
              <p:cNvSpPr/>
              <p:nvPr/>
            </p:nvSpPr>
            <p:spPr>
              <a:xfrm>
                <a:off x="5966554" y="1888017"/>
                <a:ext cx="573868" cy="326290"/>
              </a:xfrm>
              <a:custGeom>
                <a:avLst/>
                <a:gdLst>
                  <a:gd name="connsiteX0" fmla="*/ 11922847 w 11944350"/>
                  <a:gd name="connsiteY0" fmla="*/ 958396 h 6791325"/>
                  <a:gd name="connsiteX1" fmla="*/ 9884497 w 11944350"/>
                  <a:gd name="connsiteY1" fmla="*/ 6848 h 6791325"/>
                  <a:gd name="connsiteX2" fmla="*/ 6293573 w 11944350"/>
                  <a:gd name="connsiteY2" fmla="*/ 1401308 h 6791325"/>
                  <a:gd name="connsiteX3" fmla="*/ 1673948 w 11944350"/>
                  <a:gd name="connsiteY3" fmla="*/ 996496 h 6791325"/>
                  <a:gd name="connsiteX4" fmla="*/ 1488210 w 11944350"/>
                  <a:gd name="connsiteY4" fmla="*/ 2358571 h 6791325"/>
                  <a:gd name="connsiteX5" fmla="*/ 1841588 w 11944350"/>
                  <a:gd name="connsiteY5" fmla="*/ 3539671 h 6791325"/>
                  <a:gd name="connsiteX6" fmla="*/ 155663 w 11944350"/>
                  <a:gd name="connsiteY6" fmla="*/ 4530271 h 6791325"/>
                  <a:gd name="connsiteX7" fmla="*/ 1294853 w 11944350"/>
                  <a:gd name="connsiteY7" fmla="*/ 6156188 h 6791325"/>
                  <a:gd name="connsiteX8" fmla="*/ 1816823 w 11944350"/>
                  <a:gd name="connsiteY8" fmla="*/ 6426699 h 6791325"/>
                  <a:gd name="connsiteX9" fmla="*/ 2181630 w 11944350"/>
                  <a:gd name="connsiteY9" fmla="*/ 6753406 h 6791325"/>
                  <a:gd name="connsiteX10" fmla="*/ 2930295 w 11944350"/>
                  <a:gd name="connsiteY10" fmla="*/ 6784838 h 6791325"/>
                  <a:gd name="connsiteX11" fmla="*/ 2451188 w 11944350"/>
                  <a:gd name="connsiteY11" fmla="*/ 6126661 h 6791325"/>
                  <a:gd name="connsiteX12" fmla="*/ 2352128 w 11944350"/>
                  <a:gd name="connsiteY12" fmla="*/ 5419906 h 6791325"/>
                  <a:gd name="connsiteX13" fmla="*/ 3638003 w 11944350"/>
                  <a:gd name="connsiteY13" fmla="*/ 4676003 h 6791325"/>
                  <a:gd name="connsiteX14" fmla="*/ 3425595 w 11944350"/>
                  <a:gd name="connsiteY14" fmla="*/ 3607298 h 6791325"/>
                  <a:gd name="connsiteX15" fmla="*/ 5353456 w 11944350"/>
                  <a:gd name="connsiteY15" fmla="*/ 3782558 h 6791325"/>
                  <a:gd name="connsiteX16" fmla="*/ 7006995 w 11944350"/>
                  <a:gd name="connsiteY16" fmla="*/ 3392986 h 6791325"/>
                  <a:gd name="connsiteX17" fmla="*/ 8492895 w 11944350"/>
                  <a:gd name="connsiteY17" fmla="*/ 2407148 h 6791325"/>
                  <a:gd name="connsiteX18" fmla="*/ 10588395 w 11944350"/>
                  <a:gd name="connsiteY18" fmla="*/ 2607173 h 6791325"/>
                  <a:gd name="connsiteX19" fmla="*/ 11922847 w 11944350"/>
                  <a:gd name="connsiteY19" fmla="*/ 958396 h 679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50" h="6791325">
                    <a:moveTo>
                      <a:pt x="11922847" y="958396"/>
                    </a:moveTo>
                    <a:cubicBezTo>
                      <a:pt x="11710441" y="147818"/>
                      <a:pt x="10620780" y="-40777"/>
                      <a:pt x="9884497" y="6848"/>
                    </a:cubicBezTo>
                    <a:cubicBezTo>
                      <a:pt x="8818650" y="76381"/>
                      <a:pt x="7229881" y="1044121"/>
                      <a:pt x="6293573" y="1401308"/>
                    </a:cubicBezTo>
                    <a:cubicBezTo>
                      <a:pt x="4570501" y="2059486"/>
                      <a:pt x="3269385" y="-370342"/>
                      <a:pt x="1673948" y="996496"/>
                    </a:cubicBezTo>
                    <a:cubicBezTo>
                      <a:pt x="1366290" y="1260338"/>
                      <a:pt x="1319618" y="1964236"/>
                      <a:pt x="1488210" y="2358571"/>
                    </a:cubicBezTo>
                    <a:cubicBezTo>
                      <a:pt x="1616798" y="2657656"/>
                      <a:pt x="1783485" y="3209153"/>
                      <a:pt x="1841588" y="3539671"/>
                    </a:cubicBezTo>
                    <a:cubicBezTo>
                      <a:pt x="1971128" y="4275953"/>
                      <a:pt x="487133" y="3938768"/>
                      <a:pt x="155663" y="4530271"/>
                    </a:cubicBezTo>
                    <a:cubicBezTo>
                      <a:pt x="-386310" y="5498011"/>
                      <a:pt x="607148" y="5906633"/>
                      <a:pt x="1294853" y="6156188"/>
                    </a:cubicBezTo>
                    <a:cubicBezTo>
                      <a:pt x="1482495" y="6223816"/>
                      <a:pt x="1677758" y="6279061"/>
                      <a:pt x="1816823" y="6426699"/>
                    </a:cubicBezTo>
                    <a:cubicBezTo>
                      <a:pt x="1829205" y="6440033"/>
                      <a:pt x="2205443" y="6767693"/>
                      <a:pt x="2181630" y="6753406"/>
                    </a:cubicBezTo>
                    <a:cubicBezTo>
                      <a:pt x="2294025" y="6823891"/>
                      <a:pt x="2802660" y="6784838"/>
                      <a:pt x="2930295" y="6784838"/>
                    </a:cubicBezTo>
                    <a:cubicBezTo>
                      <a:pt x="2831235" y="6709591"/>
                      <a:pt x="2550248" y="6259058"/>
                      <a:pt x="2451188" y="6126661"/>
                    </a:cubicBezTo>
                    <a:cubicBezTo>
                      <a:pt x="2279738" y="5898061"/>
                      <a:pt x="2165438" y="5698036"/>
                      <a:pt x="2352128" y="5419906"/>
                    </a:cubicBezTo>
                    <a:cubicBezTo>
                      <a:pt x="2632163" y="5002711"/>
                      <a:pt x="3646575" y="5310368"/>
                      <a:pt x="3638003" y="4676003"/>
                    </a:cubicBezTo>
                    <a:cubicBezTo>
                      <a:pt x="3631335" y="4198801"/>
                      <a:pt x="2949345" y="4121648"/>
                      <a:pt x="3425595" y="3607298"/>
                    </a:cubicBezTo>
                    <a:cubicBezTo>
                      <a:pt x="3972330" y="3016748"/>
                      <a:pt x="4710518" y="3607298"/>
                      <a:pt x="5353456" y="3782558"/>
                    </a:cubicBezTo>
                    <a:cubicBezTo>
                      <a:pt x="5906858" y="3934006"/>
                      <a:pt x="6559320" y="3850186"/>
                      <a:pt x="7006995" y="3392986"/>
                    </a:cubicBezTo>
                    <a:cubicBezTo>
                      <a:pt x="7565160" y="2821486"/>
                      <a:pt x="7475626" y="2466203"/>
                      <a:pt x="8492895" y="2407148"/>
                    </a:cubicBezTo>
                    <a:cubicBezTo>
                      <a:pt x="9212985" y="2365238"/>
                      <a:pt x="9866400" y="2736713"/>
                      <a:pt x="10588395" y="2607173"/>
                    </a:cubicBezTo>
                    <a:cubicBezTo>
                      <a:pt x="11225618" y="2491921"/>
                      <a:pt x="12105728" y="1653721"/>
                      <a:pt x="11922847" y="958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5093142-4C00-4C99-99C5-C988AAE06B9E}"/>
                  </a:ext>
                </a:extLst>
              </p:cNvPr>
              <p:cNvGrpSpPr/>
              <p:nvPr/>
            </p:nvGrpSpPr>
            <p:grpSpPr>
              <a:xfrm>
                <a:off x="5973140" y="2116070"/>
                <a:ext cx="886635" cy="854063"/>
                <a:chOff x="6892390" y="1213970"/>
                <a:chExt cx="4754685" cy="4580013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400080F0-F09F-4D70-AD36-4F8957A000F8}"/>
                    </a:ext>
                  </a:extLst>
                </p:cNvPr>
                <p:cNvGrpSpPr/>
                <p:nvPr/>
              </p:nvGrpSpPr>
              <p:grpSpPr>
                <a:xfrm>
                  <a:off x="6892390" y="1621878"/>
                  <a:ext cx="1097280" cy="4172105"/>
                  <a:chOff x="6599258" y="1944858"/>
                  <a:chExt cx="1097280" cy="4172105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ADDF2859-9AE5-471D-A6D4-A36E95731AE3}"/>
                      </a:ext>
                    </a:extLst>
                  </p:cNvPr>
                  <p:cNvSpPr/>
                  <p:nvPr/>
                </p:nvSpPr>
                <p:spPr>
                  <a:xfrm>
                    <a:off x="6599259" y="3642459"/>
                    <a:ext cx="1097279" cy="24709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055EB97B-6EFC-4DF1-80FD-E5BD1593B7FA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40420"/>
                    <a:ext cx="548640" cy="2473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5A3CC07-968A-4E5C-A671-69CE7092C621}"/>
                      </a:ext>
                    </a:extLst>
                  </p:cNvPr>
                  <p:cNvGrpSpPr/>
                  <p:nvPr/>
                </p:nvGrpSpPr>
                <p:grpSpPr>
                  <a:xfrm>
                    <a:off x="6801135" y="1944858"/>
                    <a:ext cx="640082" cy="1722534"/>
                    <a:chOff x="6913575" y="1813492"/>
                    <a:chExt cx="405185" cy="2497948"/>
                  </a:xfrm>
                </p:grpSpPr>
                <p:grpSp>
                  <p:nvGrpSpPr>
                    <p:cNvPr id="284" name="Group 283">
                      <a:extLst>
                        <a:ext uri="{FF2B5EF4-FFF2-40B4-BE49-F238E27FC236}">
                          <a16:creationId xmlns:a16="http://schemas.microsoft.com/office/drawing/2014/main" id="{B2C4DA12-63D3-4AA6-8231-05DB76526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6" y="2297867"/>
                      <a:ext cx="405184" cy="2013573"/>
                      <a:chOff x="2507828" y="1738469"/>
                      <a:chExt cx="405184" cy="214763"/>
                    </a:xfrm>
                  </p:grpSpPr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18FF0EC5-B333-4F9C-9F1B-36DC699A9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38470"/>
                        <a:ext cx="405184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D901716F-8780-4694-B81D-AC9B20B3C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20" y="1738469"/>
                        <a:ext cx="202592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5" name="Group 284">
                      <a:extLst>
                        <a:ext uri="{FF2B5EF4-FFF2-40B4-BE49-F238E27FC236}">
                          <a16:creationId xmlns:a16="http://schemas.microsoft.com/office/drawing/2014/main" id="{CBC26D51-19A6-490E-B64A-B8B0BAED33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5" y="1813492"/>
                      <a:ext cx="405184" cy="529407"/>
                      <a:chOff x="2507827" y="1488604"/>
                      <a:chExt cx="405184" cy="348318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B371B5BC-D65C-4A9D-9149-31218CEC4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7" y="1488604"/>
                        <a:ext cx="405184" cy="3483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38B521E9-BDAA-4365-8DF8-5DDE8006F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17" y="1488604"/>
                        <a:ext cx="202592" cy="3483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06EC529-CDA6-4074-A561-991BC0F0C23C}"/>
                      </a:ext>
                    </a:extLst>
                  </p:cNvPr>
                  <p:cNvSpPr/>
                  <p:nvPr/>
                </p:nvSpPr>
                <p:spPr>
                  <a:xfrm>
                    <a:off x="6750212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D736C43-8CF3-42F9-873F-16A31AF18C0C}"/>
                      </a:ext>
                    </a:extLst>
                  </p:cNvPr>
                  <p:cNvSpPr/>
                  <p:nvPr/>
                </p:nvSpPr>
                <p:spPr>
                  <a:xfrm>
                    <a:off x="7318193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184E357-E4FA-4B76-B659-7D02484E99BF}"/>
                      </a:ext>
                    </a:extLst>
                  </p:cNvPr>
                  <p:cNvSpPr/>
                  <p:nvPr/>
                </p:nvSpPr>
                <p:spPr>
                  <a:xfrm>
                    <a:off x="6599258" y="3640999"/>
                    <a:ext cx="1097280" cy="2112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CEC2B666-9DD9-4022-B76D-C1741B54BC64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37243"/>
                    <a:ext cx="548640" cy="21503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E4BB500-C3B7-4D6B-9A9A-4CCB9F5F106C}"/>
                    </a:ext>
                  </a:extLst>
                </p:cNvPr>
                <p:cNvGrpSpPr/>
                <p:nvPr/>
              </p:nvGrpSpPr>
              <p:grpSpPr>
                <a:xfrm>
                  <a:off x="7989475" y="3551655"/>
                  <a:ext cx="3657600" cy="2238823"/>
                  <a:chOff x="9073712" y="3504421"/>
                  <a:chExt cx="3657600" cy="2238823"/>
                </a:xfrm>
              </p:grpSpPr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279D5B4-C556-4095-9A6E-74268C85EA9C}"/>
                      </a:ext>
                    </a:extLst>
                  </p:cNvPr>
                  <p:cNvSpPr/>
                  <p:nvPr/>
                </p:nvSpPr>
                <p:spPr>
                  <a:xfrm>
                    <a:off x="9073712" y="3504421"/>
                    <a:ext cx="3657600" cy="223882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F043A14-EAA9-4AE6-8C7D-F3F3368A5306}"/>
                      </a:ext>
                    </a:extLst>
                  </p:cNvPr>
                  <p:cNvSpPr/>
                  <p:nvPr/>
                </p:nvSpPr>
                <p:spPr>
                  <a:xfrm>
                    <a:off x="9073712" y="4274912"/>
                    <a:ext cx="3657600" cy="146093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99A01462-EB5C-4026-A975-CFA0C5276E4C}"/>
                      </a:ext>
                    </a:extLst>
                  </p:cNvPr>
                  <p:cNvSpPr/>
                  <p:nvPr/>
                </p:nvSpPr>
                <p:spPr>
                  <a:xfrm>
                    <a:off x="9073712" y="4530263"/>
                    <a:ext cx="3657600" cy="120558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B6A32AE5-1D80-45D2-8BA0-09B23D5805DC}"/>
                      </a:ext>
                    </a:extLst>
                  </p:cNvPr>
                  <p:cNvGrpSpPr/>
                  <p:nvPr/>
                </p:nvGrpSpPr>
                <p:grpSpPr>
                  <a:xfrm>
                    <a:off x="10819673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22106409-E99C-43CD-A431-D6E8C4793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4E887B91-5012-4D7E-A9D9-52D347CF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2E15B43B-819A-44D4-8068-2CB3A71BE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BEDFF3ED-2870-4A05-9117-A01E7EDFD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F9A52FAC-42CE-4E0D-8F71-34C26BC67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408BF4E9-204C-4CBE-BD8F-F6FEC020F9D4}"/>
                      </a:ext>
                    </a:extLst>
                  </p:cNvPr>
                  <p:cNvGrpSpPr/>
                  <p:nvPr/>
                </p:nvGrpSpPr>
                <p:grpSpPr>
                  <a:xfrm>
                    <a:off x="11733059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559BE0B7-8036-4ACE-8B6D-E1B64E074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F6C50E26-8B74-48FD-A7A5-FDBE9404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A316715B-EAB3-46CF-BB6C-9B7C68D6E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4FAEDB95-3425-4A87-9AE6-0C97C9008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B0A17D7B-10A8-47E5-B117-F6657BAF7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D7EAED47-21B7-4EBE-9DCB-96DBBD60745F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325657"/>
                    <a:ext cx="3057417" cy="144298"/>
                    <a:chOff x="9420733" y="4325657"/>
                    <a:chExt cx="3057417" cy="144298"/>
                  </a:xfrm>
                </p:grpSpPr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F08D6C4A-6840-4E0A-8A7E-19BE898C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5376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EA150761-B367-4FB9-AE5F-DA519178F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58950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47196F1-C911-40D7-980E-49D7EFEFC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2524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0853C1B9-EDC4-4C8D-9117-EE77F66AE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7881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97D1FE89-178E-4670-AD8F-C22444AB1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971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A59E26FD-3CC4-489C-9F17-5CEF282A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328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7FA5CD82-CAFA-4F4D-9D78-67EAB3E5E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073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E5AB53D0-8C69-49A7-868B-D7C44AC01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430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ABCB598C-08D6-4205-9F56-8441D3A12281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686474"/>
                    <a:ext cx="1022774" cy="743102"/>
                    <a:chOff x="5243508" y="4135174"/>
                    <a:chExt cx="1022774" cy="743102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4199891C-2578-4547-BBB4-540AC3D1F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199E6C7D-E89E-4BDA-945F-75DDEECC6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DCAF6764-EA4A-4940-AA5A-1C261E6E8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0481E25B-647F-4BB9-AD8D-9F23B19A6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97323EEB-E4D5-43F3-9D60-4CA96F7EB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A17A54B-43A5-4E73-A030-F52711F22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8A914D79-72EB-4438-B677-710C24BBA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8DBF174-0241-44A8-9E09-DD71500B6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7F7B10F1-4DFD-43C0-B23C-F6126FC42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545C9D13-DF1A-41BC-9A72-05DBD73C09B4}"/>
                    </a:ext>
                  </a:extLst>
                </p:cNvPr>
                <p:cNvGrpSpPr/>
                <p:nvPr/>
              </p:nvGrpSpPr>
              <p:grpSpPr>
                <a:xfrm>
                  <a:off x="8193593" y="1213970"/>
                  <a:ext cx="2250191" cy="2344826"/>
                  <a:chOff x="9277830" y="1166736"/>
                  <a:chExt cx="2250191" cy="2344826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C9C68A4C-A8AB-4072-9863-6139D6725A32}"/>
                      </a:ext>
                    </a:extLst>
                  </p:cNvPr>
                  <p:cNvGrpSpPr/>
                  <p:nvPr/>
                </p:nvGrpSpPr>
                <p:grpSpPr>
                  <a:xfrm>
                    <a:off x="9830401" y="2180121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41" name="Rectangle: Top Corners Rounded 240">
                      <a:extLst>
                        <a:ext uri="{FF2B5EF4-FFF2-40B4-BE49-F238E27FC236}">
                          <a16:creationId xmlns:a16="http://schemas.microsoft.com/office/drawing/2014/main" id="{3DBFCF07-4B95-44FE-AEB1-4B2532FC9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BEF89C48-C382-495B-A11D-8A8FBB93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078619B4-50F4-42C3-8809-953968F6AD1E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950" y="2179890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39" name="Rectangle: Top Corners Rounded 238">
                      <a:extLst>
                        <a:ext uri="{FF2B5EF4-FFF2-40B4-BE49-F238E27FC236}">
                          <a16:creationId xmlns:a16="http://schemas.microsoft.com/office/drawing/2014/main" id="{9776D6BC-126F-4393-A540-D3D970699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6BF5C775-CBDD-4D5E-8AC9-85D81E9A3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7E0C5475-7976-400C-8C61-06602E31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2344826"/>
                    <a:chOff x="9277830" y="1166736"/>
                    <a:chExt cx="424922" cy="2344826"/>
                  </a:xfrm>
                </p:grpSpPr>
                <p:grpSp>
                  <p:nvGrpSpPr>
                    <p:cNvPr id="233" name="Group 232">
                      <a:extLst>
                        <a:ext uri="{FF2B5EF4-FFF2-40B4-BE49-F238E27FC236}">
                          <a16:creationId xmlns:a16="http://schemas.microsoft.com/office/drawing/2014/main" id="{2B0E0F9F-497E-4277-8F6A-0BBDBBE0E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497989"/>
                      <a:ext cx="424922" cy="2013573"/>
                      <a:chOff x="2507828" y="1767064"/>
                      <a:chExt cx="424922" cy="214763"/>
                    </a:xfrm>
                  </p:grpSpPr>
                  <p:sp>
                    <p:nvSpPr>
                      <p:cNvPr id="237" name="Rectangle 236">
                        <a:extLst>
                          <a:ext uri="{FF2B5EF4-FFF2-40B4-BE49-F238E27FC236}">
                            <a16:creationId xmlns:a16="http://schemas.microsoft.com/office/drawing/2014/main" id="{93D0FC3F-AAE6-45AD-811F-32197B833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:a16="http://schemas.microsoft.com/office/drawing/2014/main" id="{173D26B1-8EE8-46C1-94DF-786395B69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564507B4-C5AA-4D24-B0FD-674F0C4181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166736"/>
                      <a:ext cx="424922" cy="407911"/>
                      <a:chOff x="2507828" y="1767064"/>
                      <a:chExt cx="424922" cy="268381"/>
                    </a:xfrm>
                  </p:grpSpPr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:a16="http://schemas.microsoft.com/office/drawing/2014/main" id="{7F4FCE08-A064-4C61-8C82-6DB0109C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683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622ED9EC-233A-46CD-8AC9-CB3858724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6838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E044CAD-D66D-4334-AB87-A5CBD42B88BE}"/>
                      </a:ext>
                    </a:extLst>
                  </p:cNvPr>
                  <p:cNvSpPr/>
                  <p:nvPr/>
                </p:nvSpPr>
                <p:spPr>
                  <a:xfrm>
                    <a:off x="9702752" y="1757176"/>
                    <a:ext cx="1475089" cy="1371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D9B4FAEF-B031-4115-AE54-4CC6A275ED7E}"/>
                      </a:ext>
                    </a:extLst>
                  </p:cNvPr>
                  <p:cNvSpPr/>
                  <p:nvPr/>
                </p:nvSpPr>
                <p:spPr>
                  <a:xfrm>
                    <a:off x="10166773" y="1780779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255B21D-A5A9-43EB-9BE2-BEA7067B7140}"/>
                      </a:ext>
                    </a:extLst>
                  </p:cNvPr>
                  <p:cNvSpPr/>
                  <p:nvPr/>
                </p:nvSpPr>
                <p:spPr>
                  <a:xfrm>
                    <a:off x="11137203" y="1756226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2C6019D-A41F-4A3F-8EB2-A11678D53360}"/>
                </a:ext>
              </a:extLst>
            </p:cNvPr>
            <p:cNvGrpSpPr/>
            <p:nvPr/>
          </p:nvGrpSpPr>
          <p:grpSpPr>
            <a:xfrm>
              <a:off x="6571435" y="1335205"/>
              <a:ext cx="1563516" cy="1740001"/>
              <a:chOff x="6715787" y="1495852"/>
              <a:chExt cx="1419163" cy="1579354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0B216E9-89EA-4F86-B247-87A096D6DB66}"/>
                  </a:ext>
                </a:extLst>
              </p:cNvPr>
              <p:cNvSpPr/>
              <p:nvPr/>
            </p:nvSpPr>
            <p:spPr>
              <a:xfrm>
                <a:off x="6715787" y="1495852"/>
                <a:ext cx="989662" cy="1579354"/>
              </a:xfrm>
              <a:custGeom>
                <a:avLst/>
                <a:gdLst>
                  <a:gd name="connsiteX0" fmla="*/ 817516 w 1645921"/>
                  <a:gd name="connsiteY0" fmla="*/ 1935988 h 2169949"/>
                  <a:gd name="connsiteX1" fmla="*/ 513238 w 1645921"/>
                  <a:gd name="connsiteY1" fmla="*/ 2124229 h 2169949"/>
                  <a:gd name="connsiteX2" fmla="*/ 820226 w 1645921"/>
                  <a:gd name="connsiteY2" fmla="*/ 2124229 h 2169949"/>
                  <a:gd name="connsiteX3" fmla="*/ 848006 w 1645921"/>
                  <a:gd name="connsiteY3" fmla="*/ 1933084 h 2169949"/>
                  <a:gd name="connsiteX4" fmla="*/ 851058 w 1645921"/>
                  <a:gd name="connsiteY4" fmla="*/ 2124229 h 2169949"/>
                  <a:gd name="connsiteX5" fmla="*/ 1165501 w 1645921"/>
                  <a:gd name="connsiteY5" fmla="*/ 2124229 h 2169949"/>
                  <a:gd name="connsiteX6" fmla="*/ 483030 w 1645921"/>
                  <a:gd name="connsiteY6" fmla="*/ 1713663 h 2169949"/>
                  <a:gd name="connsiteX7" fmla="*/ 441567 w 1645921"/>
                  <a:gd name="connsiteY7" fmla="*/ 2124229 h 2169949"/>
                  <a:gd name="connsiteX8" fmla="*/ 456637 w 1645921"/>
                  <a:gd name="connsiteY8" fmla="*/ 2124229 h 2169949"/>
                  <a:gd name="connsiteX9" fmla="*/ 806082 w 1645921"/>
                  <a:gd name="connsiteY9" fmla="*/ 1908038 h 2169949"/>
                  <a:gd name="connsiteX10" fmla="*/ 483030 w 1645921"/>
                  <a:gd name="connsiteY10" fmla="*/ 1713663 h 2169949"/>
                  <a:gd name="connsiteX11" fmla="*/ 1192837 w 1645921"/>
                  <a:gd name="connsiteY11" fmla="*/ 1703681 h 2169949"/>
                  <a:gd name="connsiteX12" fmla="*/ 863251 w 1645921"/>
                  <a:gd name="connsiteY12" fmla="*/ 1907494 h 2169949"/>
                  <a:gd name="connsiteX13" fmla="*/ 1223376 w 1645921"/>
                  <a:gd name="connsiteY13" fmla="*/ 2124229 h 2169949"/>
                  <a:gd name="connsiteX14" fmla="*/ 1255703 w 1645921"/>
                  <a:gd name="connsiteY14" fmla="*/ 2124229 h 2169949"/>
                  <a:gd name="connsiteX15" fmla="*/ 813705 w 1645921"/>
                  <a:gd name="connsiteY15" fmla="*/ 1701321 h 2169949"/>
                  <a:gd name="connsiteX16" fmla="*/ 529673 w 1645921"/>
                  <a:gd name="connsiteY16" fmla="*/ 1704407 h 2169949"/>
                  <a:gd name="connsiteX17" fmla="*/ 529129 w 1645921"/>
                  <a:gd name="connsiteY17" fmla="*/ 1706584 h 2169949"/>
                  <a:gd name="connsiteX18" fmla="*/ 816608 w 1645921"/>
                  <a:gd name="connsiteY18" fmla="*/ 1879544 h 2169949"/>
                  <a:gd name="connsiteX19" fmla="*/ 813705 w 1645921"/>
                  <a:gd name="connsiteY19" fmla="*/ 1701321 h 2169949"/>
                  <a:gd name="connsiteX20" fmla="*/ 1143109 w 1645921"/>
                  <a:gd name="connsiteY20" fmla="*/ 1697147 h 2169949"/>
                  <a:gd name="connsiteX21" fmla="*/ 844376 w 1645921"/>
                  <a:gd name="connsiteY21" fmla="*/ 1700595 h 2169949"/>
                  <a:gd name="connsiteX22" fmla="*/ 847280 w 1645921"/>
                  <a:gd name="connsiteY22" fmla="*/ 1882630 h 2169949"/>
                  <a:gd name="connsiteX23" fmla="*/ 1143835 w 1645921"/>
                  <a:gd name="connsiteY23" fmla="*/ 1699143 h 2169949"/>
                  <a:gd name="connsiteX24" fmla="*/ 1143109 w 1645921"/>
                  <a:gd name="connsiteY24" fmla="*/ 1697147 h 2169949"/>
                  <a:gd name="connsiteX25" fmla="*/ 840565 w 1645921"/>
                  <a:gd name="connsiteY25" fmla="*/ 1456129 h 2169949"/>
                  <a:gd name="connsiteX26" fmla="*/ 844195 w 1645921"/>
                  <a:gd name="connsiteY26" fmla="*/ 1670287 h 2169949"/>
                  <a:gd name="connsiteX27" fmla="*/ 1144923 w 1645921"/>
                  <a:gd name="connsiteY27" fmla="*/ 1666838 h 2169949"/>
                  <a:gd name="connsiteX28" fmla="*/ 1145649 w 1645921"/>
                  <a:gd name="connsiteY28" fmla="*/ 1665205 h 2169949"/>
                  <a:gd name="connsiteX29" fmla="*/ 840565 w 1645921"/>
                  <a:gd name="connsiteY29" fmla="*/ 1456129 h 2169949"/>
                  <a:gd name="connsiteX30" fmla="*/ 810075 w 1645921"/>
                  <a:gd name="connsiteY30" fmla="*/ 1455403 h 2169949"/>
                  <a:gd name="connsiteX31" fmla="*/ 517695 w 1645921"/>
                  <a:gd name="connsiteY31" fmla="*/ 1674098 h 2169949"/>
                  <a:gd name="connsiteX32" fmla="*/ 813342 w 1645921"/>
                  <a:gd name="connsiteY32" fmla="*/ 1670650 h 2169949"/>
                  <a:gd name="connsiteX33" fmla="*/ 810075 w 1645921"/>
                  <a:gd name="connsiteY33" fmla="*/ 1455403 h 2169949"/>
                  <a:gd name="connsiteX34" fmla="*/ 530580 w 1645921"/>
                  <a:gd name="connsiteY34" fmla="*/ 1243604 h 2169949"/>
                  <a:gd name="connsiteX35" fmla="*/ 488656 w 1645921"/>
                  <a:gd name="connsiteY35" fmla="*/ 1658308 h 2169949"/>
                  <a:gd name="connsiteX36" fmla="*/ 797915 w 1645921"/>
                  <a:gd name="connsiteY36" fmla="*/ 1426909 h 2169949"/>
                  <a:gd name="connsiteX37" fmla="*/ 530580 w 1645921"/>
                  <a:gd name="connsiteY37" fmla="*/ 1243604 h 2169949"/>
                  <a:gd name="connsiteX38" fmla="*/ 836935 w 1645921"/>
                  <a:gd name="connsiteY38" fmla="*/ 1223277 h 2169949"/>
                  <a:gd name="connsiteX39" fmla="*/ 839658 w 1645921"/>
                  <a:gd name="connsiteY39" fmla="*/ 1395693 h 2169949"/>
                  <a:gd name="connsiteX40" fmla="*/ 1070150 w 1645921"/>
                  <a:gd name="connsiteY40" fmla="*/ 1223277 h 2169949"/>
                  <a:gd name="connsiteX41" fmla="*/ 836935 w 1645921"/>
                  <a:gd name="connsiteY41" fmla="*/ 1223277 h 2169949"/>
                  <a:gd name="connsiteX42" fmla="*/ 553085 w 1645921"/>
                  <a:gd name="connsiteY42" fmla="*/ 1223277 h 2169949"/>
                  <a:gd name="connsiteX43" fmla="*/ 809167 w 1645921"/>
                  <a:gd name="connsiteY43" fmla="*/ 1398778 h 2169949"/>
                  <a:gd name="connsiteX44" fmla="*/ 806445 w 1645921"/>
                  <a:gd name="connsiteY44" fmla="*/ 1223277 h 2169949"/>
                  <a:gd name="connsiteX45" fmla="*/ 553085 w 1645921"/>
                  <a:gd name="connsiteY45" fmla="*/ 1223277 h 2169949"/>
                  <a:gd name="connsiteX46" fmla="*/ 1121148 w 1645921"/>
                  <a:gd name="connsiteY46" fmla="*/ 1222551 h 2169949"/>
                  <a:gd name="connsiteX47" fmla="*/ 849095 w 1645921"/>
                  <a:gd name="connsiteY47" fmla="*/ 1426001 h 2169949"/>
                  <a:gd name="connsiteX48" fmla="*/ 1185940 w 1645921"/>
                  <a:gd name="connsiteY48" fmla="*/ 1656856 h 2169949"/>
                  <a:gd name="connsiteX49" fmla="*/ 1121148 w 1645921"/>
                  <a:gd name="connsiteY49" fmla="*/ 1222551 h 2169949"/>
                  <a:gd name="connsiteX50" fmla="*/ 803178 w 1645921"/>
                  <a:gd name="connsiteY50" fmla="*/ 1009119 h 2169949"/>
                  <a:gd name="connsiteX51" fmla="*/ 570690 w 1645921"/>
                  <a:gd name="connsiteY51" fmla="*/ 1191335 h 2169949"/>
                  <a:gd name="connsiteX52" fmla="*/ 805901 w 1645921"/>
                  <a:gd name="connsiteY52" fmla="*/ 1191335 h 2169949"/>
                  <a:gd name="connsiteX53" fmla="*/ 803178 w 1645921"/>
                  <a:gd name="connsiteY53" fmla="*/ 1009119 h 2169949"/>
                  <a:gd name="connsiteX54" fmla="*/ 833305 w 1645921"/>
                  <a:gd name="connsiteY54" fmla="*/ 992422 h 2169949"/>
                  <a:gd name="connsiteX55" fmla="*/ 836572 w 1645921"/>
                  <a:gd name="connsiteY55" fmla="*/ 1191154 h 2169949"/>
                  <a:gd name="connsiteX56" fmla="*/ 1087391 w 1645921"/>
                  <a:gd name="connsiteY56" fmla="*/ 1191154 h 2169949"/>
                  <a:gd name="connsiteX57" fmla="*/ 833305 w 1645921"/>
                  <a:gd name="connsiteY57" fmla="*/ 992422 h 2169949"/>
                  <a:gd name="connsiteX58" fmla="*/ 1055404 w 1645921"/>
                  <a:gd name="connsiteY58" fmla="*/ 817761 h 2169949"/>
                  <a:gd name="connsiteX59" fmla="*/ 1042745 w 1645921"/>
                  <a:gd name="connsiteY59" fmla="*/ 821277 h 2169949"/>
                  <a:gd name="connsiteX60" fmla="*/ 985031 w 1645921"/>
                  <a:gd name="connsiteY60" fmla="*/ 866468 h 2169949"/>
                  <a:gd name="connsiteX61" fmla="*/ 853269 w 1645921"/>
                  <a:gd name="connsiteY61" fmla="*/ 969918 h 2169949"/>
                  <a:gd name="connsiteX62" fmla="*/ 1113707 w 1645921"/>
                  <a:gd name="connsiteY62" fmla="*/ 1173549 h 2169949"/>
                  <a:gd name="connsiteX63" fmla="*/ 1099007 w 1645921"/>
                  <a:gd name="connsiteY63" fmla="*/ 1072459 h 2169949"/>
                  <a:gd name="connsiteX64" fmla="*/ 1079587 w 1645921"/>
                  <a:gd name="connsiteY64" fmla="*/ 943783 h 2169949"/>
                  <a:gd name="connsiteX65" fmla="*/ 1062346 w 1645921"/>
                  <a:gd name="connsiteY65" fmla="*/ 828537 h 2169949"/>
                  <a:gd name="connsiteX66" fmla="*/ 1055404 w 1645921"/>
                  <a:gd name="connsiteY66" fmla="*/ 817761 h 2169949"/>
                  <a:gd name="connsiteX67" fmla="*/ 576134 w 1645921"/>
                  <a:gd name="connsiteY67" fmla="*/ 791513 h 2169949"/>
                  <a:gd name="connsiteX68" fmla="*/ 537114 w 1645921"/>
                  <a:gd name="connsiteY68" fmla="*/ 1179357 h 2169949"/>
                  <a:gd name="connsiteX69" fmla="*/ 540744 w 1645921"/>
                  <a:gd name="connsiteY69" fmla="*/ 1177179 h 2169949"/>
                  <a:gd name="connsiteX70" fmla="*/ 796100 w 1645921"/>
                  <a:gd name="connsiteY70" fmla="*/ 976996 h 2169949"/>
                  <a:gd name="connsiteX71" fmla="*/ 796100 w 1645921"/>
                  <a:gd name="connsiteY71" fmla="*/ 963384 h 2169949"/>
                  <a:gd name="connsiteX72" fmla="*/ 618240 w 1645921"/>
                  <a:gd name="connsiteY72" fmla="*/ 824181 h 2169949"/>
                  <a:gd name="connsiteX73" fmla="*/ 576134 w 1645921"/>
                  <a:gd name="connsiteY73" fmla="*/ 791513 h 2169949"/>
                  <a:gd name="connsiteX74" fmla="*/ 832035 w 1645921"/>
                  <a:gd name="connsiteY74" fmla="*/ 779716 h 2169949"/>
                  <a:gd name="connsiteX75" fmla="*/ 832035 w 1645921"/>
                  <a:gd name="connsiteY75" fmla="*/ 948865 h 2169949"/>
                  <a:gd name="connsiteX76" fmla="*/ 1031534 w 1645921"/>
                  <a:gd name="connsiteY76" fmla="*/ 792496 h 2169949"/>
                  <a:gd name="connsiteX77" fmla="*/ 1031242 w 1645921"/>
                  <a:gd name="connsiteY77" fmla="*/ 791569 h 2169949"/>
                  <a:gd name="connsiteX78" fmla="*/ 1035405 w 1645921"/>
                  <a:gd name="connsiteY78" fmla="*/ 783570 h 2169949"/>
                  <a:gd name="connsiteX79" fmla="*/ 607714 w 1645921"/>
                  <a:gd name="connsiteY79" fmla="*/ 775723 h 2169949"/>
                  <a:gd name="connsiteX80" fmla="*/ 607351 w 1645921"/>
                  <a:gd name="connsiteY80" fmla="*/ 777720 h 2169949"/>
                  <a:gd name="connsiteX81" fmla="*/ 800637 w 1645921"/>
                  <a:gd name="connsiteY81" fmla="*/ 928901 h 2169949"/>
                  <a:gd name="connsiteX82" fmla="*/ 800637 w 1645921"/>
                  <a:gd name="connsiteY82" fmla="*/ 779353 h 2169949"/>
                  <a:gd name="connsiteX83" fmla="*/ 607714 w 1645921"/>
                  <a:gd name="connsiteY83" fmla="*/ 775723 h 2169949"/>
                  <a:gd name="connsiteX84" fmla="*/ 796931 w 1645921"/>
                  <a:gd name="connsiteY84" fmla="*/ 594770 h 2169949"/>
                  <a:gd name="connsiteX85" fmla="*/ 605840 w 1645921"/>
                  <a:gd name="connsiteY85" fmla="*/ 744540 h 2169949"/>
                  <a:gd name="connsiteX86" fmla="*/ 799169 w 1645921"/>
                  <a:gd name="connsiteY86" fmla="*/ 744540 h 2169949"/>
                  <a:gd name="connsiteX87" fmla="*/ 796931 w 1645921"/>
                  <a:gd name="connsiteY87" fmla="*/ 594770 h 2169949"/>
                  <a:gd name="connsiteX88" fmla="*/ 821693 w 1645921"/>
                  <a:gd name="connsiteY88" fmla="*/ 581046 h 2169949"/>
                  <a:gd name="connsiteX89" fmla="*/ 824378 w 1645921"/>
                  <a:gd name="connsiteY89" fmla="*/ 744391 h 2169949"/>
                  <a:gd name="connsiteX90" fmla="*/ 1030536 w 1645921"/>
                  <a:gd name="connsiteY90" fmla="*/ 744391 h 2169949"/>
                  <a:gd name="connsiteX91" fmla="*/ 821693 w 1645921"/>
                  <a:gd name="connsiteY91" fmla="*/ 581046 h 2169949"/>
                  <a:gd name="connsiteX92" fmla="*/ 1004245 w 1645921"/>
                  <a:gd name="connsiteY92" fmla="*/ 437486 h 2169949"/>
                  <a:gd name="connsiteX93" fmla="*/ 993840 w 1645921"/>
                  <a:gd name="connsiteY93" fmla="*/ 440376 h 2169949"/>
                  <a:gd name="connsiteX94" fmla="*/ 946402 w 1645921"/>
                  <a:gd name="connsiteY94" fmla="*/ 477520 h 2169949"/>
                  <a:gd name="connsiteX95" fmla="*/ 838102 w 1645921"/>
                  <a:gd name="connsiteY95" fmla="*/ 562549 h 2169949"/>
                  <a:gd name="connsiteX96" fmla="*/ 1052166 w 1645921"/>
                  <a:gd name="connsiteY96" fmla="*/ 729921 h 2169949"/>
                  <a:gd name="connsiteX97" fmla="*/ 1040084 w 1645921"/>
                  <a:gd name="connsiteY97" fmla="*/ 646831 h 2169949"/>
                  <a:gd name="connsiteX98" fmla="*/ 1024122 w 1645921"/>
                  <a:gd name="connsiteY98" fmla="*/ 541068 h 2169949"/>
                  <a:gd name="connsiteX99" fmla="*/ 1009951 w 1645921"/>
                  <a:gd name="connsiteY99" fmla="*/ 446343 h 2169949"/>
                  <a:gd name="connsiteX100" fmla="*/ 1004245 w 1645921"/>
                  <a:gd name="connsiteY100" fmla="*/ 437486 h 2169949"/>
                  <a:gd name="connsiteX101" fmla="*/ 610315 w 1645921"/>
                  <a:gd name="connsiteY101" fmla="*/ 415911 h 2169949"/>
                  <a:gd name="connsiteX102" fmla="*/ 578243 w 1645921"/>
                  <a:gd name="connsiteY102" fmla="*/ 734695 h 2169949"/>
                  <a:gd name="connsiteX103" fmla="*/ 581226 w 1645921"/>
                  <a:gd name="connsiteY103" fmla="*/ 732905 h 2169949"/>
                  <a:gd name="connsiteX104" fmla="*/ 791113 w 1645921"/>
                  <a:gd name="connsiteY104" fmla="*/ 568367 h 2169949"/>
                  <a:gd name="connsiteX105" fmla="*/ 791113 w 1645921"/>
                  <a:gd name="connsiteY105" fmla="*/ 557179 h 2169949"/>
                  <a:gd name="connsiteX106" fmla="*/ 644923 w 1645921"/>
                  <a:gd name="connsiteY106" fmla="*/ 442763 h 2169949"/>
                  <a:gd name="connsiteX107" fmla="*/ 610315 w 1645921"/>
                  <a:gd name="connsiteY107" fmla="*/ 415911 h 2169949"/>
                  <a:gd name="connsiteX108" fmla="*/ 1030322 w 1645921"/>
                  <a:gd name="connsiteY108" fmla="*/ 412680 h 2169949"/>
                  <a:gd name="connsiteX109" fmla="*/ 1030686 w 1645921"/>
                  <a:gd name="connsiteY109" fmla="*/ 414569 h 2169949"/>
                  <a:gd name="connsiteX110" fmla="*/ 1050973 w 1645921"/>
                  <a:gd name="connsiteY110" fmla="*/ 551361 h 2169949"/>
                  <a:gd name="connsiteX111" fmla="*/ 1068427 w 1645921"/>
                  <a:gd name="connsiteY111" fmla="*/ 666821 h 2169949"/>
                  <a:gd name="connsiteX112" fmla="*/ 1079316 w 1645921"/>
                  <a:gd name="connsiteY112" fmla="*/ 739618 h 2169949"/>
                  <a:gd name="connsiteX113" fmla="*/ 1079763 w 1645921"/>
                  <a:gd name="connsiteY113" fmla="*/ 743198 h 2169949"/>
                  <a:gd name="connsiteX114" fmla="*/ 1080791 w 1645921"/>
                  <a:gd name="connsiteY114" fmla="*/ 744748 h 2169949"/>
                  <a:gd name="connsiteX115" fmla="*/ 1476534 w 1645921"/>
                  <a:gd name="connsiteY115" fmla="*/ 412680 h 2169949"/>
                  <a:gd name="connsiteX116" fmla="*/ 820649 w 1645921"/>
                  <a:gd name="connsiteY116" fmla="*/ 412680 h 2169949"/>
                  <a:gd name="connsiteX117" fmla="*/ 820649 w 1645921"/>
                  <a:gd name="connsiteY117" fmla="*/ 545245 h 2169949"/>
                  <a:gd name="connsiteX118" fmla="*/ 989779 w 1645921"/>
                  <a:gd name="connsiteY118" fmla="*/ 412680 h 2169949"/>
                  <a:gd name="connsiteX119" fmla="*/ 646336 w 1645921"/>
                  <a:gd name="connsiteY119" fmla="*/ 412680 h 2169949"/>
                  <a:gd name="connsiteX120" fmla="*/ 794842 w 1645921"/>
                  <a:gd name="connsiteY120" fmla="*/ 528836 h 2169949"/>
                  <a:gd name="connsiteX121" fmla="*/ 794842 w 1645921"/>
                  <a:gd name="connsiteY121" fmla="*/ 412680 h 2169949"/>
                  <a:gd name="connsiteX122" fmla="*/ 171855 w 1645921"/>
                  <a:gd name="connsiteY122" fmla="*/ 412680 h 2169949"/>
                  <a:gd name="connsiteX123" fmla="*/ 553095 w 1645921"/>
                  <a:gd name="connsiteY123" fmla="*/ 732578 h 2169949"/>
                  <a:gd name="connsiteX124" fmla="*/ 562729 w 1645921"/>
                  <a:gd name="connsiteY124" fmla="*/ 639075 h 2169949"/>
                  <a:gd name="connsiteX125" fmla="*/ 570635 w 1645921"/>
                  <a:gd name="connsiteY125" fmla="*/ 559864 h 2169949"/>
                  <a:gd name="connsiteX126" fmla="*/ 580630 w 1645921"/>
                  <a:gd name="connsiteY126" fmla="*/ 462155 h 2169949"/>
                  <a:gd name="connsiteX127" fmla="*/ 585568 w 1645921"/>
                  <a:gd name="connsiteY127" fmla="*/ 412680 h 2169949"/>
                  <a:gd name="connsiteX128" fmla="*/ 789920 w 1645921"/>
                  <a:gd name="connsiteY128" fmla="*/ 135167 h 2169949"/>
                  <a:gd name="connsiteX129" fmla="*/ 630156 w 1645921"/>
                  <a:gd name="connsiteY129" fmla="*/ 377723 h 2169949"/>
                  <a:gd name="connsiteX130" fmla="*/ 794395 w 1645921"/>
                  <a:gd name="connsiteY130" fmla="*/ 380706 h 2169949"/>
                  <a:gd name="connsiteX131" fmla="*/ 791411 w 1645921"/>
                  <a:gd name="connsiteY131" fmla="*/ 135764 h 2169949"/>
                  <a:gd name="connsiteX132" fmla="*/ 789920 w 1645921"/>
                  <a:gd name="connsiteY132" fmla="*/ 135167 h 2169949"/>
                  <a:gd name="connsiteX133" fmla="*/ 818262 w 1645921"/>
                  <a:gd name="connsiteY133" fmla="*/ 127261 h 2169949"/>
                  <a:gd name="connsiteX134" fmla="*/ 816622 w 1645921"/>
                  <a:gd name="connsiteY134" fmla="*/ 127559 h 2169949"/>
                  <a:gd name="connsiteX135" fmla="*/ 819456 w 1645921"/>
                  <a:gd name="connsiteY135" fmla="*/ 381303 h 2169949"/>
                  <a:gd name="connsiteX136" fmla="*/ 989513 w 1645921"/>
                  <a:gd name="connsiteY136" fmla="*/ 384138 h 2169949"/>
                  <a:gd name="connsiteX137" fmla="*/ 818262 w 1645921"/>
                  <a:gd name="connsiteY137" fmla="*/ 127261 h 2169949"/>
                  <a:gd name="connsiteX138" fmla="*/ 762323 w 1645921"/>
                  <a:gd name="connsiteY138" fmla="*/ 118161 h 2169949"/>
                  <a:gd name="connsiteX139" fmla="*/ 658647 w 1645921"/>
                  <a:gd name="connsiteY139" fmla="*/ 118908 h 2169949"/>
                  <a:gd name="connsiteX140" fmla="*/ 642089 w 1645921"/>
                  <a:gd name="connsiteY140" fmla="*/ 120101 h 2169949"/>
                  <a:gd name="connsiteX141" fmla="*/ 638807 w 1645921"/>
                  <a:gd name="connsiteY141" fmla="*/ 135914 h 2169949"/>
                  <a:gd name="connsiteX142" fmla="*/ 638658 w 1645921"/>
                  <a:gd name="connsiteY142" fmla="*/ 136659 h 2169949"/>
                  <a:gd name="connsiteX143" fmla="*/ 628812 w 1645921"/>
                  <a:gd name="connsiteY143" fmla="*/ 232876 h 2169949"/>
                  <a:gd name="connsiteX144" fmla="*/ 620310 w 1645921"/>
                  <a:gd name="connsiteY144" fmla="*/ 316562 h 2169949"/>
                  <a:gd name="connsiteX145" fmla="*/ 617028 w 1645921"/>
                  <a:gd name="connsiteY145" fmla="*/ 350424 h 2169949"/>
                  <a:gd name="connsiteX146" fmla="*/ 618371 w 1645921"/>
                  <a:gd name="connsiteY146" fmla="*/ 350723 h 2169949"/>
                  <a:gd name="connsiteX147" fmla="*/ 771720 w 1645921"/>
                  <a:gd name="connsiteY147" fmla="*/ 118161 h 2169949"/>
                  <a:gd name="connsiteX148" fmla="*/ 762323 w 1645921"/>
                  <a:gd name="connsiteY148" fmla="*/ 118161 h 2169949"/>
                  <a:gd name="connsiteX149" fmla="*/ 954457 w 1645921"/>
                  <a:gd name="connsiteY149" fmla="*/ 116819 h 2169949"/>
                  <a:gd name="connsiteX150" fmla="*/ 886733 w 1645921"/>
                  <a:gd name="connsiteY150" fmla="*/ 117416 h 2169949"/>
                  <a:gd name="connsiteX151" fmla="*/ 841384 w 1645921"/>
                  <a:gd name="connsiteY151" fmla="*/ 117416 h 2169949"/>
                  <a:gd name="connsiteX152" fmla="*/ 993392 w 1645921"/>
                  <a:gd name="connsiteY152" fmla="*/ 345800 h 2169949"/>
                  <a:gd name="connsiteX153" fmla="*/ 994585 w 1645921"/>
                  <a:gd name="connsiteY153" fmla="*/ 345352 h 2169949"/>
                  <a:gd name="connsiteX154" fmla="*/ 989513 w 1645921"/>
                  <a:gd name="connsiteY154" fmla="*/ 308208 h 2169949"/>
                  <a:gd name="connsiteX155" fmla="*/ 961767 w 1645921"/>
                  <a:gd name="connsiteY155" fmla="*/ 123233 h 2169949"/>
                  <a:gd name="connsiteX156" fmla="*/ 954457 w 1645921"/>
                  <a:gd name="connsiteY156" fmla="*/ 116819 h 2169949"/>
                  <a:gd name="connsiteX157" fmla="*/ 686185 w 1645921"/>
                  <a:gd name="connsiteY157" fmla="*/ 0 h 2169949"/>
                  <a:gd name="connsiteX158" fmla="*/ 934104 w 1645921"/>
                  <a:gd name="connsiteY158" fmla="*/ 0 h 2169949"/>
                  <a:gd name="connsiteX159" fmla="*/ 970742 w 1645921"/>
                  <a:gd name="connsiteY159" fmla="*/ 36638 h 2169949"/>
                  <a:gd name="connsiteX160" fmla="*/ 961098 w 1645921"/>
                  <a:gd name="connsiteY160" fmla="*/ 59922 h 2169949"/>
                  <a:gd name="connsiteX161" fmla="*/ 1051055 w 1645921"/>
                  <a:gd name="connsiteY161" fmla="*/ 59922 h 2169949"/>
                  <a:gd name="connsiteX162" fmla="*/ 1073915 w 1645921"/>
                  <a:gd name="connsiteY162" fmla="*/ 82782 h 2169949"/>
                  <a:gd name="connsiteX163" fmla="*/ 1073914 w 1645921"/>
                  <a:gd name="connsiteY163" fmla="*/ 82782 h 2169949"/>
                  <a:gd name="connsiteX164" fmla="*/ 1051054 w 1645921"/>
                  <a:gd name="connsiteY164" fmla="*/ 105642 h 2169949"/>
                  <a:gd name="connsiteX165" fmla="*/ 984543 w 1645921"/>
                  <a:gd name="connsiteY165" fmla="*/ 105642 h 2169949"/>
                  <a:gd name="connsiteX166" fmla="*/ 1025912 w 1645921"/>
                  <a:gd name="connsiteY166" fmla="*/ 382944 h 2169949"/>
                  <a:gd name="connsiteX167" fmla="*/ 1029492 w 1645921"/>
                  <a:gd name="connsiteY167" fmla="*/ 382348 h 2169949"/>
                  <a:gd name="connsiteX168" fmla="*/ 1029641 w 1645921"/>
                  <a:gd name="connsiteY168" fmla="*/ 383839 h 2169949"/>
                  <a:gd name="connsiteX169" fmla="*/ 1029470 w 1645921"/>
                  <a:gd name="connsiteY169" fmla="*/ 385248 h 2169949"/>
                  <a:gd name="connsiteX170" fmla="*/ 1157032 w 1645921"/>
                  <a:gd name="connsiteY170" fmla="*/ 385248 h 2169949"/>
                  <a:gd name="connsiteX171" fmla="*/ 1157032 w 1645921"/>
                  <a:gd name="connsiteY171" fmla="*/ 310832 h 2169949"/>
                  <a:gd name="connsiteX172" fmla="*/ 1126536 w 1645921"/>
                  <a:gd name="connsiteY172" fmla="*/ 310832 h 2169949"/>
                  <a:gd name="connsiteX173" fmla="*/ 1117392 w 1645921"/>
                  <a:gd name="connsiteY173" fmla="*/ 301688 h 2169949"/>
                  <a:gd name="connsiteX174" fmla="*/ 1126536 w 1645921"/>
                  <a:gd name="connsiteY174" fmla="*/ 292544 h 2169949"/>
                  <a:gd name="connsiteX175" fmla="*/ 1157032 w 1645921"/>
                  <a:gd name="connsiteY175" fmla="*/ 292544 h 2169949"/>
                  <a:gd name="connsiteX176" fmla="*/ 1157032 w 1645921"/>
                  <a:gd name="connsiteY176" fmla="*/ 282034 h 2169949"/>
                  <a:gd name="connsiteX177" fmla="*/ 1126536 w 1645921"/>
                  <a:gd name="connsiteY177" fmla="*/ 282034 h 2169949"/>
                  <a:gd name="connsiteX178" fmla="*/ 1117392 w 1645921"/>
                  <a:gd name="connsiteY178" fmla="*/ 272890 h 2169949"/>
                  <a:gd name="connsiteX179" fmla="*/ 1126536 w 1645921"/>
                  <a:gd name="connsiteY179" fmla="*/ 263746 h 2169949"/>
                  <a:gd name="connsiteX180" fmla="*/ 1157032 w 1645921"/>
                  <a:gd name="connsiteY180" fmla="*/ 263746 h 2169949"/>
                  <a:gd name="connsiteX181" fmla="*/ 1157032 w 1645921"/>
                  <a:gd name="connsiteY181" fmla="*/ 253236 h 2169949"/>
                  <a:gd name="connsiteX182" fmla="*/ 1126536 w 1645921"/>
                  <a:gd name="connsiteY182" fmla="*/ 253236 h 2169949"/>
                  <a:gd name="connsiteX183" fmla="*/ 1117392 w 1645921"/>
                  <a:gd name="connsiteY183" fmla="*/ 244092 h 2169949"/>
                  <a:gd name="connsiteX184" fmla="*/ 1126536 w 1645921"/>
                  <a:gd name="connsiteY184" fmla="*/ 234948 h 2169949"/>
                  <a:gd name="connsiteX185" fmla="*/ 1157032 w 1645921"/>
                  <a:gd name="connsiteY185" fmla="*/ 234948 h 2169949"/>
                  <a:gd name="connsiteX186" fmla="*/ 1157032 w 1645921"/>
                  <a:gd name="connsiteY186" fmla="*/ 219866 h 2169949"/>
                  <a:gd name="connsiteX187" fmla="*/ 1170748 w 1645921"/>
                  <a:gd name="connsiteY187" fmla="*/ 206150 h 2169949"/>
                  <a:gd name="connsiteX188" fmla="*/ 1184464 w 1645921"/>
                  <a:gd name="connsiteY188" fmla="*/ 219866 h 2169949"/>
                  <a:gd name="connsiteX189" fmla="*/ 1184464 w 1645921"/>
                  <a:gd name="connsiteY189" fmla="*/ 234948 h 2169949"/>
                  <a:gd name="connsiteX190" fmla="*/ 1210556 w 1645921"/>
                  <a:gd name="connsiteY190" fmla="*/ 234948 h 2169949"/>
                  <a:gd name="connsiteX191" fmla="*/ 1219700 w 1645921"/>
                  <a:gd name="connsiteY191" fmla="*/ 244092 h 2169949"/>
                  <a:gd name="connsiteX192" fmla="*/ 1210556 w 1645921"/>
                  <a:gd name="connsiteY192" fmla="*/ 253236 h 2169949"/>
                  <a:gd name="connsiteX193" fmla="*/ 1184464 w 1645921"/>
                  <a:gd name="connsiteY193" fmla="*/ 253236 h 2169949"/>
                  <a:gd name="connsiteX194" fmla="*/ 1184464 w 1645921"/>
                  <a:gd name="connsiteY194" fmla="*/ 263746 h 2169949"/>
                  <a:gd name="connsiteX195" fmla="*/ 1210556 w 1645921"/>
                  <a:gd name="connsiteY195" fmla="*/ 263746 h 2169949"/>
                  <a:gd name="connsiteX196" fmla="*/ 1219700 w 1645921"/>
                  <a:gd name="connsiteY196" fmla="*/ 272890 h 2169949"/>
                  <a:gd name="connsiteX197" fmla="*/ 1210556 w 1645921"/>
                  <a:gd name="connsiteY197" fmla="*/ 282034 h 2169949"/>
                  <a:gd name="connsiteX198" fmla="*/ 1184464 w 1645921"/>
                  <a:gd name="connsiteY198" fmla="*/ 282034 h 2169949"/>
                  <a:gd name="connsiteX199" fmla="*/ 1184464 w 1645921"/>
                  <a:gd name="connsiteY199" fmla="*/ 292544 h 2169949"/>
                  <a:gd name="connsiteX200" fmla="*/ 1210556 w 1645921"/>
                  <a:gd name="connsiteY200" fmla="*/ 292544 h 2169949"/>
                  <a:gd name="connsiteX201" fmla="*/ 1219700 w 1645921"/>
                  <a:gd name="connsiteY201" fmla="*/ 301688 h 2169949"/>
                  <a:gd name="connsiteX202" fmla="*/ 1210556 w 1645921"/>
                  <a:gd name="connsiteY202" fmla="*/ 310832 h 2169949"/>
                  <a:gd name="connsiteX203" fmla="*/ 1184464 w 1645921"/>
                  <a:gd name="connsiteY203" fmla="*/ 310832 h 2169949"/>
                  <a:gd name="connsiteX204" fmla="*/ 1184464 w 1645921"/>
                  <a:gd name="connsiteY204" fmla="*/ 385248 h 2169949"/>
                  <a:gd name="connsiteX205" fmla="*/ 1315794 w 1645921"/>
                  <a:gd name="connsiteY205" fmla="*/ 385248 h 2169949"/>
                  <a:gd name="connsiteX206" fmla="*/ 1315794 w 1645921"/>
                  <a:gd name="connsiteY206" fmla="*/ 310832 h 2169949"/>
                  <a:gd name="connsiteX207" fmla="*/ 1286537 w 1645921"/>
                  <a:gd name="connsiteY207" fmla="*/ 310832 h 2169949"/>
                  <a:gd name="connsiteX208" fmla="*/ 1277393 w 1645921"/>
                  <a:gd name="connsiteY208" fmla="*/ 301688 h 2169949"/>
                  <a:gd name="connsiteX209" fmla="*/ 1286537 w 1645921"/>
                  <a:gd name="connsiteY209" fmla="*/ 292544 h 2169949"/>
                  <a:gd name="connsiteX210" fmla="*/ 1315794 w 1645921"/>
                  <a:gd name="connsiteY210" fmla="*/ 292544 h 2169949"/>
                  <a:gd name="connsiteX211" fmla="*/ 1315794 w 1645921"/>
                  <a:gd name="connsiteY211" fmla="*/ 282034 h 2169949"/>
                  <a:gd name="connsiteX212" fmla="*/ 1286537 w 1645921"/>
                  <a:gd name="connsiteY212" fmla="*/ 282034 h 2169949"/>
                  <a:gd name="connsiteX213" fmla="*/ 1277393 w 1645921"/>
                  <a:gd name="connsiteY213" fmla="*/ 272890 h 2169949"/>
                  <a:gd name="connsiteX214" fmla="*/ 1286537 w 1645921"/>
                  <a:gd name="connsiteY214" fmla="*/ 263746 h 2169949"/>
                  <a:gd name="connsiteX215" fmla="*/ 1315794 w 1645921"/>
                  <a:gd name="connsiteY215" fmla="*/ 263746 h 2169949"/>
                  <a:gd name="connsiteX216" fmla="*/ 1315794 w 1645921"/>
                  <a:gd name="connsiteY216" fmla="*/ 253236 h 2169949"/>
                  <a:gd name="connsiteX217" fmla="*/ 1286537 w 1645921"/>
                  <a:gd name="connsiteY217" fmla="*/ 253236 h 2169949"/>
                  <a:gd name="connsiteX218" fmla="*/ 1277393 w 1645921"/>
                  <a:gd name="connsiteY218" fmla="*/ 244092 h 2169949"/>
                  <a:gd name="connsiteX219" fmla="*/ 1286537 w 1645921"/>
                  <a:gd name="connsiteY219" fmla="*/ 234948 h 2169949"/>
                  <a:gd name="connsiteX220" fmla="*/ 1315794 w 1645921"/>
                  <a:gd name="connsiteY220" fmla="*/ 234948 h 2169949"/>
                  <a:gd name="connsiteX221" fmla="*/ 1315794 w 1645921"/>
                  <a:gd name="connsiteY221" fmla="*/ 219866 h 2169949"/>
                  <a:gd name="connsiteX222" fmla="*/ 1329510 w 1645921"/>
                  <a:gd name="connsiteY222" fmla="*/ 206150 h 2169949"/>
                  <a:gd name="connsiteX223" fmla="*/ 1343226 w 1645921"/>
                  <a:gd name="connsiteY223" fmla="*/ 219866 h 2169949"/>
                  <a:gd name="connsiteX224" fmla="*/ 1343226 w 1645921"/>
                  <a:gd name="connsiteY224" fmla="*/ 234948 h 2169949"/>
                  <a:gd name="connsiteX225" fmla="*/ 1370557 w 1645921"/>
                  <a:gd name="connsiteY225" fmla="*/ 234948 h 2169949"/>
                  <a:gd name="connsiteX226" fmla="*/ 1379701 w 1645921"/>
                  <a:gd name="connsiteY226" fmla="*/ 244092 h 2169949"/>
                  <a:gd name="connsiteX227" fmla="*/ 1370557 w 1645921"/>
                  <a:gd name="connsiteY227" fmla="*/ 253236 h 2169949"/>
                  <a:gd name="connsiteX228" fmla="*/ 1343226 w 1645921"/>
                  <a:gd name="connsiteY228" fmla="*/ 253236 h 2169949"/>
                  <a:gd name="connsiteX229" fmla="*/ 1343226 w 1645921"/>
                  <a:gd name="connsiteY229" fmla="*/ 263746 h 2169949"/>
                  <a:gd name="connsiteX230" fmla="*/ 1370557 w 1645921"/>
                  <a:gd name="connsiteY230" fmla="*/ 263746 h 2169949"/>
                  <a:gd name="connsiteX231" fmla="*/ 1379701 w 1645921"/>
                  <a:gd name="connsiteY231" fmla="*/ 272890 h 2169949"/>
                  <a:gd name="connsiteX232" fmla="*/ 1370557 w 1645921"/>
                  <a:gd name="connsiteY232" fmla="*/ 282034 h 2169949"/>
                  <a:gd name="connsiteX233" fmla="*/ 1343226 w 1645921"/>
                  <a:gd name="connsiteY233" fmla="*/ 282034 h 2169949"/>
                  <a:gd name="connsiteX234" fmla="*/ 1343226 w 1645921"/>
                  <a:gd name="connsiteY234" fmla="*/ 292544 h 2169949"/>
                  <a:gd name="connsiteX235" fmla="*/ 1370557 w 1645921"/>
                  <a:gd name="connsiteY235" fmla="*/ 292544 h 2169949"/>
                  <a:gd name="connsiteX236" fmla="*/ 1379701 w 1645921"/>
                  <a:gd name="connsiteY236" fmla="*/ 301688 h 2169949"/>
                  <a:gd name="connsiteX237" fmla="*/ 1370557 w 1645921"/>
                  <a:gd name="connsiteY237" fmla="*/ 310832 h 2169949"/>
                  <a:gd name="connsiteX238" fmla="*/ 1343226 w 1645921"/>
                  <a:gd name="connsiteY238" fmla="*/ 310832 h 2169949"/>
                  <a:gd name="connsiteX239" fmla="*/ 1343226 w 1645921"/>
                  <a:gd name="connsiteY239" fmla="*/ 385248 h 2169949"/>
                  <a:gd name="connsiteX240" fmla="*/ 1497488 w 1645921"/>
                  <a:gd name="connsiteY240" fmla="*/ 385248 h 2169949"/>
                  <a:gd name="connsiteX241" fmla="*/ 1505347 w 1645921"/>
                  <a:gd name="connsiteY241" fmla="*/ 388503 h 2169949"/>
                  <a:gd name="connsiteX242" fmla="*/ 1505405 w 1645921"/>
                  <a:gd name="connsiteY242" fmla="*/ 388454 h 2169949"/>
                  <a:gd name="connsiteX243" fmla="*/ 1524728 w 1645921"/>
                  <a:gd name="connsiteY243" fmla="*/ 390145 h 2169949"/>
                  <a:gd name="connsiteX244" fmla="*/ 1523038 w 1645921"/>
                  <a:gd name="connsiteY244" fmla="*/ 409469 h 2169949"/>
                  <a:gd name="connsiteX245" fmla="*/ 1085083 w 1645921"/>
                  <a:gd name="connsiteY245" fmla="*/ 776956 h 2169949"/>
                  <a:gd name="connsiteX246" fmla="*/ 1087573 w 1645921"/>
                  <a:gd name="connsiteY246" fmla="*/ 789880 h 2169949"/>
                  <a:gd name="connsiteX247" fmla="*/ 1112255 w 1645921"/>
                  <a:gd name="connsiteY247" fmla="*/ 956306 h 2169949"/>
                  <a:gd name="connsiteX248" fmla="*/ 1133490 w 1645921"/>
                  <a:gd name="connsiteY248" fmla="*/ 1096779 h 2169949"/>
                  <a:gd name="connsiteX249" fmla="*/ 1146738 w 1645921"/>
                  <a:gd name="connsiteY249" fmla="*/ 1185346 h 2169949"/>
                  <a:gd name="connsiteX250" fmla="*/ 1147283 w 1645921"/>
                  <a:gd name="connsiteY250" fmla="*/ 1189702 h 2169949"/>
                  <a:gd name="connsiteX251" fmla="*/ 1153816 w 1645921"/>
                  <a:gd name="connsiteY251" fmla="*/ 1215292 h 2169949"/>
                  <a:gd name="connsiteX252" fmla="*/ 1156176 w 1645921"/>
                  <a:gd name="connsiteY252" fmla="*/ 1249956 h 2169949"/>
                  <a:gd name="connsiteX253" fmla="*/ 1190114 w 1645921"/>
                  <a:gd name="connsiteY253" fmla="*/ 1475367 h 2169949"/>
                  <a:gd name="connsiteX254" fmla="*/ 1217701 w 1645921"/>
                  <a:gd name="connsiteY254" fmla="*/ 1659579 h 2169949"/>
                  <a:gd name="connsiteX255" fmla="*/ 1221875 w 1645921"/>
                  <a:gd name="connsiteY255" fmla="*/ 1665931 h 2169949"/>
                  <a:gd name="connsiteX256" fmla="*/ 1224235 w 1645921"/>
                  <a:gd name="connsiteY256" fmla="*/ 1671920 h 2169949"/>
                  <a:gd name="connsiteX257" fmla="*/ 1235668 w 1645921"/>
                  <a:gd name="connsiteY257" fmla="*/ 1781903 h 2169949"/>
                  <a:gd name="connsiteX258" fmla="*/ 1258718 w 1645921"/>
                  <a:gd name="connsiteY258" fmla="*/ 1935625 h 2169949"/>
                  <a:gd name="connsiteX259" fmla="*/ 1281222 w 1645921"/>
                  <a:gd name="connsiteY259" fmla="*/ 2087713 h 2169949"/>
                  <a:gd name="connsiteX260" fmla="*/ 1286826 w 1645921"/>
                  <a:gd name="connsiteY260" fmla="*/ 2124229 h 2169949"/>
                  <a:gd name="connsiteX261" fmla="*/ 1623061 w 1645921"/>
                  <a:gd name="connsiteY261" fmla="*/ 2124229 h 2169949"/>
                  <a:gd name="connsiteX262" fmla="*/ 1636122 w 1645921"/>
                  <a:gd name="connsiteY262" fmla="*/ 2129640 h 2169949"/>
                  <a:gd name="connsiteX263" fmla="*/ 1640572 w 1645921"/>
                  <a:gd name="connsiteY263" fmla="*/ 2129637 h 2169949"/>
                  <a:gd name="connsiteX264" fmla="*/ 1640572 w 1645921"/>
                  <a:gd name="connsiteY264" fmla="*/ 2134176 h 2169949"/>
                  <a:gd name="connsiteX265" fmla="*/ 1645921 w 1645921"/>
                  <a:gd name="connsiteY265" fmla="*/ 2147089 h 2169949"/>
                  <a:gd name="connsiteX266" fmla="*/ 1645920 w 1645921"/>
                  <a:gd name="connsiteY266" fmla="*/ 2147089 h 2169949"/>
                  <a:gd name="connsiteX267" fmla="*/ 1640572 w 1645921"/>
                  <a:gd name="connsiteY267" fmla="*/ 2160000 h 2169949"/>
                  <a:gd name="connsiteX268" fmla="*/ 1640572 w 1645921"/>
                  <a:gd name="connsiteY268" fmla="*/ 2166683 h 2169949"/>
                  <a:gd name="connsiteX269" fmla="*/ 1630945 w 1645921"/>
                  <a:gd name="connsiteY269" fmla="*/ 2166683 h 2169949"/>
                  <a:gd name="connsiteX270" fmla="*/ 1623060 w 1645921"/>
                  <a:gd name="connsiteY270" fmla="*/ 2169949 h 2169949"/>
                  <a:gd name="connsiteX271" fmla="*/ 22860 w 1645921"/>
                  <a:gd name="connsiteY271" fmla="*/ 2169948 h 2169949"/>
                  <a:gd name="connsiteX272" fmla="*/ 14978 w 1645921"/>
                  <a:gd name="connsiteY272" fmla="*/ 2166683 h 2169949"/>
                  <a:gd name="connsiteX273" fmla="*/ 5349 w 1645921"/>
                  <a:gd name="connsiteY273" fmla="*/ 2166683 h 2169949"/>
                  <a:gd name="connsiteX274" fmla="*/ 5349 w 1645921"/>
                  <a:gd name="connsiteY274" fmla="*/ 2160002 h 2169949"/>
                  <a:gd name="connsiteX275" fmla="*/ 0 w 1645921"/>
                  <a:gd name="connsiteY275" fmla="*/ 2147089 h 2169949"/>
                  <a:gd name="connsiteX276" fmla="*/ 6696 w 1645921"/>
                  <a:gd name="connsiteY276" fmla="*/ 2130925 h 2169949"/>
                  <a:gd name="connsiteX277" fmla="*/ 22860 w 1645921"/>
                  <a:gd name="connsiteY277" fmla="*/ 2124229 h 2169949"/>
                  <a:gd name="connsiteX278" fmla="*/ 410941 w 1645921"/>
                  <a:gd name="connsiteY278" fmla="*/ 2124229 h 2169949"/>
                  <a:gd name="connsiteX279" fmla="*/ 415334 w 1645921"/>
                  <a:gd name="connsiteY279" fmla="*/ 2082631 h 2169949"/>
                  <a:gd name="connsiteX280" fmla="*/ 427676 w 1645921"/>
                  <a:gd name="connsiteY280" fmla="*/ 1961033 h 2169949"/>
                  <a:gd name="connsiteX281" fmla="*/ 437295 w 1645921"/>
                  <a:gd name="connsiteY281" fmla="*/ 1862847 h 2169949"/>
                  <a:gd name="connsiteX282" fmla="*/ 449455 w 1645921"/>
                  <a:gd name="connsiteY282" fmla="*/ 1745786 h 2169949"/>
                  <a:gd name="connsiteX283" fmla="*/ 453447 w 1645921"/>
                  <a:gd name="connsiteY283" fmla="*/ 1706221 h 2169949"/>
                  <a:gd name="connsiteX284" fmla="*/ 444554 w 1645921"/>
                  <a:gd name="connsiteY284" fmla="*/ 1691158 h 2169949"/>
                  <a:gd name="connsiteX285" fmla="*/ 458348 w 1645921"/>
                  <a:gd name="connsiteY285" fmla="*/ 1653227 h 2169949"/>
                  <a:gd name="connsiteX286" fmla="*/ 475045 w 1645921"/>
                  <a:gd name="connsiteY286" fmla="*/ 1492971 h 2169949"/>
                  <a:gd name="connsiteX287" fmla="*/ 488112 w 1645921"/>
                  <a:gd name="connsiteY287" fmla="*/ 1357761 h 2169949"/>
                  <a:gd name="connsiteX288" fmla="*/ 501179 w 1645921"/>
                  <a:gd name="connsiteY288" fmla="*/ 1231626 h 2169949"/>
                  <a:gd name="connsiteX289" fmla="*/ 490834 w 1645921"/>
                  <a:gd name="connsiteY289" fmla="*/ 1215473 h 2169949"/>
                  <a:gd name="connsiteX290" fmla="*/ 505898 w 1645921"/>
                  <a:gd name="connsiteY290" fmla="*/ 1182805 h 2169949"/>
                  <a:gd name="connsiteX291" fmla="*/ 518239 w 1645921"/>
                  <a:gd name="connsiteY291" fmla="*/ 1063022 h 2169949"/>
                  <a:gd name="connsiteX292" fmla="*/ 527858 w 1645921"/>
                  <a:gd name="connsiteY292" fmla="*/ 966651 h 2169949"/>
                  <a:gd name="connsiteX293" fmla="*/ 540018 w 1645921"/>
                  <a:gd name="connsiteY293" fmla="*/ 847775 h 2169949"/>
                  <a:gd name="connsiteX294" fmla="*/ 548341 w 1645921"/>
                  <a:gd name="connsiteY294" fmla="*/ 764399 h 2169949"/>
                  <a:gd name="connsiteX295" fmla="*/ 132037 w 1645921"/>
                  <a:gd name="connsiteY295" fmla="*/ 415079 h 2169949"/>
                  <a:gd name="connsiteX296" fmla="*/ 129621 w 1645921"/>
                  <a:gd name="connsiteY296" fmla="*/ 410438 h 2169949"/>
                  <a:gd name="connsiteX297" fmla="*/ 125334 w 1645921"/>
                  <a:gd name="connsiteY297" fmla="*/ 408662 h 2169949"/>
                  <a:gd name="connsiteX298" fmla="*/ 121316 w 1645921"/>
                  <a:gd name="connsiteY298" fmla="*/ 398964 h 2169949"/>
                  <a:gd name="connsiteX299" fmla="*/ 135032 w 1645921"/>
                  <a:gd name="connsiteY299" fmla="*/ 385248 h 2169949"/>
                  <a:gd name="connsiteX300" fmla="*/ 301963 w 1645921"/>
                  <a:gd name="connsiteY300" fmla="*/ 385248 h 2169949"/>
                  <a:gd name="connsiteX301" fmla="*/ 301963 w 1645921"/>
                  <a:gd name="connsiteY301" fmla="*/ 319242 h 2169949"/>
                  <a:gd name="connsiteX302" fmla="*/ 274367 w 1645921"/>
                  <a:gd name="connsiteY302" fmla="*/ 319242 h 2169949"/>
                  <a:gd name="connsiteX303" fmla="*/ 265223 w 1645921"/>
                  <a:gd name="connsiteY303" fmla="*/ 310098 h 2169949"/>
                  <a:gd name="connsiteX304" fmla="*/ 274367 w 1645921"/>
                  <a:gd name="connsiteY304" fmla="*/ 300954 h 2169949"/>
                  <a:gd name="connsiteX305" fmla="*/ 301963 w 1645921"/>
                  <a:gd name="connsiteY305" fmla="*/ 300954 h 2169949"/>
                  <a:gd name="connsiteX306" fmla="*/ 301963 w 1645921"/>
                  <a:gd name="connsiteY306" fmla="*/ 290444 h 2169949"/>
                  <a:gd name="connsiteX307" fmla="*/ 274367 w 1645921"/>
                  <a:gd name="connsiteY307" fmla="*/ 290444 h 2169949"/>
                  <a:gd name="connsiteX308" fmla="*/ 265223 w 1645921"/>
                  <a:gd name="connsiteY308" fmla="*/ 281300 h 2169949"/>
                  <a:gd name="connsiteX309" fmla="*/ 274367 w 1645921"/>
                  <a:gd name="connsiteY309" fmla="*/ 272156 h 2169949"/>
                  <a:gd name="connsiteX310" fmla="*/ 301963 w 1645921"/>
                  <a:gd name="connsiteY310" fmla="*/ 272156 h 2169949"/>
                  <a:gd name="connsiteX311" fmla="*/ 301963 w 1645921"/>
                  <a:gd name="connsiteY311" fmla="*/ 261646 h 2169949"/>
                  <a:gd name="connsiteX312" fmla="*/ 274367 w 1645921"/>
                  <a:gd name="connsiteY312" fmla="*/ 261646 h 2169949"/>
                  <a:gd name="connsiteX313" fmla="*/ 265223 w 1645921"/>
                  <a:gd name="connsiteY313" fmla="*/ 252502 h 2169949"/>
                  <a:gd name="connsiteX314" fmla="*/ 274367 w 1645921"/>
                  <a:gd name="connsiteY314" fmla="*/ 243358 h 2169949"/>
                  <a:gd name="connsiteX315" fmla="*/ 301963 w 1645921"/>
                  <a:gd name="connsiteY315" fmla="*/ 243358 h 2169949"/>
                  <a:gd name="connsiteX316" fmla="*/ 301963 w 1645921"/>
                  <a:gd name="connsiteY316" fmla="*/ 219866 h 2169949"/>
                  <a:gd name="connsiteX317" fmla="*/ 315679 w 1645921"/>
                  <a:gd name="connsiteY317" fmla="*/ 206150 h 2169949"/>
                  <a:gd name="connsiteX318" fmla="*/ 329395 w 1645921"/>
                  <a:gd name="connsiteY318" fmla="*/ 219866 h 2169949"/>
                  <a:gd name="connsiteX319" fmla="*/ 329395 w 1645921"/>
                  <a:gd name="connsiteY319" fmla="*/ 243358 h 2169949"/>
                  <a:gd name="connsiteX320" fmla="*/ 358387 w 1645921"/>
                  <a:gd name="connsiteY320" fmla="*/ 243358 h 2169949"/>
                  <a:gd name="connsiteX321" fmla="*/ 367531 w 1645921"/>
                  <a:gd name="connsiteY321" fmla="*/ 252502 h 2169949"/>
                  <a:gd name="connsiteX322" fmla="*/ 358387 w 1645921"/>
                  <a:gd name="connsiteY322" fmla="*/ 261646 h 2169949"/>
                  <a:gd name="connsiteX323" fmla="*/ 329395 w 1645921"/>
                  <a:gd name="connsiteY323" fmla="*/ 261646 h 2169949"/>
                  <a:gd name="connsiteX324" fmla="*/ 329395 w 1645921"/>
                  <a:gd name="connsiteY324" fmla="*/ 272156 h 2169949"/>
                  <a:gd name="connsiteX325" fmla="*/ 358387 w 1645921"/>
                  <a:gd name="connsiteY325" fmla="*/ 272156 h 2169949"/>
                  <a:gd name="connsiteX326" fmla="*/ 367531 w 1645921"/>
                  <a:gd name="connsiteY326" fmla="*/ 281300 h 2169949"/>
                  <a:gd name="connsiteX327" fmla="*/ 358387 w 1645921"/>
                  <a:gd name="connsiteY327" fmla="*/ 290444 h 2169949"/>
                  <a:gd name="connsiteX328" fmla="*/ 329395 w 1645921"/>
                  <a:gd name="connsiteY328" fmla="*/ 290444 h 2169949"/>
                  <a:gd name="connsiteX329" fmla="*/ 329395 w 1645921"/>
                  <a:gd name="connsiteY329" fmla="*/ 300954 h 2169949"/>
                  <a:gd name="connsiteX330" fmla="*/ 358387 w 1645921"/>
                  <a:gd name="connsiteY330" fmla="*/ 300954 h 2169949"/>
                  <a:gd name="connsiteX331" fmla="*/ 367531 w 1645921"/>
                  <a:gd name="connsiteY331" fmla="*/ 310098 h 2169949"/>
                  <a:gd name="connsiteX332" fmla="*/ 358387 w 1645921"/>
                  <a:gd name="connsiteY332" fmla="*/ 319242 h 2169949"/>
                  <a:gd name="connsiteX333" fmla="*/ 329395 w 1645921"/>
                  <a:gd name="connsiteY333" fmla="*/ 319242 h 2169949"/>
                  <a:gd name="connsiteX334" fmla="*/ 329395 w 1645921"/>
                  <a:gd name="connsiteY334" fmla="*/ 385248 h 2169949"/>
                  <a:gd name="connsiteX335" fmla="*/ 447531 w 1645921"/>
                  <a:gd name="connsiteY335" fmla="*/ 385248 h 2169949"/>
                  <a:gd name="connsiteX336" fmla="*/ 447531 w 1645921"/>
                  <a:gd name="connsiteY336" fmla="*/ 315782 h 2169949"/>
                  <a:gd name="connsiteX337" fmla="*/ 417009 w 1645921"/>
                  <a:gd name="connsiteY337" fmla="*/ 315782 h 2169949"/>
                  <a:gd name="connsiteX338" fmla="*/ 407865 w 1645921"/>
                  <a:gd name="connsiteY338" fmla="*/ 306638 h 2169949"/>
                  <a:gd name="connsiteX339" fmla="*/ 417009 w 1645921"/>
                  <a:gd name="connsiteY339" fmla="*/ 297494 h 2169949"/>
                  <a:gd name="connsiteX340" fmla="*/ 447531 w 1645921"/>
                  <a:gd name="connsiteY340" fmla="*/ 297494 h 2169949"/>
                  <a:gd name="connsiteX341" fmla="*/ 447531 w 1645921"/>
                  <a:gd name="connsiteY341" fmla="*/ 286984 h 2169949"/>
                  <a:gd name="connsiteX342" fmla="*/ 417009 w 1645921"/>
                  <a:gd name="connsiteY342" fmla="*/ 286984 h 2169949"/>
                  <a:gd name="connsiteX343" fmla="*/ 407865 w 1645921"/>
                  <a:gd name="connsiteY343" fmla="*/ 277840 h 2169949"/>
                  <a:gd name="connsiteX344" fmla="*/ 417009 w 1645921"/>
                  <a:gd name="connsiteY344" fmla="*/ 268696 h 2169949"/>
                  <a:gd name="connsiteX345" fmla="*/ 447531 w 1645921"/>
                  <a:gd name="connsiteY345" fmla="*/ 268696 h 2169949"/>
                  <a:gd name="connsiteX346" fmla="*/ 447531 w 1645921"/>
                  <a:gd name="connsiteY346" fmla="*/ 258186 h 2169949"/>
                  <a:gd name="connsiteX347" fmla="*/ 417009 w 1645921"/>
                  <a:gd name="connsiteY347" fmla="*/ 258186 h 2169949"/>
                  <a:gd name="connsiteX348" fmla="*/ 407865 w 1645921"/>
                  <a:gd name="connsiteY348" fmla="*/ 249042 h 2169949"/>
                  <a:gd name="connsiteX349" fmla="*/ 417009 w 1645921"/>
                  <a:gd name="connsiteY349" fmla="*/ 239898 h 2169949"/>
                  <a:gd name="connsiteX350" fmla="*/ 447531 w 1645921"/>
                  <a:gd name="connsiteY350" fmla="*/ 239898 h 2169949"/>
                  <a:gd name="connsiteX351" fmla="*/ 447531 w 1645921"/>
                  <a:gd name="connsiteY351" fmla="*/ 219866 h 2169949"/>
                  <a:gd name="connsiteX352" fmla="*/ 461247 w 1645921"/>
                  <a:gd name="connsiteY352" fmla="*/ 206150 h 2169949"/>
                  <a:gd name="connsiteX353" fmla="*/ 474963 w 1645921"/>
                  <a:gd name="connsiteY353" fmla="*/ 219866 h 2169949"/>
                  <a:gd name="connsiteX354" fmla="*/ 474963 w 1645921"/>
                  <a:gd name="connsiteY354" fmla="*/ 239898 h 2169949"/>
                  <a:gd name="connsiteX355" fmla="*/ 501029 w 1645921"/>
                  <a:gd name="connsiteY355" fmla="*/ 239898 h 2169949"/>
                  <a:gd name="connsiteX356" fmla="*/ 510173 w 1645921"/>
                  <a:gd name="connsiteY356" fmla="*/ 249042 h 2169949"/>
                  <a:gd name="connsiteX357" fmla="*/ 501029 w 1645921"/>
                  <a:gd name="connsiteY357" fmla="*/ 258186 h 2169949"/>
                  <a:gd name="connsiteX358" fmla="*/ 474963 w 1645921"/>
                  <a:gd name="connsiteY358" fmla="*/ 258186 h 2169949"/>
                  <a:gd name="connsiteX359" fmla="*/ 474963 w 1645921"/>
                  <a:gd name="connsiteY359" fmla="*/ 268696 h 2169949"/>
                  <a:gd name="connsiteX360" fmla="*/ 501029 w 1645921"/>
                  <a:gd name="connsiteY360" fmla="*/ 268696 h 2169949"/>
                  <a:gd name="connsiteX361" fmla="*/ 510173 w 1645921"/>
                  <a:gd name="connsiteY361" fmla="*/ 277840 h 2169949"/>
                  <a:gd name="connsiteX362" fmla="*/ 501029 w 1645921"/>
                  <a:gd name="connsiteY362" fmla="*/ 286984 h 2169949"/>
                  <a:gd name="connsiteX363" fmla="*/ 474963 w 1645921"/>
                  <a:gd name="connsiteY363" fmla="*/ 286984 h 2169949"/>
                  <a:gd name="connsiteX364" fmla="*/ 474963 w 1645921"/>
                  <a:gd name="connsiteY364" fmla="*/ 297494 h 2169949"/>
                  <a:gd name="connsiteX365" fmla="*/ 501029 w 1645921"/>
                  <a:gd name="connsiteY365" fmla="*/ 297494 h 2169949"/>
                  <a:gd name="connsiteX366" fmla="*/ 510173 w 1645921"/>
                  <a:gd name="connsiteY366" fmla="*/ 306638 h 2169949"/>
                  <a:gd name="connsiteX367" fmla="*/ 501029 w 1645921"/>
                  <a:gd name="connsiteY367" fmla="*/ 315782 h 2169949"/>
                  <a:gd name="connsiteX368" fmla="*/ 474963 w 1645921"/>
                  <a:gd name="connsiteY368" fmla="*/ 315782 h 2169949"/>
                  <a:gd name="connsiteX369" fmla="*/ 474963 w 1645921"/>
                  <a:gd name="connsiteY369" fmla="*/ 385248 h 2169949"/>
                  <a:gd name="connsiteX370" fmla="*/ 588306 w 1645921"/>
                  <a:gd name="connsiteY370" fmla="*/ 385248 h 2169949"/>
                  <a:gd name="connsiteX371" fmla="*/ 588536 w 1645921"/>
                  <a:gd name="connsiteY371" fmla="*/ 382944 h 2169949"/>
                  <a:gd name="connsiteX372" fmla="*/ 598679 w 1645921"/>
                  <a:gd name="connsiteY372" fmla="*/ 284490 h 2169949"/>
                  <a:gd name="connsiteX373" fmla="*/ 606437 w 1645921"/>
                  <a:gd name="connsiteY373" fmla="*/ 206025 h 2169949"/>
                  <a:gd name="connsiteX374" fmla="*/ 616580 w 1645921"/>
                  <a:gd name="connsiteY374" fmla="*/ 107571 h 2169949"/>
                  <a:gd name="connsiteX375" fmla="*/ 616580 w 1645921"/>
                  <a:gd name="connsiteY375" fmla="*/ 105641 h 2169949"/>
                  <a:gd name="connsiteX376" fmla="*/ 569236 w 1645921"/>
                  <a:gd name="connsiteY376" fmla="*/ 105641 h 2169949"/>
                  <a:gd name="connsiteX377" fmla="*/ 553072 w 1645921"/>
                  <a:gd name="connsiteY377" fmla="*/ 98945 h 2169949"/>
                  <a:gd name="connsiteX378" fmla="*/ 546376 w 1645921"/>
                  <a:gd name="connsiteY378" fmla="*/ 82781 h 2169949"/>
                  <a:gd name="connsiteX379" fmla="*/ 553072 w 1645921"/>
                  <a:gd name="connsiteY379" fmla="*/ 66617 h 2169949"/>
                  <a:gd name="connsiteX380" fmla="*/ 569236 w 1645921"/>
                  <a:gd name="connsiteY380" fmla="*/ 59922 h 2169949"/>
                  <a:gd name="connsiteX381" fmla="*/ 659192 w 1645921"/>
                  <a:gd name="connsiteY381" fmla="*/ 59922 h 2169949"/>
                  <a:gd name="connsiteX382" fmla="*/ 649547 w 1645921"/>
                  <a:gd name="connsiteY382" fmla="*/ 36638 h 2169949"/>
                  <a:gd name="connsiteX383" fmla="*/ 686185 w 1645921"/>
                  <a:gd name="connsiteY383" fmla="*/ 0 h 216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1645921" h="2169949">
                    <a:moveTo>
                      <a:pt x="817516" y="1935988"/>
                    </a:moveTo>
                    <a:lnTo>
                      <a:pt x="513238" y="2124229"/>
                    </a:lnTo>
                    <a:lnTo>
                      <a:pt x="820226" y="2124229"/>
                    </a:lnTo>
                    <a:close/>
                    <a:moveTo>
                      <a:pt x="848006" y="1933084"/>
                    </a:moveTo>
                    <a:lnTo>
                      <a:pt x="851058" y="2124229"/>
                    </a:lnTo>
                    <a:lnTo>
                      <a:pt x="1165501" y="2124229"/>
                    </a:lnTo>
                    <a:close/>
                    <a:moveTo>
                      <a:pt x="483030" y="1713663"/>
                    </a:moveTo>
                    <a:lnTo>
                      <a:pt x="441567" y="2124229"/>
                    </a:lnTo>
                    <a:lnTo>
                      <a:pt x="456637" y="2124229"/>
                    </a:lnTo>
                    <a:lnTo>
                      <a:pt x="806082" y="1908038"/>
                    </a:lnTo>
                    <a:cubicBezTo>
                      <a:pt x="698096" y="1843065"/>
                      <a:pt x="591198" y="1778817"/>
                      <a:pt x="483030" y="1713663"/>
                    </a:cubicBezTo>
                    <a:close/>
                    <a:moveTo>
                      <a:pt x="1192837" y="1703681"/>
                    </a:moveTo>
                    <a:cubicBezTo>
                      <a:pt x="1082854" y="1771921"/>
                      <a:pt x="973779" y="1839254"/>
                      <a:pt x="863251" y="1907494"/>
                    </a:cubicBezTo>
                    <a:lnTo>
                      <a:pt x="1223376" y="2124229"/>
                    </a:lnTo>
                    <a:lnTo>
                      <a:pt x="1255703" y="2124229"/>
                    </a:lnTo>
                    <a:close/>
                    <a:moveTo>
                      <a:pt x="813705" y="1701321"/>
                    </a:moveTo>
                    <a:cubicBezTo>
                      <a:pt x="718422" y="1702229"/>
                      <a:pt x="624048" y="1703318"/>
                      <a:pt x="529673" y="1704407"/>
                    </a:cubicBezTo>
                    <a:cubicBezTo>
                      <a:pt x="529492" y="1705133"/>
                      <a:pt x="529310" y="1705859"/>
                      <a:pt x="529129" y="1706584"/>
                    </a:cubicBezTo>
                    <a:cubicBezTo>
                      <a:pt x="624411" y="1763935"/>
                      <a:pt x="719874" y="1821286"/>
                      <a:pt x="816608" y="1879544"/>
                    </a:cubicBezTo>
                    <a:cubicBezTo>
                      <a:pt x="815701" y="1819108"/>
                      <a:pt x="814794" y="1760668"/>
                      <a:pt x="813705" y="1701321"/>
                    </a:cubicBezTo>
                    <a:close/>
                    <a:moveTo>
                      <a:pt x="1143109" y="1697147"/>
                    </a:moveTo>
                    <a:cubicBezTo>
                      <a:pt x="1043471" y="1698236"/>
                      <a:pt x="944014" y="1699325"/>
                      <a:pt x="844376" y="1700595"/>
                    </a:cubicBezTo>
                    <a:cubicBezTo>
                      <a:pt x="845284" y="1762120"/>
                      <a:pt x="846191" y="1821467"/>
                      <a:pt x="847280" y="1882630"/>
                    </a:cubicBezTo>
                    <a:cubicBezTo>
                      <a:pt x="947281" y="1820742"/>
                      <a:pt x="1045467" y="1759943"/>
                      <a:pt x="1143835" y="1699143"/>
                    </a:cubicBezTo>
                    <a:cubicBezTo>
                      <a:pt x="1143653" y="1698417"/>
                      <a:pt x="1143290" y="1697873"/>
                      <a:pt x="1143109" y="1697147"/>
                    </a:cubicBezTo>
                    <a:close/>
                    <a:moveTo>
                      <a:pt x="840565" y="1456129"/>
                    </a:moveTo>
                    <a:cubicBezTo>
                      <a:pt x="841835" y="1528906"/>
                      <a:pt x="842924" y="1599506"/>
                      <a:pt x="844195" y="1670287"/>
                    </a:cubicBezTo>
                    <a:cubicBezTo>
                      <a:pt x="944922" y="1669016"/>
                      <a:pt x="1044923" y="1667927"/>
                      <a:pt x="1144923" y="1666838"/>
                    </a:cubicBezTo>
                    <a:cubicBezTo>
                      <a:pt x="1145105" y="1666294"/>
                      <a:pt x="1145286" y="1665749"/>
                      <a:pt x="1145649" y="1665205"/>
                    </a:cubicBezTo>
                    <a:cubicBezTo>
                      <a:pt x="1044378" y="1595876"/>
                      <a:pt x="942925" y="1526365"/>
                      <a:pt x="840565" y="1456129"/>
                    </a:cubicBezTo>
                    <a:close/>
                    <a:moveTo>
                      <a:pt x="810075" y="1455403"/>
                    </a:moveTo>
                    <a:cubicBezTo>
                      <a:pt x="712252" y="1528362"/>
                      <a:pt x="616062" y="1600413"/>
                      <a:pt x="517695" y="1674098"/>
                    </a:cubicBezTo>
                    <a:cubicBezTo>
                      <a:pt x="617877" y="1672827"/>
                      <a:pt x="715156" y="1671738"/>
                      <a:pt x="813342" y="1670650"/>
                    </a:cubicBezTo>
                    <a:cubicBezTo>
                      <a:pt x="812253" y="1598780"/>
                      <a:pt x="811164" y="1527999"/>
                      <a:pt x="810075" y="1455403"/>
                    </a:cubicBezTo>
                    <a:close/>
                    <a:moveTo>
                      <a:pt x="530580" y="1243604"/>
                    </a:moveTo>
                    <a:cubicBezTo>
                      <a:pt x="516606" y="1382081"/>
                      <a:pt x="502813" y="1518924"/>
                      <a:pt x="488656" y="1658308"/>
                    </a:cubicBezTo>
                    <a:cubicBezTo>
                      <a:pt x="593013" y="1580268"/>
                      <a:pt x="695010" y="1504042"/>
                      <a:pt x="797915" y="1426909"/>
                    </a:cubicBezTo>
                    <a:cubicBezTo>
                      <a:pt x="708440" y="1365565"/>
                      <a:pt x="620055" y="1304948"/>
                      <a:pt x="530580" y="1243604"/>
                    </a:cubicBezTo>
                    <a:close/>
                    <a:moveTo>
                      <a:pt x="836935" y="1223277"/>
                    </a:moveTo>
                    <a:cubicBezTo>
                      <a:pt x="837843" y="1280628"/>
                      <a:pt x="838750" y="1337071"/>
                      <a:pt x="839658" y="1395693"/>
                    </a:cubicBezTo>
                    <a:cubicBezTo>
                      <a:pt x="917154" y="1337797"/>
                      <a:pt x="993016" y="1280991"/>
                      <a:pt x="1070150" y="1223277"/>
                    </a:cubicBezTo>
                    <a:cubicBezTo>
                      <a:pt x="991202" y="1223277"/>
                      <a:pt x="914068" y="1223277"/>
                      <a:pt x="836935" y="1223277"/>
                    </a:cubicBezTo>
                    <a:close/>
                    <a:moveTo>
                      <a:pt x="553085" y="1223277"/>
                    </a:moveTo>
                    <a:cubicBezTo>
                      <a:pt x="639111" y="1282080"/>
                      <a:pt x="723323" y="1339975"/>
                      <a:pt x="809167" y="1398778"/>
                    </a:cubicBezTo>
                    <a:cubicBezTo>
                      <a:pt x="808260" y="1338886"/>
                      <a:pt x="807352" y="1280991"/>
                      <a:pt x="806445" y="1223277"/>
                    </a:cubicBezTo>
                    <a:cubicBezTo>
                      <a:pt x="722052" y="1223277"/>
                      <a:pt x="638567" y="1223277"/>
                      <a:pt x="553085" y="1223277"/>
                    </a:cubicBezTo>
                    <a:close/>
                    <a:moveTo>
                      <a:pt x="1121148" y="1222551"/>
                    </a:moveTo>
                    <a:cubicBezTo>
                      <a:pt x="1029859" y="1290973"/>
                      <a:pt x="940021" y="1358124"/>
                      <a:pt x="849095" y="1426001"/>
                    </a:cubicBezTo>
                    <a:cubicBezTo>
                      <a:pt x="961800" y="1503135"/>
                      <a:pt x="1073235" y="1579542"/>
                      <a:pt x="1185940" y="1656856"/>
                    </a:cubicBezTo>
                    <a:cubicBezTo>
                      <a:pt x="1164161" y="1511665"/>
                      <a:pt x="1142746" y="1367925"/>
                      <a:pt x="1121148" y="1222551"/>
                    </a:cubicBezTo>
                    <a:close/>
                    <a:moveTo>
                      <a:pt x="803178" y="1009119"/>
                    </a:moveTo>
                    <a:cubicBezTo>
                      <a:pt x="724956" y="1070463"/>
                      <a:pt x="648367" y="1130354"/>
                      <a:pt x="570690" y="1191335"/>
                    </a:cubicBezTo>
                    <a:cubicBezTo>
                      <a:pt x="650001" y="1191335"/>
                      <a:pt x="727315" y="1191335"/>
                      <a:pt x="805901" y="1191335"/>
                    </a:cubicBezTo>
                    <a:cubicBezTo>
                      <a:pt x="804993" y="1130899"/>
                      <a:pt x="804086" y="1070826"/>
                      <a:pt x="803178" y="1009119"/>
                    </a:cubicBezTo>
                    <a:close/>
                    <a:moveTo>
                      <a:pt x="833305" y="992422"/>
                    </a:moveTo>
                    <a:cubicBezTo>
                      <a:pt x="834394" y="1059936"/>
                      <a:pt x="835483" y="1125636"/>
                      <a:pt x="836572" y="1191154"/>
                    </a:cubicBezTo>
                    <a:cubicBezTo>
                      <a:pt x="920421" y="1191154"/>
                      <a:pt x="1003180" y="1191154"/>
                      <a:pt x="1087391" y="1191154"/>
                    </a:cubicBezTo>
                    <a:cubicBezTo>
                      <a:pt x="1002272" y="1124547"/>
                      <a:pt x="918424" y="1059029"/>
                      <a:pt x="833305" y="992422"/>
                    </a:cubicBezTo>
                    <a:close/>
                    <a:moveTo>
                      <a:pt x="1055404" y="817761"/>
                    </a:moveTo>
                    <a:cubicBezTo>
                      <a:pt x="1051910" y="816514"/>
                      <a:pt x="1047464" y="817648"/>
                      <a:pt x="1042745" y="821277"/>
                    </a:cubicBezTo>
                    <a:cubicBezTo>
                      <a:pt x="1023507" y="836341"/>
                      <a:pt x="1004269" y="851405"/>
                      <a:pt x="985031" y="866468"/>
                    </a:cubicBezTo>
                    <a:cubicBezTo>
                      <a:pt x="941473" y="900770"/>
                      <a:pt x="897916" y="934890"/>
                      <a:pt x="853269" y="969918"/>
                    </a:cubicBezTo>
                    <a:cubicBezTo>
                      <a:pt x="940384" y="1037976"/>
                      <a:pt x="1026411" y="1105309"/>
                      <a:pt x="1113707" y="1173549"/>
                    </a:cubicBezTo>
                    <a:cubicBezTo>
                      <a:pt x="1108625" y="1138521"/>
                      <a:pt x="1103907" y="1105490"/>
                      <a:pt x="1099007" y="1072459"/>
                    </a:cubicBezTo>
                    <a:cubicBezTo>
                      <a:pt x="1092654" y="1029628"/>
                      <a:pt x="1086121" y="986615"/>
                      <a:pt x="1079587" y="943783"/>
                    </a:cubicBezTo>
                    <a:cubicBezTo>
                      <a:pt x="1073779" y="905307"/>
                      <a:pt x="1068335" y="866831"/>
                      <a:pt x="1062346" y="828537"/>
                    </a:cubicBezTo>
                    <a:cubicBezTo>
                      <a:pt x="1061439" y="822639"/>
                      <a:pt x="1058898" y="819009"/>
                      <a:pt x="1055404" y="817761"/>
                    </a:cubicBezTo>
                    <a:close/>
                    <a:moveTo>
                      <a:pt x="576134" y="791513"/>
                    </a:moveTo>
                    <a:cubicBezTo>
                      <a:pt x="563067" y="921460"/>
                      <a:pt x="550181" y="1049773"/>
                      <a:pt x="537114" y="1179357"/>
                    </a:cubicBezTo>
                    <a:cubicBezTo>
                      <a:pt x="539292" y="1178086"/>
                      <a:pt x="540199" y="1177723"/>
                      <a:pt x="540744" y="1177179"/>
                    </a:cubicBezTo>
                    <a:cubicBezTo>
                      <a:pt x="625863" y="1110391"/>
                      <a:pt x="710981" y="1043602"/>
                      <a:pt x="796100" y="976996"/>
                    </a:cubicBezTo>
                    <a:cubicBezTo>
                      <a:pt x="804449" y="970462"/>
                      <a:pt x="804449" y="969918"/>
                      <a:pt x="796100" y="963384"/>
                    </a:cubicBezTo>
                    <a:cubicBezTo>
                      <a:pt x="736934" y="916923"/>
                      <a:pt x="677587" y="870643"/>
                      <a:pt x="618240" y="824181"/>
                    </a:cubicBezTo>
                    <a:cubicBezTo>
                      <a:pt x="604628" y="813473"/>
                      <a:pt x="590835" y="802947"/>
                      <a:pt x="576134" y="791513"/>
                    </a:cubicBezTo>
                    <a:close/>
                    <a:moveTo>
                      <a:pt x="832035" y="779716"/>
                    </a:moveTo>
                    <a:cubicBezTo>
                      <a:pt x="832035" y="836160"/>
                      <a:pt x="832035" y="891151"/>
                      <a:pt x="832035" y="948865"/>
                    </a:cubicBezTo>
                    <a:lnTo>
                      <a:pt x="1031534" y="792496"/>
                    </a:lnTo>
                    <a:lnTo>
                      <a:pt x="1031242" y="791569"/>
                    </a:lnTo>
                    <a:lnTo>
                      <a:pt x="1035405" y="783570"/>
                    </a:lnTo>
                    <a:close/>
                    <a:moveTo>
                      <a:pt x="607714" y="775723"/>
                    </a:moveTo>
                    <a:cubicBezTo>
                      <a:pt x="607532" y="776449"/>
                      <a:pt x="607532" y="776994"/>
                      <a:pt x="607351" y="777720"/>
                    </a:cubicBezTo>
                    <a:cubicBezTo>
                      <a:pt x="671598" y="827993"/>
                      <a:pt x="735845" y="878265"/>
                      <a:pt x="800637" y="928901"/>
                    </a:cubicBezTo>
                    <a:cubicBezTo>
                      <a:pt x="800637" y="878810"/>
                      <a:pt x="800637" y="829626"/>
                      <a:pt x="800637" y="779353"/>
                    </a:cubicBezTo>
                    <a:cubicBezTo>
                      <a:pt x="735119" y="778083"/>
                      <a:pt x="671417" y="776812"/>
                      <a:pt x="607714" y="775723"/>
                    </a:cubicBezTo>
                    <a:close/>
                    <a:moveTo>
                      <a:pt x="796931" y="594770"/>
                    </a:moveTo>
                    <a:cubicBezTo>
                      <a:pt x="732637" y="645191"/>
                      <a:pt x="669686" y="694418"/>
                      <a:pt x="605840" y="744540"/>
                    </a:cubicBezTo>
                    <a:cubicBezTo>
                      <a:pt x="671029" y="744540"/>
                      <a:pt x="734576" y="744540"/>
                      <a:pt x="799169" y="744540"/>
                    </a:cubicBezTo>
                    <a:cubicBezTo>
                      <a:pt x="798423" y="694866"/>
                      <a:pt x="797677" y="645489"/>
                      <a:pt x="796931" y="594770"/>
                    </a:cubicBezTo>
                    <a:close/>
                    <a:moveTo>
                      <a:pt x="821693" y="581046"/>
                    </a:moveTo>
                    <a:cubicBezTo>
                      <a:pt x="822588" y="636538"/>
                      <a:pt x="823483" y="690540"/>
                      <a:pt x="824378" y="744391"/>
                    </a:cubicBezTo>
                    <a:cubicBezTo>
                      <a:pt x="893297" y="744391"/>
                      <a:pt x="961320" y="744391"/>
                      <a:pt x="1030536" y="744391"/>
                    </a:cubicBezTo>
                    <a:cubicBezTo>
                      <a:pt x="960574" y="689645"/>
                      <a:pt x="891656" y="635793"/>
                      <a:pt x="821693" y="581046"/>
                    </a:cubicBezTo>
                    <a:close/>
                    <a:moveTo>
                      <a:pt x="1004245" y="437486"/>
                    </a:moveTo>
                    <a:cubicBezTo>
                      <a:pt x="1001373" y="436461"/>
                      <a:pt x="997719" y="437393"/>
                      <a:pt x="993840" y="440376"/>
                    </a:cubicBezTo>
                    <a:cubicBezTo>
                      <a:pt x="978027" y="452757"/>
                      <a:pt x="962215" y="465139"/>
                      <a:pt x="946402" y="477520"/>
                    </a:cubicBezTo>
                    <a:cubicBezTo>
                      <a:pt x="910601" y="505714"/>
                      <a:pt x="874799" y="533758"/>
                      <a:pt x="838102" y="562549"/>
                    </a:cubicBezTo>
                    <a:cubicBezTo>
                      <a:pt x="909705" y="618489"/>
                      <a:pt x="980414" y="673832"/>
                      <a:pt x="1052166" y="729921"/>
                    </a:cubicBezTo>
                    <a:cubicBezTo>
                      <a:pt x="1047989" y="701130"/>
                      <a:pt x="1044111" y="673981"/>
                      <a:pt x="1040084" y="646831"/>
                    </a:cubicBezTo>
                    <a:cubicBezTo>
                      <a:pt x="1034862" y="611627"/>
                      <a:pt x="1029492" y="576273"/>
                      <a:pt x="1024122" y="541068"/>
                    </a:cubicBezTo>
                    <a:cubicBezTo>
                      <a:pt x="1019348" y="509443"/>
                      <a:pt x="1014873" y="477818"/>
                      <a:pt x="1009951" y="446343"/>
                    </a:cubicBezTo>
                    <a:cubicBezTo>
                      <a:pt x="1009205" y="441495"/>
                      <a:pt x="1007117" y="438511"/>
                      <a:pt x="1004245" y="437486"/>
                    </a:cubicBezTo>
                    <a:close/>
                    <a:moveTo>
                      <a:pt x="610315" y="415911"/>
                    </a:moveTo>
                    <a:cubicBezTo>
                      <a:pt x="599575" y="522720"/>
                      <a:pt x="588983" y="628185"/>
                      <a:pt x="578243" y="734695"/>
                    </a:cubicBezTo>
                    <a:cubicBezTo>
                      <a:pt x="580033" y="733650"/>
                      <a:pt x="580778" y="733352"/>
                      <a:pt x="581226" y="732905"/>
                    </a:cubicBezTo>
                    <a:cubicBezTo>
                      <a:pt x="651189" y="678009"/>
                      <a:pt x="721151" y="623113"/>
                      <a:pt x="791113" y="568367"/>
                    </a:cubicBezTo>
                    <a:cubicBezTo>
                      <a:pt x="797975" y="562996"/>
                      <a:pt x="797975" y="562549"/>
                      <a:pt x="791113" y="557179"/>
                    </a:cubicBezTo>
                    <a:cubicBezTo>
                      <a:pt x="742482" y="518991"/>
                      <a:pt x="693703" y="480951"/>
                      <a:pt x="644923" y="442763"/>
                    </a:cubicBezTo>
                    <a:cubicBezTo>
                      <a:pt x="633735" y="433961"/>
                      <a:pt x="622398" y="425309"/>
                      <a:pt x="610315" y="415911"/>
                    </a:cubicBezTo>
                    <a:close/>
                    <a:moveTo>
                      <a:pt x="1030322" y="412680"/>
                    </a:moveTo>
                    <a:lnTo>
                      <a:pt x="1030686" y="414569"/>
                    </a:lnTo>
                    <a:cubicBezTo>
                      <a:pt x="1037100" y="460216"/>
                      <a:pt x="1044111" y="505714"/>
                      <a:pt x="1050973" y="551361"/>
                    </a:cubicBezTo>
                    <a:cubicBezTo>
                      <a:pt x="1056790" y="589847"/>
                      <a:pt x="1062608" y="628335"/>
                      <a:pt x="1068427" y="666821"/>
                    </a:cubicBezTo>
                    <a:cubicBezTo>
                      <a:pt x="1072006" y="691136"/>
                      <a:pt x="1075736" y="715302"/>
                      <a:pt x="1079316" y="739618"/>
                    </a:cubicBezTo>
                    <a:cubicBezTo>
                      <a:pt x="1079465" y="740811"/>
                      <a:pt x="1079167" y="742900"/>
                      <a:pt x="1079763" y="743198"/>
                    </a:cubicBezTo>
                    <a:lnTo>
                      <a:pt x="1080791" y="744748"/>
                    </a:lnTo>
                    <a:lnTo>
                      <a:pt x="1476534" y="412680"/>
                    </a:lnTo>
                    <a:close/>
                    <a:moveTo>
                      <a:pt x="820649" y="412680"/>
                    </a:moveTo>
                    <a:lnTo>
                      <a:pt x="820649" y="545245"/>
                    </a:lnTo>
                    <a:lnTo>
                      <a:pt x="989779" y="412680"/>
                    </a:lnTo>
                    <a:close/>
                    <a:moveTo>
                      <a:pt x="646336" y="412680"/>
                    </a:moveTo>
                    <a:lnTo>
                      <a:pt x="794842" y="528836"/>
                    </a:lnTo>
                    <a:lnTo>
                      <a:pt x="794842" y="412680"/>
                    </a:lnTo>
                    <a:close/>
                    <a:moveTo>
                      <a:pt x="171855" y="412680"/>
                    </a:moveTo>
                    <a:lnTo>
                      <a:pt x="553095" y="732578"/>
                    </a:lnTo>
                    <a:lnTo>
                      <a:pt x="562729" y="639075"/>
                    </a:lnTo>
                    <a:cubicBezTo>
                      <a:pt x="565414" y="612671"/>
                      <a:pt x="567950" y="586267"/>
                      <a:pt x="570635" y="559864"/>
                    </a:cubicBezTo>
                    <a:cubicBezTo>
                      <a:pt x="573917" y="527344"/>
                      <a:pt x="577348" y="494675"/>
                      <a:pt x="580630" y="462155"/>
                    </a:cubicBezTo>
                    <a:lnTo>
                      <a:pt x="585568" y="412680"/>
                    </a:lnTo>
                    <a:close/>
                    <a:moveTo>
                      <a:pt x="789920" y="135167"/>
                    </a:moveTo>
                    <a:cubicBezTo>
                      <a:pt x="736814" y="215721"/>
                      <a:pt x="683708" y="296274"/>
                      <a:pt x="630156" y="377723"/>
                    </a:cubicBezTo>
                    <a:cubicBezTo>
                      <a:pt x="685648" y="378767"/>
                      <a:pt x="739798" y="379662"/>
                      <a:pt x="794395" y="380706"/>
                    </a:cubicBezTo>
                    <a:cubicBezTo>
                      <a:pt x="793350" y="298512"/>
                      <a:pt x="792455" y="217063"/>
                      <a:pt x="791411" y="135764"/>
                    </a:cubicBezTo>
                    <a:cubicBezTo>
                      <a:pt x="790964" y="135615"/>
                      <a:pt x="790368" y="135466"/>
                      <a:pt x="789920" y="135167"/>
                    </a:cubicBezTo>
                    <a:close/>
                    <a:moveTo>
                      <a:pt x="818262" y="127261"/>
                    </a:moveTo>
                    <a:cubicBezTo>
                      <a:pt x="817666" y="127411"/>
                      <a:pt x="817069" y="127411"/>
                      <a:pt x="816622" y="127559"/>
                    </a:cubicBezTo>
                    <a:cubicBezTo>
                      <a:pt x="817517" y="211842"/>
                      <a:pt x="818561" y="296126"/>
                      <a:pt x="819456" y="381303"/>
                    </a:cubicBezTo>
                    <a:cubicBezTo>
                      <a:pt x="876291" y="382198"/>
                      <a:pt x="932231" y="383243"/>
                      <a:pt x="989513" y="384138"/>
                    </a:cubicBezTo>
                    <a:cubicBezTo>
                      <a:pt x="931634" y="297319"/>
                      <a:pt x="874948" y="212290"/>
                      <a:pt x="818262" y="127261"/>
                    </a:cubicBezTo>
                    <a:close/>
                    <a:moveTo>
                      <a:pt x="762323" y="118161"/>
                    </a:moveTo>
                    <a:cubicBezTo>
                      <a:pt x="727715" y="118460"/>
                      <a:pt x="693256" y="118609"/>
                      <a:pt x="658647" y="118908"/>
                    </a:cubicBezTo>
                    <a:cubicBezTo>
                      <a:pt x="652979" y="118908"/>
                      <a:pt x="645520" y="117267"/>
                      <a:pt x="642089" y="120101"/>
                    </a:cubicBezTo>
                    <a:cubicBezTo>
                      <a:pt x="638807" y="122786"/>
                      <a:pt x="639702" y="130543"/>
                      <a:pt x="638807" y="135914"/>
                    </a:cubicBezTo>
                    <a:cubicBezTo>
                      <a:pt x="638807" y="136212"/>
                      <a:pt x="638658" y="136361"/>
                      <a:pt x="638658" y="136659"/>
                    </a:cubicBezTo>
                    <a:cubicBezTo>
                      <a:pt x="635376" y="168732"/>
                      <a:pt x="632094" y="200804"/>
                      <a:pt x="628812" y="232876"/>
                    </a:cubicBezTo>
                    <a:cubicBezTo>
                      <a:pt x="625978" y="260772"/>
                      <a:pt x="623144" y="288666"/>
                      <a:pt x="620310" y="316562"/>
                    </a:cubicBezTo>
                    <a:cubicBezTo>
                      <a:pt x="619116" y="327899"/>
                      <a:pt x="618221" y="339236"/>
                      <a:pt x="617028" y="350424"/>
                    </a:cubicBezTo>
                    <a:cubicBezTo>
                      <a:pt x="617475" y="350574"/>
                      <a:pt x="617923" y="350574"/>
                      <a:pt x="618371" y="350723"/>
                    </a:cubicBezTo>
                    <a:cubicBezTo>
                      <a:pt x="669239" y="273749"/>
                      <a:pt x="719957" y="196627"/>
                      <a:pt x="771720" y="118161"/>
                    </a:cubicBezTo>
                    <a:cubicBezTo>
                      <a:pt x="767544" y="118161"/>
                      <a:pt x="765007" y="118161"/>
                      <a:pt x="762323" y="118161"/>
                    </a:cubicBezTo>
                    <a:close/>
                    <a:moveTo>
                      <a:pt x="954457" y="116819"/>
                    </a:moveTo>
                    <a:cubicBezTo>
                      <a:pt x="931932" y="117117"/>
                      <a:pt x="909258" y="117267"/>
                      <a:pt x="886733" y="117416"/>
                    </a:cubicBezTo>
                    <a:cubicBezTo>
                      <a:pt x="872264" y="117416"/>
                      <a:pt x="857644" y="117416"/>
                      <a:pt x="841384" y="117416"/>
                    </a:cubicBezTo>
                    <a:cubicBezTo>
                      <a:pt x="892700" y="194688"/>
                      <a:pt x="943121" y="270170"/>
                      <a:pt x="993392" y="345800"/>
                    </a:cubicBezTo>
                    <a:cubicBezTo>
                      <a:pt x="993840" y="345651"/>
                      <a:pt x="994138" y="345502"/>
                      <a:pt x="994585" y="345352"/>
                    </a:cubicBezTo>
                    <a:cubicBezTo>
                      <a:pt x="992945" y="332971"/>
                      <a:pt x="991303" y="320590"/>
                      <a:pt x="989513" y="308208"/>
                    </a:cubicBezTo>
                    <a:cubicBezTo>
                      <a:pt x="980265" y="246600"/>
                      <a:pt x="970867" y="184842"/>
                      <a:pt x="961767" y="123233"/>
                    </a:cubicBezTo>
                    <a:cubicBezTo>
                      <a:pt x="961021" y="118013"/>
                      <a:pt x="959231" y="116819"/>
                      <a:pt x="954457" y="116819"/>
                    </a:cubicBezTo>
                    <a:close/>
                    <a:moveTo>
                      <a:pt x="686185" y="0"/>
                    </a:moveTo>
                    <a:lnTo>
                      <a:pt x="934104" y="0"/>
                    </a:lnTo>
                    <a:cubicBezTo>
                      <a:pt x="954339" y="0"/>
                      <a:pt x="970742" y="16403"/>
                      <a:pt x="970742" y="36638"/>
                    </a:cubicBezTo>
                    <a:lnTo>
                      <a:pt x="961098" y="59922"/>
                    </a:lnTo>
                    <a:lnTo>
                      <a:pt x="1051055" y="59922"/>
                    </a:lnTo>
                    <a:cubicBezTo>
                      <a:pt x="1063680" y="59922"/>
                      <a:pt x="1073915" y="70157"/>
                      <a:pt x="1073915" y="82782"/>
                    </a:cubicBezTo>
                    <a:lnTo>
                      <a:pt x="1073914" y="82782"/>
                    </a:lnTo>
                    <a:cubicBezTo>
                      <a:pt x="1073914" y="95407"/>
                      <a:pt x="1063679" y="105642"/>
                      <a:pt x="1051054" y="105642"/>
                    </a:cubicBezTo>
                    <a:lnTo>
                      <a:pt x="984543" y="105642"/>
                    </a:lnTo>
                    <a:lnTo>
                      <a:pt x="1025912" y="382944"/>
                    </a:lnTo>
                    <a:cubicBezTo>
                      <a:pt x="1027254" y="382795"/>
                      <a:pt x="1028447" y="382646"/>
                      <a:pt x="1029492" y="382348"/>
                    </a:cubicBezTo>
                    <a:cubicBezTo>
                      <a:pt x="1029492" y="382944"/>
                      <a:pt x="1029791" y="383541"/>
                      <a:pt x="1029641" y="383839"/>
                    </a:cubicBezTo>
                    <a:lnTo>
                      <a:pt x="1029470" y="385248"/>
                    </a:lnTo>
                    <a:lnTo>
                      <a:pt x="1157032" y="385248"/>
                    </a:lnTo>
                    <a:lnTo>
                      <a:pt x="1157032" y="310832"/>
                    </a:lnTo>
                    <a:lnTo>
                      <a:pt x="1126536" y="310832"/>
                    </a:lnTo>
                    <a:cubicBezTo>
                      <a:pt x="1121486" y="310832"/>
                      <a:pt x="1117392" y="306738"/>
                      <a:pt x="1117392" y="301688"/>
                    </a:cubicBezTo>
                    <a:cubicBezTo>
                      <a:pt x="1117392" y="296638"/>
                      <a:pt x="1121486" y="292544"/>
                      <a:pt x="1126536" y="292544"/>
                    </a:cubicBezTo>
                    <a:lnTo>
                      <a:pt x="1157032" y="292544"/>
                    </a:lnTo>
                    <a:lnTo>
                      <a:pt x="1157032" y="282034"/>
                    </a:lnTo>
                    <a:lnTo>
                      <a:pt x="1126536" y="282034"/>
                    </a:lnTo>
                    <a:cubicBezTo>
                      <a:pt x="1121486" y="282034"/>
                      <a:pt x="1117392" y="277940"/>
                      <a:pt x="1117392" y="272890"/>
                    </a:cubicBezTo>
                    <a:cubicBezTo>
                      <a:pt x="1117392" y="267840"/>
                      <a:pt x="1121486" y="263746"/>
                      <a:pt x="1126536" y="263746"/>
                    </a:cubicBezTo>
                    <a:lnTo>
                      <a:pt x="1157032" y="263746"/>
                    </a:lnTo>
                    <a:lnTo>
                      <a:pt x="1157032" y="253236"/>
                    </a:lnTo>
                    <a:lnTo>
                      <a:pt x="1126536" y="253236"/>
                    </a:lnTo>
                    <a:cubicBezTo>
                      <a:pt x="1121486" y="253236"/>
                      <a:pt x="1117392" y="249142"/>
                      <a:pt x="1117392" y="244092"/>
                    </a:cubicBezTo>
                    <a:cubicBezTo>
                      <a:pt x="1117392" y="239042"/>
                      <a:pt x="1121486" y="234948"/>
                      <a:pt x="1126536" y="234948"/>
                    </a:cubicBezTo>
                    <a:lnTo>
                      <a:pt x="1157032" y="234948"/>
                    </a:lnTo>
                    <a:lnTo>
                      <a:pt x="1157032" y="219866"/>
                    </a:lnTo>
                    <a:cubicBezTo>
                      <a:pt x="1157032" y="212291"/>
                      <a:pt x="1163173" y="206150"/>
                      <a:pt x="1170748" y="206150"/>
                    </a:cubicBezTo>
                    <a:cubicBezTo>
                      <a:pt x="1178323" y="206150"/>
                      <a:pt x="1184464" y="212291"/>
                      <a:pt x="1184464" y="219866"/>
                    </a:cubicBezTo>
                    <a:lnTo>
                      <a:pt x="1184464" y="234948"/>
                    </a:lnTo>
                    <a:lnTo>
                      <a:pt x="1210556" y="234948"/>
                    </a:lnTo>
                    <a:cubicBezTo>
                      <a:pt x="1215606" y="234948"/>
                      <a:pt x="1219700" y="239042"/>
                      <a:pt x="1219700" y="244092"/>
                    </a:cubicBezTo>
                    <a:cubicBezTo>
                      <a:pt x="1219700" y="249142"/>
                      <a:pt x="1215606" y="253236"/>
                      <a:pt x="1210556" y="253236"/>
                    </a:cubicBezTo>
                    <a:lnTo>
                      <a:pt x="1184464" y="253236"/>
                    </a:lnTo>
                    <a:lnTo>
                      <a:pt x="1184464" y="263746"/>
                    </a:lnTo>
                    <a:lnTo>
                      <a:pt x="1210556" y="263746"/>
                    </a:lnTo>
                    <a:cubicBezTo>
                      <a:pt x="1215606" y="263746"/>
                      <a:pt x="1219700" y="267840"/>
                      <a:pt x="1219700" y="272890"/>
                    </a:cubicBezTo>
                    <a:cubicBezTo>
                      <a:pt x="1219700" y="277940"/>
                      <a:pt x="1215606" y="282034"/>
                      <a:pt x="1210556" y="282034"/>
                    </a:cubicBezTo>
                    <a:lnTo>
                      <a:pt x="1184464" y="282034"/>
                    </a:lnTo>
                    <a:lnTo>
                      <a:pt x="1184464" y="292544"/>
                    </a:lnTo>
                    <a:lnTo>
                      <a:pt x="1210556" y="292544"/>
                    </a:lnTo>
                    <a:cubicBezTo>
                      <a:pt x="1215606" y="292544"/>
                      <a:pt x="1219700" y="296638"/>
                      <a:pt x="1219700" y="301688"/>
                    </a:cubicBezTo>
                    <a:cubicBezTo>
                      <a:pt x="1219700" y="306738"/>
                      <a:pt x="1215606" y="310832"/>
                      <a:pt x="1210556" y="310832"/>
                    </a:cubicBezTo>
                    <a:lnTo>
                      <a:pt x="1184464" y="310832"/>
                    </a:lnTo>
                    <a:lnTo>
                      <a:pt x="1184464" y="385248"/>
                    </a:lnTo>
                    <a:lnTo>
                      <a:pt x="1315794" y="385248"/>
                    </a:lnTo>
                    <a:lnTo>
                      <a:pt x="1315794" y="310832"/>
                    </a:lnTo>
                    <a:lnTo>
                      <a:pt x="1286537" y="310832"/>
                    </a:lnTo>
                    <a:cubicBezTo>
                      <a:pt x="1281487" y="310832"/>
                      <a:pt x="1277393" y="306738"/>
                      <a:pt x="1277393" y="301688"/>
                    </a:cubicBezTo>
                    <a:cubicBezTo>
                      <a:pt x="1277393" y="296638"/>
                      <a:pt x="1281487" y="292544"/>
                      <a:pt x="1286537" y="292544"/>
                    </a:cubicBezTo>
                    <a:lnTo>
                      <a:pt x="1315794" y="292544"/>
                    </a:lnTo>
                    <a:lnTo>
                      <a:pt x="1315794" y="282034"/>
                    </a:lnTo>
                    <a:lnTo>
                      <a:pt x="1286537" y="282034"/>
                    </a:lnTo>
                    <a:cubicBezTo>
                      <a:pt x="1281487" y="282034"/>
                      <a:pt x="1277393" y="277940"/>
                      <a:pt x="1277393" y="272890"/>
                    </a:cubicBezTo>
                    <a:cubicBezTo>
                      <a:pt x="1277393" y="267840"/>
                      <a:pt x="1281487" y="263746"/>
                      <a:pt x="1286537" y="263746"/>
                    </a:cubicBezTo>
                    <a:lnTo>
                      <a:pt x="1315794" y="263746"/>
                    </a:lnTo>
                    <a:lnTo>
                      <a:pt x="1315794" y="253236"/>
                    </a:lnTo>
                    <a:lnTo>
                      <a:pt x="1286537" y="253236"/>
                    </a:lnTo>
                    <a:cubicBezTo>
                      <a:pt x="1281487" y="253236"/>
                      <a:pt x="1277393" y="249142"/>
                      <a:pt x="1277393" y="244092"/>
                    </a:cubicBezTo>
                    <a:cubicBezTo>
                      <a:pt x="1277393" y="239042"/>
                      <a:pt x="1281487" y="234948"/>
                      <a:pt x="1286537" y="234948"/>
                    </a:cubicBezTo>
                    <a:lnTo>
                      <a:pt x="1315794" y="234948"/>
                    </a:lnTo>
                    <a:lnTo>
                      <a:pt x="1315794" y="219866"/>
                    </a:lnTo>
                    <a:cubicBezTo>
                      <a:pt x="1315794" y="212291"/>
                      <a:pt x="1321935" y="206150"/>
                      <a:pt x="1329510" y="206150"/>
                    </a:cubicBezTo>
                    <a:cubicBezTo>
                      <a:pt x="1337085" y="206150"/>
                      <a:pt x="1343226" y="212291"/>
                      <a:pt x="1343226" y="219866"/>
                    </a:cubicBezTo>
                    <a:lnTo>
                      <a:pt x="1343226" y="234948"/>
                    </a:lnTo>
                    <a:lnTo>
                      <a:pt x="1370557" y="234948"/>
                    </a:lnTo>
                    <a:cubicBezTo>
                      <a:pt x="1375607" y="234948"/>
                      <a:pt x="1379701" y="239042"/>
                      <a:pt x="1379701" y="244092"/>
                    </a:cubicBezTo>
                    <a:cubicBezTo>
                      <a:pt x="1379701" y="249142"/>
                      <a:pt x="1375607" y="253236"/>
                      <a:pt x="1370557" y="253236"/>
                    </a:cubicBezTo>
                    <a:lnTo>
                      <a:pt x="1343226" y="253236"/>
                    </a:lnTo>
                    <a:lnTo>
                      <a:pt x="1343226" y="263746"/>
                    </a:lnTo>
                    <a:lnTo>
                      <a:pt x="1370557" y="263746"/>
                    </a:lnTo>
                    <a:cubicBezTo>
                      <a:pt x="1375607" y="263746"/>
                      <a:pt x="1379701" y="267840"/>
                      <a:pt x="1379701" y="272890"/>
                    </a:cubicBezTo>
                    <a:cubicBezTo>
                      <a:pt x="1379701" y="277940"/>
                      <a:pt x="1375607" y="282034"/>
                      <a:pt x="1370557" y="282034"/>
                    </a:cubicBezTo>
                    <a:lnTo>
                      <a:pt x="1343226" y="282034"/>
                    </a:lnTo>
                    <a:lnTo>
                      <a:pt x="1343226" y="292544"/>
                    </a:lnTo>
                    <a:lnTo>
                      <a:pt x="1370557" y="292544"/>
                    </a:lnTo>
                    <a:cubicBezTo>
                      <a:pt x="1375607" y="292544"/>
                      <a:pt x="1379701" y="296638"/>
                      <a:pt x="1379701" y="301688"/>
                    </a:cubicBezTo>
                    <a:cubicBezTo>
                      <a:pt x="1379701" y="306738"/>
                      <a:pt x="1375607" y="310832"/>
                      <a:pt x="1370557" y="310832"/>
                    </a:cubicBezTo>
                    <a:lnTo>
                      <a:pt x="1343226" y="310832"/>
                    </a:lnTo>
                    <a:lnTo>
                      <a:pt x="1343226" y="385248"/>
                    </a:lnTo>
                    <a:lnTo>
                      <a:pt x="1497488" y="385248"/>
                    </a:lnTo>
                    <a:lnTo>
                      <a:pt x="1505347" y="388503"/>
                    </a:lnTo>
                    <a:lnTo>
                      <a:pt x="1505405" y="388454"/>
                    </a:lnTo>
                    <a:cubicBezTo>
                      <a:pt x="1511207" y="383585"/>
                      <a:pt x="1519859" y="384342"/>
                      <a:pt x="1524728" y="390145"/>
                    </a:cubicBezTo>
                    <a:cubicBezTo>
                      <a:pt x="1529597" y="395948"/>
                      <a:pt x="1528840" y="404599"/>
                      <a:pt x="1523038" y="409469"/>
                    </a:cubicBezTo>
                    <a:lnTo>
                      <a:pt x="1085083" y="776956"/>
                    </a:lnTo>
                    <a:lnTo>
                      <a:pt x="1087573" y="789880"/>
                    </a:lnTo>
                    <a:cubicBezTo>
                      <a:pt x="1095377" y="845416"/>
                      <a:pt x="1103907" y="900770"/>
                      <a:pt x="1112255" y="956306"/>
                    </a:cubicBezTo>
                    <a:cubicBezTo>
                      <a:pt x="1119333" y="1003130"/>
                      <a:pt x="1126411" y="1049955"/>
                      <a:pt x="1133490" y="1096779"/>
                    </a:cubicBezTo>
                    <a:cubicBezTo>
                      <a:pt x="1137845" y="1126362"/>
                      <a:pt x="1142383" y="1155763"/>
                      <a:pt x="1146738" y="1185346"/>
                    </a:cubicBezTo>
                    <a:cubicBezTo>
                      <a:pt x="1146920" y="1186798"/>
                      <a:pt x="1146557" y="1189339"/>
                      <a:pt x="1147283" y="1189702"/>
                    </a:cubicBezTo>
                    <a:cubicBezTo>
                      <a:pt x="1160532" y="1195328"/>
                      <a:pt x="1152546" y="1206762"/>
                      <a:pt x="1153816" y="1215292"/>
                    </a:cubicBezTo>
                    <a:cubicBezTo>
                      <a:pt x="1155450" y="1226726"/>
                      <a:pt x="1154542" y="1238522"/>
                      <a:pt x="1156176" y="1249956"/>
                    </a:cubicBezTo>
                    <a:cubicBezTo>
                      <a:pt x="1167247" y="1325093"/>
                      <a:pt x="1178862" y="1400230"/>
                      <a:pt x="1190114" y="1475367"/>
                    </a:cubicBezTo>
                    <a:cubicBezTo>
                      <a:pt x="1199370" y="1536710"/>
                      <a:pt x="1208445" y="1598235"/>
                      <a:pt x="1217701" y="1659579"/>
                    </a:cubicBezTo>
                    <a:cubicBezTo>
                      <a:pt x="1218064" y="1661756"/>
                      <a:pt x="1220605" y="1663753"/>
                      <a:pt x="1221875" y="1665931"/>
                    </a:cubicBezTo>
                    <a:cubicBezTo>
                      <a:pt x="1222964" y="1667746"/>
                      <a:pt x="1224416" y="1669924"/>
                      <a:pt x="1224235" y="1671920"/>
                    </a:cubicBezTo>
                    <a:cubicBezTo>
                      <a:pt x="1221875" y="1709307"/>
                      <a:pt x="1230587" y="1745423"/>
                      <a:pt x="1235668" y="1781903"/>
                    </a:cubicBezTo>
                    <a:cubicBezTo>
                      <a:pt x="1242928" y="1833264"/>
                      <a:pt x="1251095" y="1884444"/>
                      <a:pt x="1258718" y="1935625"/>
                    </a:cubicBezTo>
                    <a:cubicBezTo>
                      <a:pt x="1266340" y="1986260"/>
                      <a:pt x="1273600" y="2037077"/>
                      <a:pt x="1281222" y="2087713"/>
                    </a:cubicBezTo>
                    <a:lnTo>
                      <a:pt x="1286826" y="2124229"/>
                    </a:lnTo>
                    <a:lnTo>
                      <a:pt x="1623061" y="2124229"/>
                    </a:lnTo>
                    <a:lnTo>
                      <a:pt x="1636122" y="2129640"/>
                    </a:lnTo>
                    <a:lnTo>
                      <a:pt x="1640572" y="2129637"/>
                    </a:lnTo>
                    <a:lnTo>
                      <a:pt x="1640572" y="2134176"/>
                    </a:lnTo>
                    <a:lnTo>
                      <a:pt x="1645921" y="2147089"/>
                    </a:lnTo>
                    <a:lnTo>
                      <a:pt x="1645920" y="2147089"/>
                    </a:lnTo>
                    <a:lnTo>
                      <a:pt x="1640572" y="2160000"/>
                    </a:lnTo>
                    <a:lnTo>
                      <a:pt x="1640572" y="2166683"/>
                    </a:lnTo>
                    <a:lnTo>
                      <a:pt x="1630945" y="2166683"/>
                    </a:lnTo>
                    <a:lnTo>
                      <a:pt x="1623060" y="2169949"/>
                    </a:lnTo>
                    <a:lnTo>
                      <a:pt x="22860" y="2169948"/>
                    </a:lnTo>
                    <a:lnTo>
                      <a:pt x="14978" y="2166683"/>
                    </a:lnTo>
                    <a:lnTo>
                      <a:pt x="5349" y="2166683"/>
                    </a:lnTo>
                    <a:lnTo>
                      <a:pt x="5349" y="2160002"/>
                    </a:lnTo>
                    <a:lnTo>
                      <a:pt x="0" y="2147089"/>
                    </a:lnTo>
                    <a:lnTo>
                      <a:pt x="6696" y="2130925"/>
                    </a:lnTo>
                    <a:cubicBezTo>
                      <a:pt x="10833" y="2126788"/>
                      <a:pt x="16548" y="2124229"/>
                      <a:pt x="22860" y="2124229"/>
                    </a:cubicBezTo>
                    <a:lnTo>
                      <a:pt x="410941" y="2124229"/>
                    </a:lnTo>
                    <a:lnTo>
                      <a:pt x="415334" y="2082631"/>
                    </a:lnTo>
                    <a:cubicBezTo>
                      <a:pt x="419509" y="2042159"/>
                      <a:pt x="423683" y="2001505"/>
                      <a:pt x="427676" y="1961033"/>
                    </a:cubicBezTo>
                    <a:cubicBezTo>
                      <a:pt x="430943" y="1928365"/>
                      <a:pt x="433846" y="1895515"/>
                      <a:pt x="437295" y="1862847"/>
                    </a:cubicBezTo>
                    <a:cubicBezTo>
                      <a:pt x="441287" y="1823827"/>
                      <a:pt x="445462" y="1784807"/>
                      <a:pt x="449455" y="1745786"/>
                    </a:cubicBezTo>
                    <a:cubicBezTo>
                      <a:pt x="450906" y="1732538"/>
                      <a:pt x="451995" y="1719289"/>
                      <a:pt x="453447" y="1706221"/>
                    </a:cubicBezTo>
                    <a:cubicBezTo>
                      <a:pt x="454173" y="1699688"/>
                      <a:pt x="454173" y="1693517"/>
                      <a:pt x="444554" y="1691158"/>
                    </a:cubicBezTo>
                    <a:cubicBezTo>
                      <a:pt x="461977" y="1681902"/>
                      <a:pt x="456896" y="1666112"/>
                      <a:pt x="458348" y="1653227"/>
                    </a:cubicBezTo>
                    <a:cubicBezTo>
                      <a:pt x="464700" y="1599869"/>
                      <a:pt x="469600" y="1546329"/>
                      <a:pt x="475045" y="1492971"/>
                    </a:cubicBezTo>
                    <a:cubicBezTo>
                      <a:pt x="479582" y="1447962"/>
                      <a:pt x="483756" y="1402771"/>
                      <a:pt x="488112" y="1357761"/>
                    </a:cubicBezTo>
                    <a:cubicBezTo>
                      <a:pt x="492286" y="1315656"/>
                      <a:pt x="496097" y="1273550"/>
                      <a:pt x="501179" y="1231626"/>
                    </a:cubicBezTo>
                    <a:cubicBezTo>
                      <a:pt x="502450" y="1222007"/>
                      <a:pt x="495190" y="1221099"/>
                      <a:pt x="490834" y="1215473"/>
                    </a:cubicBezTo>
                    <a:cubicBezTo>
                      <a:pt x="506805" y="1209484"/>
                      <a:pt x="504446" y="1195328"/>
                      <a:pt x="505898" y="1182805"/>
                    </a:cubicBezTo>
                    <a:cubicBezTo>
                      <a:pt x="510072" y="1142877"/>
                      <a:pt x="514065" y="1102950"/>
                      <a:pt x="518239" y="1063022"/>
                    </a:cubicBezTo>
                    <a:cubicBezTo>
                      <a:pt x="521506" y="1030898"/>
                      <a:pt x="524591" y="998774"/>
                      <a:pt x="527858" y="966651"/>
                    </a:cubicBezTo>
                    <a:cubicBezTo>
                      <a:pt x="531851" y="927086"/>
                      <a:pt x="536025" y="887340"/>
                      <a:pt x="540018" y="847775"/>
                    </a:cubicBezTo>
                    <a:lnTo>
                      <a:pt x="548341" y="764399"/>
                    </a:lnTo>
                    <a:lnTo>
                      <a:pt x="132037" y="415079"/>
                    </a:lnTo>
                    <a:lnTo>
                      <a:pt x="129621" y="410438"/>
                    </a:lnTo>
                    <a:lnTo>
                      <a:pt x="125334" y="408662"/>
                    </a:lnTo>
                    <a:cubicBezTo>
                      <a:pt x="122852" y="406180"/>
                      <a:pt x="121316" y="402751"/>
                      <a:pt x="121316" y="398964"/>
                    </a:cubicBezTo>
                    <a:cubicBezTo>
                      <a:pt x="121316" y="391389"/>
                      <a:pt x="127457" y="385248"/>
                      <a:pt x="135032" y="385248"/>
                    </a:cubicBezTo>
                    <a:lnTo>
                      <a:pt x="301963" y="385248"/>
                    </a:lnTo>
                    <a:lnTo>
                      <a:pt x="301963" y="319242"/>
                    </a:lnTo>
                    <a:lnTo>
                      <a:pt x="274367" y="319242"/>
                    </a:lnTo>
                    <a:cubicBezTo>
                      <a:pt x="269317" y="319242"/>
                      <a:pt x="265223" y="315148"/>
                      <a:pt x="265223" y="310098"/>
                    </a:cubicBezTo>
                    <a:cubicBezTo>
                      <a:pt x="265223" y="305048"/>
                      <a:pt x="269317" y="300954"/>
                      <a:pt x="274367" y="300954"/>
                    </a:cubicBezTo>
                    <a:lnTo>
                      <a:pt x="301963" y="300954"/>
                    </a:lnTo>
                    <a:lnTo>
                      <a:pt x="301963" y="290444"/>
                    </a:lnTo>
                    <a:lnTo>
                      <a:pt x="274367" y="290444"/>
                    </a:lnTo>
                    <a:cubicBezTo>
                      <a:pt x="269317" y="290444"/>
                      <a:pt x="265223" y="286350"/>
                      <a:pt x="265223" y="281300"/>
                    </a:cubicBezTo>
                    <a:cubicBezTo>
                      <a:pt x="265223" y="276250"/>
                      <a:pt x="269317" y="272156"/>
                      <a:pt x="274367" y="272156"/>
                    </a:cubicBezTo>
                    <a:lnTo>
                      <a:pt x="301963" y="272156"/>
                    </a:lnTo>
                    <a:lnTo>
                      <a:pt x="301963" y="261646"/>
                    </a:lnTo>
                    <a:lnTo>
                      <a:pt x="274367" y="261646"/>
                    </a:lnTo>
                    <a:cubicBezTo>
                      <a:pt x="269317" y="261646"/>
                      <a:pt x="265223" y="257552"/>
                      <a:pt x="265223" y="252502"/>
                    </a:cubicBezTo>
                    <a:cubicBezTo>
                      <a:pt x="265223" y="247452"/>
                      <a:pt x="269317" y="243358"/>
                      <a:pt x="274367" y="243358"/>
                    </a:cubicBezTo>
                    <a:lnTo>
                      <a:pt x="301963" y="243358"/>
                    </a:lnTo>
                    <a:lnTo>
                      <a:pt x="301963" y="219866"/>
                    </a:lnTo>
                    <a:cubicBezTo>
                      <a:pt x="301963" y="212291"/>
                      <a:pt x="308104" y="206150"/>
                      <a:pt x="315679" y="206150"/>
                    </a:cubicBezTo>
                    <a:cubicBezTo>
                      <a:pt x="323254" y="206150"/>
                      <a:pt x="329395" y="212291"/>
                      <a:pt x="329395" y="219866"/>
                    </a:cubicBezTo>
                    <a:lnTo>
                      <a:pt x="329395" y="243358"/>
                    </a:lnTo>
                    <a:lnTo>
                      <a:pt x="358387" y="243358"/>
                    </a:lnTo>
                    <a:cubicBezTo>
                      <a:pt x="363437" y="243358"/>
                      <a:pt x="367531" y="247452"/>
                      <a:pt x="367531" y="252502"/>
                    </a:cubicBezTo>
                    <a:cubicBezTo>
                      <a:pt x="367531" y="257552"/>
                      <a:pt x="363437" y="261646"/>
                      <a:pt x="358387" y="261646"/>
                    </a:cubicBezTo>
                    <a:lnTo>
                      <a:pt x="329395" y="261646"/>
                    </a:lnTo>
                    <a:lnTo>
                      <a:pt x="329395" y="272156"/>
                    </a:lnTo>
                    <a:lnTo>
                      <a:pt x="358387" y="272156"/>
                    </a:lnTo>
                    <a:cubicBezTo>
                      <a:pt x="363437" y="272156"/>
                      <a:pt x="367531" y="276250"/>
                      <a:pt x="367531" y="281300"/>
                    </a:cubicBezTo>
                    <a:cubicBezTo>
                      <a:pt x="367531" y="286350"/>
                      <a:pt x="363437" y="290444"/>
                      <a:pt x="358387" y="290444"/>
                    </a:cubicBezTo>
                    <a:lnTo>
                      <a:pt x="329395" y="290444"/>
                    </a:lnTo>
                    <a:lnTo>
                      <a:pt x="329395" y="300954"/>
                    </a:lnTo>
                    <a:lnTo>
                      <a:pt x="358387" y="300954"/>
                    </a:lnTo>
                    <a:cubicBezTo>
                      <a:pt x="363437" y="300954"/>
                      <a:pt x="367531" y="305048"/>
                      <a:pt x="367531" y="310098"/>
                    </a:cubicBezTo>
                    <a:cubicBezTo>
                      <a:pt x="367531" y="315148"/>
                      <a:pt x="363437" y="319242"/>
                      <a:pt x="358387" y="319242"/>
                    </a:cubicBezTo>
                    <a:lnTo>
                      <a:pt x="329395" y="319242"/>
                    </a:lnTo>
                    <a:lnTo>
                      <a:pt x="329395" y="385248"/>
                    </a:lnTo>
                    <a:lnTo>
                      <a:pt x="447531" y="385248"/>
                    </a:lnTo>
                    <a:lnTo>
                      <a:pt x="447531" y="315782"/>
                    </a:lnTo>
                    <a:lnTo>
                      <a:pt x="417009" y="315782"/>
                    </a:lnTo>
                    <a:cubicBezTo>
                      <a:pt x="411959" y="315782"/>
                      <a:pt x="407865" y="311688"/>
                      <a:pt x="407865" y="306638"/>
                    </a:cubicBezTo>
                    <a:cubicBezTo>
                      <a:pt x="407865" y="301588"/>
                      <a:pt x="411959" y="297494"/>
                      <a:pt x="417009" y="297494"/>
                    </a:cubicBezTo>
                    <a:lnTo>
                      <a:pt x="447531" y="297494"/>
                    </a:lnTo>
                    <a:lnTo>
                      <a:pt x="447531" y="286984"/>
                    </a:lnTo>
                    <a:lnTo>
                      <a:pt x="417009" y="286984"/>
                    </a:lnTo>
                    <a:cubicBezTo>
                      <a:pt x="411959" y="286984"/>
                      <a:pt x="407865" y="282890"/>
                      <a:pt x="407865" y="277840"/>
                    </a:cubicBezTo>
                    <a:cubicBezTo>
                      <a:pt x="407865" y="272790"/>
                      <a:pt x="411959" y="268696"/>
                      <a:pt x="417009" y="268696"/>
                    </a:cubicBezTo>
                    <a:lnTo>
                      <a:pt x="447531" y="268696"/>
                    </a:lnTo>
                    <a:lnTo>
                      <a:pt x="447531" y="258186"/>
                    </a:lnTo>
                    <a:lnTo>
                      <a:pt x="417009" y="258186"/>
                    </a:lnTo>
                    <a:cubicBezTo>
                      <a:pt x="411959" y="258186"/>
                      <a:pt x="407865" y="254092"/>
                      <a:pt x="407865" y="249042"/>
                    </a:cubicBezTo>
                    <a:cubicBezTo>
                      <a:pt x="407865" y="243992"/>
                      <a:pt x="411959" y="239898"/>
                      <a:pt x="417009" y="239898"/>
                    </a:cubicBezTo>
                    <a:lnTo>
                      <a:pt x="447531" y="239898"/>
                    </a:lnTo>
                    <a:lnTo>
                      <a:pt x="447531" y="219866"/>
                    </a:lnTo>
                    <a:cubicBezTo>
                      <a:pt x="447531" y="212291"/>
                      <a:pt x="453672" y="206150"/>
                      <a:pt x="461247" y="206150"/>
                    </a:cubicBezTo>
                    <a:cubicBezTo>
                      <a:pt x="468822" y="206150"/>
                      <a:pt x="474963" y="212291"/>
                      <a:pt x="474963" y="219866"/>
                    </a:cubicBezTo>
                    <a:lnTo>
                      <a:pt x="474963" y="239898"/>
                    </a:lnTo>
                    <a:lnTo>
                      <a:pt x="501029" y="239898"/>
                    </a:lnTo>
                    <a:cubicBezTo>
                      <a:pt x="506079" y="239898"/>
                      <a:pt x="510173" y="243992"/>
                      <a:pt x="510173" y="249042"/>
                    </a:cubicBezTo>
                    <a:cubicBezTo>
                      <a:pt x="510173" y="254092"/>
                      <a:pt x="506079" y="258186"/>
                      <a:pt x="501029" y="258186"/>
                    </a:cubicBezTo>
                    <a:lnTo>
                      <a:pt x="474963" y="258186"/>
                    </a:lnTo>
                    <a:lnTo>
                      <a:pt x="474963" y="268696"/>
                    </a:lnTo>
                    <a:lnTo>
                      <a:pt x="501029" y="268696"/>
                    </a:lnTo>
                    <a:cubicBezTo>
                      <a:pt x="506079" y="268696"/>
                      <a:pt x="510173" y="272790"/>
                      <a:pt x="510173" y="277840"/>
                    </a:cubicBezTo>
                    <a:cubicBezTo>
                      <a:pt x="510173" y="282890"/>
                      <a:pt x="506079" y="286984"/>
                      <a:pt x="501029" y="286984"/>
                    </a:cubicBezTo>
                    <a:lnTo>
                      <a:pt x="474963" y="286984"/>
                    </a:lnTo>
                    <a:lnTo>
                      <a:pt x="474963" y="297494"/>
                    </a:lnTo>
                    <a:lnTo>
                      <a:pt x="501029" y="297494"/>
                    </a:lnTo>
                    <a:cubicBezTo>
                      <a:pt x="506079" y="297494"/>
                      <a:pt x="510173" y="301588"/>
                      <a:pt x="510173" y="306638"/>
                    </a:cubicBezTo>
                    <a:cubicBezTo>
                      <a:pt x="510173" y="311688"/>
                      <a:pt x="506079" y="315782"/>
                      <a:pt x="501029" y="315782"/>
                    </a:cubicBezTo>
                    <a:lnTo>
                      <a:pt x="474963" y="315782"/>
                    </a:lnTo>
                    <a:lnTo>
                      <a:pt x="474963" y="385248"/>
                    </a:lnTo>
                    <a:lnTo>
                      <a:pt x="588306" y="385248"/>
                    </a:lnTo>
                    <a:lnTo>
                      <a:pt x="588536" y="382944"/>
                    </a:lnTo>
                    <a:cubicBezTo>
                      <a:pt x="591818" y="350126"/>
                      <a:pt x="595397" y="317308"/>
                      <a:pt x="598679" y="284490"/>
                    </a:cubicBezTo>
                    <a:cubicBezTo>
                      <a:pt x="601365" y="258385"/>
                      <a:pt x="603752" y="232130"/>
                      <a:pt x="606437" y="206025"/>
                    </a:cubicBezTo>
                    <a:cubicBezTo>
                      <a:pt x="609718" y="173206"/>
                      <a:pt x="613150" y="140388"/>
                      <a:pt x="616580" y="107571"/>
                    </a:cubicBezTo>
                    <a:lnTo>
                      <a:pt x="616580" y="105641"/>
                    </a:lnTo>
                    <a:lnTo>
                      <a:pt x="569236" y="105641"/>
                    </a:lnTo>
                    <a:cubicBezTo>
                      <a:pt x="562924" y="105641"/>
                      <a:pt x="557209" y="103082"/>
                      <a:pt x="553072" y="98945"/>
                    </a:cubicBezTo>
                    <a:lnTo>
                      <a:pt x="546376" y="82781"/>
                    </a:lnTo>
                    <a:lnTo>
                      <a:pt x="553072" y="66617"/>
                    </a:lnTo>
                    <a:cubicBezTo>
                      <a:pt x="557209" y="62481"/>
                      <a:pt x="562924" y="59922"/>
                      <a:pt x="569236" y="59922"/>
                    </a:cubicBezTo>
                    <a:lnTo>
                      <a:pt x="659192" y="59922"/>
                    </a:lnTo>
                    <a:lnTo>
                      <a:pt x="649547" y="36638"/>
                    </a:lnTo>
                    <a:cubicBezTo>
                      <a:pt x="649547" y="16403"/>
                      <a:pt x="665950" y="0"/>
                      <a:pt x="686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7B76155C-2B61-4A13-A4F8-CD44FD9E899B}"/>
                  </a:ext>
                </a:extLst>
              </p:cNvPr>
              <p:cNvGrpSpPr/>
              <p:nvPr/>
            </p:nvGrpSpPr>
            <p:grpSpPr>
              <a:xfrm>
                <a:off x="6896749" y="1773716"/>
                <a:ext cx="1238201" cy="1299037"/>
                <a:chOff x="6896749" y="1773716"/>
                <a:chExt cx="1238201" cy="1299037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320EA0C-AB4F-4A93-888E-CC7B0962207C}"/>
                    </a:ext>
                  </a:extLst>
                </p:cNvPr>
                <p:cNvSpPr/>
                <p:nvPr/>
              </p:nvSpPr>
              <p:spPr>
                <a:xfrm>
                  <a:off x="7405832" y="2164710"/>
                  <a:ext cx="538296" cy="859041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D8251312-89F3-41C0-B779-5328A4D29356}"/>
                    </a:ext>
                  </a:extLst>
                </p:cNvPr>
                <p:cNvSpPr/>
                <p:nvPr/>
              </p:nvSpPr>
              <p:spPr>
                <a:xfrm>
                  <a:off x="7844508" y="2609250"/>
                  <a:ext cx="290442" cy="463503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DA4C74A4-362E-4415-9201-8728BF7DCDE4}"/>
                    </a:ext>
                  </a:extLst>
                </p:cNvPr>
                <p:cNvSpPr/>
                <p:nvPr/>
              </p:nvSpPr>
              <p:spPr>
                <a:xfrm>
                  <a:off x="6896749" y="1773716"/>
                  <a:ext cx="614834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11D2AB0C-A2D1-4429-B62E-ED42C2B9BA0D}"/>
                    </a:ext>
                  </a:extLst>
                </p:cNvPr>
                <p:cNvSpPr/>
                <p:nvPr/>
              </p:nvSpPr>
              <p:spPr>
                <a:xfrm>
                  <a:off x="7506368" y="2301188"/>
                  <a:ext cx="407810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D5396099-7ABB-4816-BED6-4A7D51D1B064}"/>
                    </a:ext>
                  </a:extLst>
                </p:cNvPr>
                <p:cNvSpPr/>
                <p:nvPr/>
              </p:nvSpPr>
              <p:spPr>
                <a:xfrm>
                  <a:off x="6981957" y="1784257"/>
                  <a:ext cx="591852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A2EC1D22-DE7D-4F2C-B700-E5783B6A3F17}"/>
                    </a:ext>
                  </a:extLst>
                </p:cNvPr>
                <p:cNvSpPr/>
                <p:nvPr/>
              </p:nvSpPr>
              <p:spPr>
                <a:xfrm>
                  <a:off x="7560044" y="2311686"/>
                  <a:ext cx="392566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C093D0CC-7314-4EA5-B50F-19B00821B13F}"/>
                    </a:ext>
                  </a:extLst>
                </p:cNvPr>
                <p:cNvSpPr/>
                <p:nvPr/>
              </p:nvSpPr>
              <p:spPr>
                <a:xfrm>
                  <a:off x="7416615" y="1784214"/>
                  <a:ext cx="387875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56CE499F-4CF3-4875-9631-4301CA17E891}"/>
                    </a:ext>
                  </a:extLst>
                </p:cNvPr>
                <p:cNvSpPr/>
                <p:nvPr/>
              </p:nvSpPr>
              <p:spPr>
                <a:xfrm>
                  <a:off x="7512112" y="1794756"/>
                  <a:ext cx="327868" cy="526198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2D6BC206-C261-4D24-84A5-B4A5C6ACDC2D}"/>
                    </a:ext>
                  </a:extLst>
                </p:cNvPr>
                <p:cNvSpPr/>
                <p:nvPr/>
              </p:nvSpPr>
              <p:spPr>
                <a:xfrm>
                  <a:off x="7786303" y="2310455"/>
                  <a:ext cx="262406" cy="38890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CB2DEEB4-665B-4A9F-A387-7697F1CB86B2}"/>
                    </a:ext>
                  </a:extLst>
                </p:cNvPr>
                <p:cNvSpPr/>
                <p:nvPr/>
              </p:nvSpPr>
              <p:spPr>
                <a:xfrm>
                  <a:off x="7839980" y="2320953"/>
                  <a:ext cx="243208" cy="369955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2BB4B7C-28B7-486F-A07A-180B23BB38D6}"/>
                </a:ext>
              </a:extLst>
            </p:cNvPr>
            <p:cNvGrpSpPr/>
            <p:nvPr/>
          </p:nvGrpSpPr>
          <p:grpSpPr>
            <a:xfrm>
              <a:off x="6051754" y="2522425"/>
              <a:ext cx="450750" cy="516205"/>
              <a:chOff x="6039439" y="2523241"/>
              <a:chExt cx="450750" cy="516205"/>
            </a:xfrm>
          </p:grpSpPr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67BB8B6-B9AE-42AC-874B-0BCADAAFB7E5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65395C84-BF12-40E7-A0AC-5AC3DEA50318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B4D76240-527F-4B84-AE63-38B07E15C112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73AE1DAD-1A08-4216-AC01-76A7D3EB1109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6B1429CF-2CFD-4FA7-93F4-5F16C02AFC9B}"/>
                </a:ext>
              </a:extLst>
            </p:cNvPr>
            <p:cNvGrpSpPr/>
            <p:nvPr/>
          </p:nvGrpSpPr>
          <p:grpSpPr>
            <a:xfrm>
              <a:off x="6368343" y="2591762"/>
              <a:ext cx="390205" cy="446868"/>
              <a:chOff x="6039439" y="2523241"/>
              <a:chExt cx="450750" cy="516205"/>
            </a:xfrm>
          </p:grpSpPr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9DFF847-E025-4539-BA2D-407D788BE3FA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6B881F9A-FC37-4261-9C8A-689ABE08FE16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36EA6A88-664D-4BC6-98E3-4CC0BF5ABE74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DF824DEA-C317-4E8F-8975-AD74B1A75DB7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CDFE66F-3D06-4DF7-991A-9FD06E3320CF}"/>
                </a:ext>
              </a:extLst>
            </p:cNvPr>
            <p:cNvGrpSpPr/>
            <p:nvPr/>
          </p:nvGrpSpPr>
          <p:grpSpPr>
            <a:xfrm>
              <a:off x="6657917" y="2647437"/>
              <a:ext cx="341590" cy="391193"/>
              <a:chOff x="6039439" y="2523241"/>
              <a:chExt cx="450750" cy="516205"/>
            </a:xfrm>
          </p:grpSpPr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AAA9F38-D494-403E-A44D-CA781EA6900B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3D37D85-D9A9-46A8-9ACF-5723ABDC621D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754C3ED7-5605-4ED3-B92F-AB5CBC532DCA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3E286AEA-515B-4293-B197-12F237989AED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aphic 44">
              <a:extLst>
                <a:ext uri="{FF2B5EF4-FFF2-40B4-BE49-F238E27FC236}">
                  <a16:creationId xmlns:a16="http://schemas.microsoft.com/office/drawing/2014/main" id="{1A073040-7F3F-407A-97D8-C89A91B38318}"/>
                </a:ext>
              </a:extLst>
            </p:cNvPr>
            <p:cNvGrpSpPr/>
            <p:nvPr/>
          </p:nvGrpSpPr>
          <p:grpSpPr>
            <a:xfrm>
              <a:off x="4565163" y="2042810"/>
              <a:ext cx="552236" cy="1036346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62CEA8B-B025-41A3-9DD6-0776E0D3759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17FB587-1F4F-4C8F-BC5F-EB3A55FF2F1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6317DEA-9FD1-46F6-AE9E-C8217E92C2A9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44">
              <a:extLst>
                <a:ext uri="{FF2B5EF4-FFF2-40B4-BE49-F238E27FC236}">
                  <a16:creationId xmlns:a16="http://schemas.microsoft.com/office/drawing/2014/main" id="{EC78BFA3-06E2-49E9-B6C1-584B7FC05DCE}"/>
                </a:ext>
              </a:extLst>
            </p:cNvPr>
            <p:cNvGrpSpPr/>
            <p:nvPr/>
          </p:nvGrpSpPr>
          <p:grpSpPr>
            <a:xfrm>
              <a:off x="3897923" y="1157375"/>
              <a:ext cx="1006670" cy="1889153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D907D6-EE8C-4596-90FB-42E17C4BB06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2316A4-1AE7-4A64-8639-F6CFE6D6314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CF5566-4465-4A1B-8173-06CC0B1A0E6A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47AAEF-C9BC-4FDC-BAE9-709B3759B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823" y="2866292"/>
              <a:ext cx="3918221" cy="212863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1BA6D2DC-33CF-4C4D-9346-1DD45FAB3C0A}"/>
                </a:ext>
              </a:extLst>
            </p:cNvPr>
            <p:cNvGrpSpPr/>
            <p:nvPr/>
          </p:nvGrpSpPr>
          <p:grpSpPr>
            <a:xfrm>
              <a:off x="6100204" y="1031874"/>
              <a:ext cx="647947" cy="647947"/>
              <a:chOff x="4266660" y="45289"/>
              <a:chExt cx="768290" cy="76829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315C271-5D7C-46A3-945B-E5B214A1D0AE}"/>
                  </a:ext>
                </a:extLst>
              </p:cNvPr>
              <p:cNvSpPr/>
              <p:nvPr/>
            </p:nvSpPr>
            <p:spPr>
              <a:xfrm>
                <a:off x="4266660" y="45289"/>
                <a:ext cx="768290" cy="768290"/>
              </a:xfrm>
              <a:custGeom>
                <a:avLst/>
                <a:gdLst>
                  <a:gd name="connsiteX0" fmla="*/ 583092 w 768290"/>
                  <a:gd name="connsiteY0" fmla="*/ 51758 h 768290"/>
                  <a:gd name="connsiteX1" fmla="*/ 573387 w 768290"/>
                  <a:gd name="connsiteY1" fmla="*/ 131014 h 768290"/>
                  <a:gd name="connsiteX2" fmla="*/ 596031 w 768290"/>
                  <a:gd name="connsiteY2" fmla="*/ 164980 h 768290"/>
                  <a:gd name="connsiteX3" fmla="*/ 700357 w 768290"/>
                  <a:gd name="connsiteY3" fmla="*/ 188433 h 768290"/>
                  <a:gd name="connsiteX4" fmla="*/ 709253 w 768290"/>
                  <a:gd name="connsiteY4" fmla="*/ 215121 h 768290"/>
                  <a:gd name="connsiteX5" fmla="*/ 671243 w 768290"/>
                  <a:gd name="connsiteY5" fmla="*/ 265262 h 768290"/>
                  <a:gd name="connsiteX6" fmla="*/ 674478 w 768290"/>
                  <a:gd name="connsiteY6" fmla="*/ 293568 h 768290"/>
                  <a:gd name="connsiteX7" fmla="*/ 775569 w 768290"/>
                  <a:gd name="connsiteY7" fmla="*/ 388189 h 768290"/>
                  <a:gd name="connsiteX8" fmla="*/ 706827 w 768290"/>
                  <a:gd name="connsiteY8" fmla="*/ 417303 h 768290"/>
                  <a:gd name="connsiteX9" fmla="*/ 686609 w 768290"/>
                  <a:gd name="connsiteY9" fmla="*/ 463400 h 768290"/>
                  <a:gd name="connsiteX10" fmla="*/ 723002 w 768290"/>
                  <a:gd name="connsiteY10" fmla="*/ 580666 h 768290"/>
                  <a:gd name="connsiteX11" fmla="*/ 635659 w 768290"/>
                  <a:gd name="connsiteY11" fmla="*/ 571770 h 768290"/>
                  <a:gd name="connsiteX12" fmla="*/ 613015 w 768290"/>
                  <a:gd name="connsiteY12" fmla="*/ 587944 h 768290"/>
                  <a:gd name="connsiteX13" fmla="*/ 581474 w 768290"/>
                  <a:gd name="connsiteY13" fmla="*/ 719767 h 768290"/>
                  <a:gd name="connsiteX14" fmla="*/ 511115 w 768290"/>
                  <a:gd name="connsiteY14" fmla="*/ 670434 h 768290"/>
                  <a:gd name="connsiteX15" fmla="*/ 480384 w 768290"/>
                  <a:gd name="connsiteY15" fmla="*/ 673669 h 768290"/>
                  <a:gd name="connsiteX16" fmla="*/ 385762 w 768290"/>
                  <a:gd name="connsiteY16" fmla="*/ 773951 h 768290"/>
                  <a:gd name="connsiteX17" fmla="*/ 350179 w 768290"/>
                  <a:gd name="connsiteY17" fmla="*/ 692270 h 768290"/>
                  <a:gd name="connsiteX18" fmla="*/ 324299 w 768290"/>
                  <a:gd name="connsiteY18" fmla="*/ 680948 h 768290"/>
                  <a:gd name="connsiteX19" fmla="*/ 210269 w 768290"/>
                  <a:gd name="connsiteY19" fmla="*/ 716532 h 768290"/>
                  <a:gd name="connsiteX20" fmla="*/ 192477 w 768290"/>
                  <a:gd name="connsiteY20" fmla="*/ 701975 h 768290"/>
                  <a:gd name="connsiteX21" fmla="*/ 202182 w 768290"/>
                  <a:gd name="connsiteY21" fmla="*/ 637276 h 768290"/>
                  <a:gd name="connsiteX22" fmla="*/ 182772 w 768290"/>
                  <a:gd name="connsiteY22" fmla="*/ 609780 h 768290"/>
                  <a:gd name="connsiteX23" fmla="*/ 50950 w 768290"/>
                  <a:gd name="connsiteY23" fmla="*/ 579048 h 768290"/>
                  <a:gd name="connsiteX24" fmla="*/ 103517 w 768290"/>
                  <a:gd name="connsiteY24" fmla="*/ 508689 h 768290"/>
                  <a:gd name="connsiteX25" fmla="*/ 101091 w 768290"/>
                  <a:gd name="connsiteY25" fmla="*/ 480384 h 768290"/>
                  <a:gd name="connsiteX26" fmla="*/ 0 w 768290"/>
                  <a:gd name="connsiteY26" fmla="*/ 385763 h 768290"/>
                  <a:gd name="connsiteX27" fmla="*/ 73594 w 768290"/>
                  <a:gd name="connsiteY27" fmla="*/ 354222 h 768290"/>
                  <a:gd name="connsiteX28" fmla="*/ 91386 w 768290"/>
                  <a:gd name="connsiteY28" fmla="*/ 315403 h 768290"/>
                  <a:gd name="connsiteX29" fmla="*/ 53376 w 768290"/>
                  <a:gd name="connsiteY29" fmla="*/ 192477 h 768290"/>
                  <a:gd name="connsiteX30" fmla="*/ 140718 w 768290"/>
                  <a:gd name="connsiteY30" fmla="*/ 202182 h 768290"/>
                  <a:gd name="connsiteX31" fmla="*/ 164171 w 768290"/>
                  <a:gd name="connsiteY31" fmla="*/ 184390 h 768290"/>
                  <a:gd name="connsiteX32" fmla="*/ 195712 w 768290"/>
                  <a:gd name="connsiteY32" fmla="*/ 50950 h 768290"/>
                  <a:gd name="connsiteX33" fmla="*/ 257984 w 768290"/>
                  <a:gd name="connsiteY33" fmla="*/ 97856 h 768290"/>
                  <a:gd name="connsiteX34" fmla="*/ 303272 w 768290"/>
                  <a:gd name="connsiteY34" fmla="*/ 93004 h 768290"/>
                  <a:gd name="connsiteX35" fmla="*/ 389806 w 768290"/>
                  <a:gd name="connsiteY35" fmla="*/ 0 h 768290"/>
                  <a:gd name="connsiteX36" fmla="*/ 422155 w 768290"/>
                  <a:gd name="connsiteY36" fmla="*/ 74403 h 768290"/>
                  <a:gd name="connsiteX37" fmla="*/ 457739 w 768290"/>
                  <a:gd name="connsiteY37" fmla="*/ 91386 h 768290"/>
                  <a:gd name="connsiteX38" fmla="*/ 583092 w 768290"/>
                  <a:gd name="connsiteY38" fmla="*/ 51758 h 76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68290" h="768290">
                    <a:moveTo>
                      <a:pt x="583092" y="51758"/>
                    </a:moveTo>
                    <a:cubicBezTo>
                      <a:pt x="579857" y="80064"/>
                      <a:pt x="579048" y="105943"/>
                      <a:pt x="573387" y="131014"/>
                    </a:cubicBezTo>
                    <a:cubicBezTo>
                      <a:pt x="567726" y="153658"/>
                      <a:pt x="576622" y="160937"/>
                      <a:pt x="596031" y="164980"/>
                    </a:cubicBezTo>
                    <a:cubicBezTo>
                      <a:pt x="630807" y="172259"/>
                      <a:pt x="665582" y="183581"/>
                      <a:pt x="700357" y="188433"/>
                    </a:cubicBezTo>
                    <a:cubicBezTo>
                      <a:pt x="727854" y="192477"/>
                      <a:pt x="719766" y="202182"/>
                      <a:pt x="709253" y="215121"/>
                    </a:cubicBezTo>
                    <a:cubicBezTo>
                      <a:pt x="696313" y="232104"/>
                      <a:pt x="684991" y="249896"/>
                      <a:pt x="671243" y="265262"/>
                    </a:cubicBezTo>
                    <a:cubicBezTo>
                      <a:pt x="660729" y="277393"/>
                      <a:pt x="663156" y="283863"/>
                      <a:pt x="674478" y="293568"/>
                    </a:cubicBezTo>
                    <a:cubicBezTo>
                      <a:pt x="707636" y="323491"/>
                      <a:pt x="739985" y="355031"/>
                      <a:pt x="775569" y="388189"/>
                    </a:cubicBezTo>
                    <a:cubicBezTo>
                      <a:pt x="752115" y="398702"/>
                      <a:pt x="730280" y="410833"/>
                      <a:pt x="706827" y="417303"/>
                    </a:cubicBezTo>
                    <a:cubicBezTo>
                      <a:pt x="679330" y="425390"/>
                      <a:pt x="677713" y="439138"/>
                      <a:pt x="686609" y="463400"/>
                    </a:cubicBezTo>
                    <a:cubicBezTo>
                      <a:pt x="700357" y="500602"/>
                      <a:pt x="710062" y="539421"/>
                      <a:pt x="723002" y="580666"/>
                    </a:cubicBezTo>
                    <a:cubicBezTo>
                      <a:pt x="692270" y="577431"/>
                      <a:pt x="663156" y="576622"/>
                      <a:pt x="635659" y="571770"/>
                    </a:cubicBezTo>
                    <a:cubicBezTo>
                      <a:pt x="619484" y="569343"/>
                      <a:pt x="616250" y="572578"/>
                      <a:pt x="613015" y="587944"/>
                    </a:cubicBezTo>
                    <a:cubicBezTo>
                      <a:pt x="604119" y="631615"/>
                      <a:pt x="591988" y="675287"/>
                      <a:pt x="581474" y="719767"/>
                    </a:cubicBezTo>
                    <a:cubicBezTo>
                      <a:pt x="554786" y="707636"/>
                      <a:pt x="533759" y="687417"/>
                      <a:pt x="511115" y="670434"/>
                    </a:cubicBezTo>
                    <a:cubicBezTo>
                      <a:pt x="497367" y="659921"/>
                      <a:pt x="490897" y="661538"/>
                      <a:pt x="480384" y="673669"/>
                    </a:cubicBezTo>
                    <a:cubicBezTo>
                      <a:pt x="449652" y="706827"/>
                      <a:pt x="418112" y="739176"/>
                      <a:pt x="385762" y="773951"/>
                    </a:cubicBezTo>
                    <a:cubicBezTo>
                      <a:pt x="372823" y="744837"/>
                      <a:pt x="359883" y="719767"/>
                      <a:pt x="350179" y="692270"/>
                    </a:cubicBezTo>
                    <a:cubicBezTo>
                      <a:pt x="344517" y="676904"/>
                      <a:pt x="338048" y="676095"/>
                      <a:pt x="324299" y="680948"/>
                    </a:cubicBezTo>
                    <a:cubicBezTo>
                      <a:pt x="286289" y="693887"/>
                      <a:pt x="248279" y="704401"/>
                      <a:pt x="210269" y="716532"/>
                    </a:cubicBezTo>
                    <a:cubicBezTo>
                      <a:pt x="195712" y="720575"/>
                      <a:pt x="190051" y="718149"/>
                      <a:pt x="192477" y="701975"/>
                    </a:cubicBezTo>
                    <a:cubicBezTo>
                      <a:pt x="196521" y="680139"/>
                      <a:pt x="197329" y="658303"/>
                      <a:pt x="202182" y="637276"/>
                    </a:cubicBezTo>
                    <a:cubicBezTo>
                      <a:pt x="206225" y="619484"/>
                      <a:pt x="200564" y="613015"/>
                      <a:pt x="182772" y="609780"/>
                    </a:cubicBezTo>
                    <a:cubicBezTo>
                      <a:pt x="139910" y="601692"/>
                      <a:pt x="97856" y="590370"/>
                      <a:pt x="50950" y="579048"/>
                    </a:cubicBezTo>
                    <a:cubicBezTo>
                      <a:pt x="69550" y="553978"/>
                      <a:pt x="85725" y="530525"/>
                      <a:pt x="103517" y="508689"/>
                    </a:cubicBezTo>
                    <a:cubicBezTo>
                      <a:pt x="112413" y="497367"/>
                      <a:pt x="112413" y="490088"/>
                      <a:pt x="101091" y="480384"/>
                    </a:cubicBezTo>
                    <a:cubicBezTo>
                      <a:pt x="67124" y="449652"/>
                      <a:pt x="33966" y="418112"/>
                      <a:pt x="0" y="385763"/>
                    </a:cubicBezTo>
                    <a:cubicBezTo>
                      <a:pt x="25879" y="374440"/>
                      <a:pt x="48524" y="361501"/>
                      <a:pt x="73594" y="354222"/>
                    </a:cubicBezTo>
                    <a:cubicBezTo>
                      <a:pt x="96238" y="346944"/>
                      <a:pt x="98665" y="336430"/>
                      <a:pt x="91386" y="315403"/>
                    </a:cubicBezTo>
                    <a:cubicBezTo>
                      <a:pt x="77638" y="275776"/>
                      <a:pt x="66316" y="236148"/>
                      <a:pt x="53376" y="192477"/>
                    </a:cubicBezTo>
                    <a:cubicBezTo>
                      <a:pt x="84108" y="195712"/>
                      <a:pt x="112413" y="198947"/>
                      <a:pt x="140718" y="202182"/>
                    </a:cubicBezTo>
                    <a:cubicBezTo>
                      <a:pt x="154467" y="203799"/>
                      <a:pt x="160937" y="200564"/>
                      <a:pt x="164171" y="184390"/>
                    </a:cubicBezTo>
                    <a:cubicBezTo>
                      <a:pt x="173067" y="140718"/>
                      <a:pt x="184390" y="97047"/>
                      <a:pt x="195712" y="50950"/>
                    </a:cubicBezTo>
                    <a:cubicBezTo>
                      <a:pt x="217547" y="67124"/>
                      <a:pt x="239383" y="80064"/>
                      <a:pt x="257984" y="97856"/>
                    </a:cubicBezTo>
                    <a:cubicBezTo>
                      <a:pt x="277393" y="115648"/>
                      <a:pt x="287907" y="109987"/>
                      <a:pt x="303272" y="93004"/>
                    </a:cubicBezTo>
                    <a:cubicBezTo>
                      <a:pt x="329960" y="62272"/>
                      <a:pt x="359074" y="33158"/>
                      <a:pt x="389806" y="0"/>
                    </a:cubicBezTo>
                    <a:cubicBezTo>
                      <a:pt x="401128" y="25879"/>
                      <a:pt x="412450" y="50141"/>
                      <a:pt x="422155" y="74403"/>
                    </a:cubicBezTo>
                    <a:cubicBezTo>
                      <a:pt x="428625" y="92195"/>
                      <a:pt x="437521" y="97856"/>
                      <a:pt x="457739" y="91386"/>
                    </a:cubicBezTo>
                    <a:cubicBezTo>
                      <a:pt x="497367" y="75212"/>
                      <a:pt x="538612" y="64698"/>
                      <a:pt x="583092" y="5175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6C4D300B-8297-422C-A66F-2D7BE29D3E6E}"/>
                  </a:ext>
                </a:extLst>
              </p:cNvPr>
              <p:cNvSpPr/>
              <p:nvPr/>
            </p:nvSpPr>
            <p:spPr>
              <a:xfrm>
                <a:off x="4418684" y="198118"/>
                <a:ext cx="460974" cy="460974"/>
              </a:xfrm>
              <a:custGeom>
                <a:avLst/>
                <a:gdLst>
                  <a:gd name="connsiteX0" fmla="*/ 229695 w 460974"/>
                  <a:gd name="connsiteY0" fmla="*/ 463421 h 460974"/>
                  <a:gd name="connsiteX1" fmla="*/ 17 w 460974"/>
                  <a:gd name="connsiteY1" fmla="*/ 230507 h 460974"/>
                  <a:gd name="connsiteX2" fmla="*/ 240209 w 460974"/>
                  <a:gd name="connsiteY2" fmla="*/ 20 h 460974"/>
                  <a:gd name="connsiteX3" fmla="*/ 466652 w 460974"/>
                  <a:gd name="connsiteY3" fmla="*/ 235360 h 460974"/>
                  <a:gd name="connsiteX4" fmla="*/ 229695 w 460974"/>
                  <a:gd name="connsiteY4" fmla="*/ 463421 h 4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974" h="460974">
                    <a:moveTo>
                      <a:pt x="229695" y="463421"/>
                    </a:moveTo>
                    <a:cubicBezTo>
                      <a:pt x="112430" y="466655"/>
                      <a:pt x="-1601" y="369608"/>
                      <a:pt x="17" y="230507"/>
                    </a:cubicBezTo>
                    <a:cubicBezTo>
                      <a:pt x="1634" y="93833"/>
                      <a:pt x="110004" y="-1597"/>
                      <a:pt x="240209" y="20"/>
                    </a:cubicBezTo>
                    <a:cubicBezTo>
                      <a:pt x="363944" y="2446"/>
                      <a:pt x="469078" y="108390"/>
                      <a:pt x="466652" y="235360"/>
                    </a:cubicBezTo>
                    <a:cubicBezTo>
                      <a:pt x="462608" y="367991"/>
                      <a:pt x="354239" y="469082"/>
                      <a:pt x="229695" y="463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0297D4F-F4D6-4E3B-8DBD-1911B7017B03}"/>
              </a:ext>
            </a:extLst>
          </p:cNvPr>
          <p:cNvGrpSpPr/>
          <p:nvPr/>
        </p:nvGrpSpPr>
        <p:grpSpPr>
          <a:xfrm>
            <a:off x="5965311" y="2561066"/>
            <a:ext cx="3777367" cy="2936010"/>
            <a:chOff x="5965311" y="2561066"/>
            <a:chExt cx="3777367" cy="2936010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E79BECCE-A9C2-4C40-9AB6-D52E30421E8C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D4FD325-67AC-4E52-8403-642F874C1904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4187B3F-4D25-4AEF-A3CA-876DE6AC23B0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7EA394D1-1411-41A2-A169-BD30723889F9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4B73730-65E7-400B-B818-C7801AF3089A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6978D052-0CE7-4F6F-9184-47E15896698B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D49E8B3-E161-450B-9F5C-E79CDAD07584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3D57E46-48FD-4500-A457-CCA25EFE8A7C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29186" y="2179607"/>
            <a:ext cx="326104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Advocacy For Green Energy</a:t>
            </a:r>
            <a:endParaRPr lang="ko-KR" altLang="en-US" sz="44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698761" y="80199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Wind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655187" y="6072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698761" y="157950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Solar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655187" y="138480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698761" y="235701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Tidal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655187" y="216231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698761" y="313452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Biomass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655187" y="293982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698761" y="391203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5"/>
                </a:solidFill>
                <a:cs typeface="Arial" pitchFamily="34" charset="0"/>
              </a:rPr>
              <a:t>Nuclear</a:t>
            </a:r>
            <a:endParaRPr lang="ko-KR" altLang="en-US" sz="27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655187" y="371733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2DF54-E9D9-CF9C-38FB-418CD029897A}"/>
              </a:ext>
            </a:extLst>
          </p:cNvPr>
          <p:cNvSpPr txBox="1"/>
          <p:nvPr/>
        </p:nvSpPr>
        <p:spPr>
          <a:xfrm>
            <a:off x="5698761" y="469568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Geothermal</a:t>
            </a:r>
            <a:endParaRPr lang="ko-KR" altLang="en-US" sz="27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4C11A-9683-8158-2858-787F7299F93F}"/>
              </a:ext>
            </a:extLst>
          </p:cNvPr>
          <p:cNvSpPr txBox="1"/>
          <p:nvPr/>
        </p:nvSpPr>
        <p:spPr>
          <a:xfrm>
            <a:off x="4655187" y="450098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F3A31-4EAD-F894-641D-FE442DCAFC83}"/>
              </a:ext>
            </a:extLst>
          </p:cNvPr>
          <p:cNvSpPr txBox="1"/>
          <p:nvPr/>
        </p:nvSpPr>
        <p:spPr>
          <a:xfrm>
            <a:off x="5698761" y="547319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Hydroelectric</a:t>
            </a:r>
            <a:endParaRPr lang="ko-KR" altLang="en-US" sz="27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8EBB-06D6-A6F1-894A-5282B5E639F6}"/>
              </a:ext>
            </a:extLst>
          </p:cNvPr>
          <p:cNvSpPr txBox="1"/>
          <p:nvPr/>
        </p:nvSpPr>
        <p:spPr>
          <a:xfrm>
            <a:off x="4655187" y="527849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29186" y="2179607"/>
            <a:ext cx="326104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Advocacy For Green Energy</a:t>
            </a:r>
            <a:endParaRPr lang="ko-KR" altLang="en-US" sz="44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590F0-B1C5-B573-FCE0-C0A435E09C52}"/>
              </a:ext>
            </a:extLst>
          </p:cNvPr>
          <p:cNvSpPr txBox="1"/>
          <p:nvPr/>
        </p:nvSpPr>
        <p:spPr>
          <a:xfrm>
            <a:off x="3877056" y="195775"/>
            <a:ext cx="818083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accent2"/>
                </a:solidFill>
                <a:effectLst/>
                <a:latin typeface="Roboto Condensed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Rome Statute of the International Criminal Court</a:t>
            </a:r>
            <a:endParaRPr lang="en-US" sz="2400" b="1" i="0" dirty="0">
              <a:solidFill>
                <a:schemeClr val="accent2"/>
              </a:solidFill>
              <a:effectLst/>
              <a:latin typeface="Roboto Condensed" panose="02000000000000000000" pitchFamily="2" charset="0"/>
            </a:endParaRPr>
          </a:p>
          <a:p>
            <a:pPr algn="l"/>
            <a:endParaRPr lang="en-US" b="1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Article 7</a:t>
            </a:r>
            <a:br>
              <a:rPr lang="en-US" b="1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</a:br>
            <a:endParaRPr lang="en-US" b="1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Crimes Against Humanity</a:t>
            </a:r>
            <a:endParaRPr lang="en-US" b="0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1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1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For the purpose of this Statute, ‘crime against humanity means any of the following acts when committed as part of a widespread or systematic attack directed against any civilian population, with knowledge of the attack:</a:t>
            </a:r>
          </a:p>
          <a:p>
            <a:pPr algn="l"/>
            <a:endParaRPr lang="en-US" b="0" i="1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1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k. Other inhumane acts of a similar character intentionally causing great suffering, or serious injury to body or to mental or physical health.</a:t>
            </a:r>
          </a:p>
        </p:txBody>
      </p:sp>
      <p:pic>
        <p:nvPicPr>
          <p:cNvPr id="8" name="Picture 7" descr="A large group of people on a boat&#10;&#10;Description automatically generated with low confidence">
            <a:extLst>
              <a:ext uri="{FF2B5EF4-FFF2-40B4-BE49-F238E27FC236}">
                <a16:creationId xmlns:a16="http://schemas.microsoft.com/office/drawing/2014/main" id="{6F8F370A-8B24-6D8C-D865-2E50837BE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5" b="-3"/>
          <a:stretch/>
        </p:blipFill>
        <p:spPr>
          <a:xfrm>
            <a:off x="3756662" y="3997929"/>
            <a:ext cx="4251274" cy="2926437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3" y="0"/>
                </a:lnTo>
                <a:lnTo>
                  <a:pt x="5998730" y="19709"/>
                </a:lnTo>
                <a:cubicBezTo>
                  <a:pt x="6001245" y="280059"/>
                  <a:pt x="5986414" y="540409"/>
                  <a:pt x="5999656" y="800631"/>
                </a:cubicBezTo>
                <a:cubicBezTo>
                  <a:pt x="6009854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2" y="3561638"/>
                  <a:pt x="5989196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0" y="4176620"/>
                </a:lnTo>
                <a:cubicBezTo>
                  <a:pt x="5886701" y="4176651"/>
                  <a:pt x="5821787" y="4174749"/>
                  <a:pt x="5756904" y="4173480"/>
                </a:cubicBezTo>
                <a:cubicBezTo>
                  <a:pt x="5518558" y="4169040"/>
                  <a:pt x="5280085" y="4173480"/>
                  <a:pt x="5042246" y="4150774"/>
                </a:cubicBezTo>
                <a:cubicBezTo>
                  <a:pt x="4977617" y="4144622"/>
                  <a:pt x="4912545" y="4140690"/>
                  <a:pt x="4847599" y="4141467"/>
                </a:cubicBezTo>
                <a:cubicBezTo>
                  <a:pt x="4782654" y="4142244"/>
                  <a:pt x="4717834" y="4147730"/>
                  <a:pt x="4653712" y="4160414"/>
                </a:cubicBezTo>
                <a:cubicBezTo>
                  <a:pt x="4446570" y="4200625"/>
                  <a:pt x="4238795" y="4203162"/>
                  <a:pt x="4029496" y="4186925"/>
                </a:cubicBezTo>
                <a:cubicBezTo>
                  <a:pt x="3943620" y="4180203"/>
                  <a:pt x="3857745" y="4169040"/>
                  <a:pt x="3771488" y="4171196"/>
                </a:cubicBezTo>
                <a:cubicBezTo>
                  <a:pt x="3623584" y="4175129"/>
                  <a:pt x="3475553" y="4167137"/>
                  <a:pt x="3327522" y="4169167"/>
                </a:cubicBezTo>
                <a:cubicBezTo>
                  <a:pt x="3323527" y="4169738"/>
                  <a:pt x="3319442" y="4169205"/>
                  <a:pt x="3315726" y="4167645"/>
                </a:cubicBezTo>
                <a:cubicBezTo>
                  <a:pt x="3278940" y="4142402"/>
                  <a:pt x="3238602" y="4152169"/>
                  <a:pt x="3200548" y="4158765"/>
                </a:cubicBezTo>
                <a:cubicBezTo>
                  <a:pt x="3074081" y="4180710"/>
                  <a:pt x="2947741" y="4191492"/>
                  <a:pt x="2819245" y="4174494"/>
                </a:cubicBezTo>
                <a:cubicBezTo>
                  <a:pt x="2696545" y="4156698"/>
                  <a:pt x="2572095" y="4154478"/>
                  <a:pt x="2448850" y="4167898"/>
                </a:cubicBezTo>
                <a:cubicBezTo>
                  <a:pt x="2279382" y="4187687"/>
                  <a:pt x="2110548" y="4183501"/>
                  <a:pt x="1941461" y="4167898"/>
                </a:cubicBezTo>
                <a:cubicBezTo>
                  <a:pt x="1872836" y="4161556"/>
                  <a:pt x="1803197" y="4150774"/>
                  <a:pt x="1735207" y="4166630"/>
                </a:cubicBezTo>
                <a:cubicBezTo>
                  <a:pt x="1651488" y="4186038"/>
                  <a:pt x="1568022" y="4179695"/>
                  <a:pt x="1484049" y="4175382"/>
                </a:cubicBezTo>
                <a:cubicBezTo>
                  <a:pt x="1377751" y="4169801"/>
                  <a:pt x="1271707" y="4153692"/>
                  <a:pt x="1165028" y="4166376"/>
                </a:cubicBezTo>
                <a:cubicBezTo>
                  <a:pt x="1115684" y="4172211"/>
                  <a:pt x="1066721" y="4181471"/>
                  <a:pt x="1016743" y="4179061"/>
                </a:cubicBezTo>
                <a:cubicBezTo>
                  <a:pt x="878480" y="4172719"/>
                  <a:pt x="740343" y="4165235"/>
                  <a:pt x="601825" y="4166376"/>
                </a:cubicBezTo>
                <a:cubicBezTo>
                  <a:pt x="543856" y="4166757"/>
                  <a:pt x="486267" y="4168659"/>
                  <a:pt x="428552" y="4172845"/>
                </a:cubicBezTo>
                <a:cubicBezTo>
                  <a:pt x="320858" y="4180710"/>
                  <a:pt x="213545" y="4170055"/>
                  <a:pt x="106233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9" name="Picture 8" descr="A group of people in a boat&#10;&#10;Description automatically generated with medium confidence">
            <a:extLst>
              <a:ext uri="{FF2B5EF4-FFF2-40B4-BE49-F238E27FC236}">
                <a16:creationId xmlns:a16="http://schemas.microsoft.com/office/drawing/2014/main" id="{75774A13-EDBF-DA15-DF9C-EB816ADED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 r="-3" b="183"/>
          <a:stretch/>
        </p:blipFill>
        <p:spPr>
          <a:xfrm>
            <a:off x="7940260" y="3997929"/>
            <a:ext cx="4251274" cy="2884378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501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104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Cavolini</vt:lpstr>
      <vt:lpstr>Roboto</vt:lpstr>
      <vt:lpstr>Roboto Condensed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Syed Ahmed</cp:lastModifiedBy>
  <cp:revision>121</cp:revision>
  <dcterms:created xsi:type="dcterms:W3CDTF">2019-01-14T06:35:35Z</dcterms:created>
  <dcterms:modified xsi:type="dcterms:W3CDTF">2023-03-18T18:50:21Z</dcterms:modified>
</cp:coreProperties>
</file>