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3"/>
  </p:normalViewPr>
  <p:slideViewPr>
    <p:cSldViewPr snapToGrid="0">
      <p:cViewPr varScale="1">
        <p:scale>
          <a:sx n="126" d="100"/>
          <a:sy n="126" d="100"/>
        </p:scale>
        <p:origin x="70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dbd117e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dbd117e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2937550" y="726000"/>
            <a:ext cx="5834400" cy="4060500"/>
          </a:xfrm>
          <a:prstGeom prst="rect">
            <a:avLst/>
          </a:prstGeom>
          <a:noFill/>
          <a:ln w="12700" cap="flat" cmpd="sng">
            <a:solidFill>
              <a:srgbClr val="1D8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221887" y="2216504"/>
            <a:ext cx="483586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-178425" y="2768675"/>
            <a:ext cx="1129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232F3D"/>
                </a:solidFill>
              </a:rPr>
              <a:t>Users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183325" y="2310199"/>
            <a:ext cx="13860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32F3D"/>
                </a:solidFill>
              </a:rPr>
              <a:t>Slack </a:t>
            </a:r>
            <a:endParaRPr/>
          </a:p>
        </p:txBody>
      </p:sp>
      <p:cxnSp>
        <p:nvCxnSpPr>
          <p:cNvPr id="63" name="Google Shape;63;p14"/>
          <p:cNvCxnSpPr/>
          <p:nvPr/>
        </p:nvCxnSpPr>
        <p:spPr>
          <a:xfrm rot="10800000" flipH="1">
            <a:off x="748050" y="2451175"/>
            <a:ext cx="846900" cy="2100"/>
          </a:xfrm>
          <a:prstGeom prst="straightConnector1">
            <a:avLst/>
          </a:prstGeom>
          <a:noFill/>
          <a:ln w="12700" cap="flat" cmpd="sng">
            <a:solidFill>
              <a:srgbClr val="535B63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4" name="Google Shape;64;p14"/>
          <p:cNvSpPr txBox="1"/>
          <p:nvPr/>
        </p:nvSpPr>
        <p:spPr>
          <a:xfrm>
            <a:off x="583575" y="2006675"/>
            <a:ext cx="1129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232F3D"/>
                </a:solidFill>
              </a:rPr>
              <a:t>Post messages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569325" y="209075"/>
            <a:ext cx="6376500" cy="46557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3739" y="1880732"/>
            <a:ext cx="3302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03189" y="209067"/>
            <a:ext cx="330200" cy="33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4"/>
          <p:cNvCxnSpPr/>
          <p:nvPr/>
        </p:nvCxnSpPr>
        <p:spPr>
          <a:xfrm rot="10800000">
            <a:off x="2202550" y="2488075"/>
            <a:ext cx="811200" cy="5100"/>
          </a:xfrm>
          <a:prstGeom prst="straightConnector1">
            <a:avLst/>
          </a:prstGeom>
          <a:noFill/>
          <a:ln w="12700" cap="flat" cmpd="sng">
            <a:solidFill>
              <a:srgbClr val="535B63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9" name="Google Shape;69;p14"/>
          <p:cNvSpPr/>
          <p:nvPr/>
        </p:nvSpPr>
        <p:spPr>
          <a:xfrm>
            <a:off x="3013750" y="1880725"/>
            <a:ext cx="1386000" cy="10725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rPr>
              <a:t>EC</a:t>
            </a:r>
            <a:r>
              <a:rPr lang="en" sz="1200">
                <a:solidFill>
                  <a:srgbClr val="D86613"/>
                </a:solidFill>
              </a:rPr>
              <a:t>2</a:t>
            </a:r>
            <a:endParaRPr sz="1200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D8661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API to fetch slack data.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433100" y="2337950"/>
            <a:ext cx="846900" cy="3762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031375" y="1983575"/>
            <a:ext cx="11292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232F3D"/>
                </a:solidFill>
              </a:rPr>
              <a:t>Get </a:t>
            </a:r>
            <a:endParaRPr sz="1200" i="1">
              <a:solidFill>
                <a:srgbClr val="232F3D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232F3D"/>
                </a:solidFill>
              </a:rPr>
              <a:t>request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15773" y="2175177"/>
            <a:ext cx="483600" cy="48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4"/>
          <p:cNvCxnSpPr>
            <a:stCxn id="69" idx="3"/>
            <a:endCxn id="72" idx="1"/>
          </p:cNvCxnSpPr>
          <p:nvPr/>
        </p:nvCxnSpPr>
        <p:spPr>
          <a:xfrm>
            <a:off x="4399750" y="2416975"/>
            <a:ext cx="1116000" cy="0"/>
          </a:xfrm>
          <a:prstGeom prst="straightConnector1">
            <a:avLst/>
          </a:prstGeom>
          <a:noFill/>
          <a:ln w="12700" cap="flat" cmpd="sng">
            <a:solidFill>
              <a:srgbClr val="535B63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4" name="Google Shape;74;p14"/>
          <p:cNvSpPr txBox="1"/>
          <p:nvPr/>
        </p:nvSpPr>
        <p:spPr>
          <a:xfrm>
            <a:off x="4465250" y="1586875"/>
            <a:ext cx="985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232F3D"/>
                </a:solidFill>
              </a:rPr>
              <a:t>Push data </a:t>
            </a:r>
            <a:endParaRPr sz="1200" i="1">
              <a:solidFill>
                <a:srgbClr val="232F3D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232F3D"/>
                </a:solidFill>
              </a:rPr>
              <a:t>to Kinesis data streams.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04475" y="2175175"/>
            <a:ext cx="483600" cy="48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4"/>
          <p:cNvCxnSpPr>
            <a:stCxn id="72" idx="3"/>
            <a:endCxn id="75" idx="1"/>
          </p:cNvCxnSpPr>
          <p:nvPr/>
        </p:nvCxnSpPr>
        <p:spPr>
          <a:xfrm>
            <a:off x="5999373" y="2416977"/>
            <a:ext cx="805200" cy="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77" name="Google Shape;77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20632" y="2182032"/>
            <a:ext cx="4699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4"/>
          <p:cNvCxnSpPr>
            <a:endCxn id="77" idx="1"/>
          </p:cNvCxnSpPr>
          <p:nvPr/>
        </p:nvCxnSpPr>
        <p:spPr>
          <a:xfrm>
            <a:off x="7301632" y="2416982"/>
            <a:ext cx="819000" cy="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9" name="Google Shape;79;p14"/>
          <p:cNvSpPr txBox="1"/>
          <p:nvPr/>
        </p:nvSpPr>
        <p:spPr>
          <a:xfrm>
            <a:off x="5909225" y="1628200"/>
            <a:ext cx="985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232F3D"/>
                </a:solidFill>
              </a:rPr>
              <a:t>Trigger Kinesis Firehose.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7862825" y="2616275"/>
            <a:ext cx="9855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232F3D"/>
                </a:solidFill>
              </a:rPr>
              <a:t>Landing Bucket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7294575" y="1804025"/>
            <a:ext cx="8469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232F3D"/>
                </a:solidFill>
              </a:rPr>
              <a:t>Push data to s3</a:t>
            </a:r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933389" y="725997"/>
            <a:ext cx="330200" cy="3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Surya Chatterjee (Student)</cp:lastModifiedBy>
  <cp:revision>1</cp:revision>
  <dcterms:modified xsi:type="dcterms:W3CDTF">2020-06-10T07:49:37Z</dcterms:modified>
</cp:coreProperties>
</file>