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B2F4E8-942B-4E6C-8E5C-72626F4311C2}" type="datetimeFigureOut">
              <a:rPr lang="fr-FR" smtClean="0"/>
              <a:t>28/02/2021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B2F4E8-942B-4E6C-8E5C-72626F4311C2}" type="datetimeFigureOut">
              <a:rPr lang="fr-FR" smtClean="0"/>
              <a:t>28/02/2021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C6B2F4E8-942B-4E6C-8E5C-72626F4311C2}" type="datetimeFigureOut">
              <a:rPr lang="fr-FR" smtClean="0"/>
              <a:t>28/02/2021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B2F4E8-942B-4E6C-8E5C-72626F4311C2}" type="datetimeFigureOut">
              <a:rPr lang="fr-FR" smtClean="0"/>
              <a:t>28/02/2021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6B2F4E8-942B-4E6C-8E5C-72626F4311C2}" type="datetimeFigureOut">
              <a:rPr lang="fr-FR" smtClean="0"/>
              <a:t>28/02/2021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6B2F4E8-942B-4E6C-8E5C-72626F4311C2}" type="datetimeFigureOut">
              <a:rPr lang="fr-FR" smtClean="0"/>
              <a:t>28/02/2021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7DA765-B729-4800-8912-E70B0B3FE92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2F4E8-942B-4E6C-8E5C-72626F4311C2}" type="datetimeFigureOut">
              <a:rPr lang="fr-FR" smtClean="0"/>
              <a:t>28/02/2021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DA765-B729-4800-8912-E70B0B3FE92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sentationpoint.com/software/datapoi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4291"/>
            <a:ext cx="7772400" cy="1643073"/>
          </a:xfrm>
        </p:spPr>
        <p:txBody>
          <a:bodyPr/>
          <a:lstStyle/>
          <a:p>
            <a:r>
              <a:rPr lang="fr-FR" dirty="0" smtClean="0"/>
              <a:t>Checkpoint </a:t>
            </a:r>
            <a:r>
              <a:rPr lang="fr-FR" dirty="0"/>
              <a:t>RDBMS</a:t>
            </a:r>
          </a:p>
        </p:txBody>
      </p:sp>
      <p:sp>
        <p:nvSpPr>
          <p:cNvPr id="3" name="Sous-titre 2"/>
          <p:cNvSpPr>
            <a:spLocks noGrp="1"/>
          </p:cNvSpPr>
          <p:nvPr>
            <p:ph type="subTitle" idx="1"/>
          </p:nvPr>
        </p:nvSpPr>
        <p:spPr>
          <a:xfrm>
            <a:off x="357158" y="1357298"/>
            <a:ext cx="7415242" cy="5286412"/>
          </a:xfrm>
        </p:spPr>
        <p:txBody>
          <a:bodyPr>
            <a:noAutofit/>
          </a:bodyPr>
          <a:lstStyle/>
          <a:p>
            <a:pPr algn="l">
              <a:buFont typeface="Wingdings" pitchFamily="2" charset="2"/>
              <a:buChar char="Ø"/>
            </a:pPr>
            <a:r>
              <a:rPr lang="fr-FR" sz="2000" dirty="0" smtClean="0"/>
              <a:t>-</a:t>
            </a:r>
            <a:r>
              <a:rPr lang="fr-FR" sz="2800" dirty="0" smtClean="0"/>
              <a:t>MYSQL</a:t>
            </a:r>
            <a:endParaRPr lang="fr-FR" sz="2000" dirty="0" smtClean="0"/>
          </a:p>
          <a:p>
            <a:pPr algn="l"/>
            <a:r>
              <a:rPr lang="en-US" sz="2000" dirty="0" smtClean="0"/>
              <a:t>MySQL </a:t>
            </a:r>
            <a:r>
              <a:rPr lang="en-US" sz="2000" dirty="0"/>
              <a:t>is a leading open source database management system. It is a multi-user, multithreaded database management system. MySQL is especially popular on the web. It is one of the parts of the very popular LAMP platform. Linux, Apache, MySQL and PHP. MySQL database is available on most important OS platforms. It runs on BSD Unix, Linux, Windows or Mac. Wikipedia, YouTube, Facebook use MySQL. These sites manage millions of queries each day. MySQL comes in two versions: MySQL server system and MySQL embedded system. The MySQL server software and the client libraries are dual-licensed: GPL version 2 and proprietary license</a:t>
            </a:r>
            <a:r>
              <a:rPr lang="en-US" sz="2000" dirty="0" smtClean="0"/>
              <a:t>.</a:t>
            </a:r>
          </a:p>
          <a:p>
            <a:pPr algn="l"/>
            <a:r>
              <a:rPr lang="en-US" sz="2000" dirty="0" smtClean="0"/>
              <a:t>*</a:t>
            </a:r>
            <a:r>
              <a:rPr lang="fr-FR" sz="2000" dirty="0" smtClean="0"/>
              <a:t>fonctionnalités: </a:t>
            </a:r>
            <a:r>
              <a:rPr lang="en-US" sz="2000" dirty="0" smtClean="0"/>
              <a:t>MySQL has many built-in functions.</a:t>
            </a:r>
          </a:p>
          <a:p>
            <a:pPr algn="l"/>
            <a:r>
              <a:rPr lang="en-US" sz="2000" dirty="0" smtClean="0"/>
              <a:t>This </a:t>
            </a:r>
            <a:r>
              <a:rPr lang="en-US" sz="2000" dirty="0"/>
              <a:t>reference contains string, numeric, date, and some advanced functions in </a:t>
            </a:r>
            <a:r>
              <a:rPr lang="en-US" sz="2000" dirty="0" smtClean="0"/>
              <a:t>MySQL.</a:t>
            </a:r>
            <a:endParaRPr lang="en-US" sz="2000" dirty="0"/>
          </a:p>
          <a:p>
            <a:pPr algn="l"/>
            <a:endParaRPr lang="fr-F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0800000" flipV="1">
            <a:off x="457200" y="142852"/>
            <a:ext cx="8229600" cy="131786"/>
          </a:xfrm>
        </p:spPr>
        <p:txBody>
          <a:bodyPr>
            <a:normAutofit fontScale="90000"/>
          </a:bodyPr>
          <a:lstStyle/>
          <a:p>
            <a:endParaRPr lang="fr-FR" dirty="0"/>
          </a:p>
        </p:txBody>
      </p:sp>
      <p:sp>
        <p:nvSpPr>
          <p:cNvPr id="3" name="Espace réservé du contenu 2"/>
          <p:cNvSpPr>
            <a:spLocks noGrp="1"/>
          </p:cNvSpPr>
          <p:nvPr>
            <p:ph idx="1"/>
          </p:nvPr>
        </p:nvSpPr>
        <p:spPr>
          <a:xfrm>
            <a:off x="428596" y="714356"/>
            <a:ext cx="8229600" cy="5483245"/>
          </a:xfrm>
        </p:spPr>
        <p:txBody>
          <a:bodyPr>
            <a:normAutofit/>
          </a:bodyPr>
          <a:lstStyle/>
          <a:p>
            <a:pPr>
              <a:buFont typeface="Wingdings" pitchFamily="2" charset="2"/>
              <a:buChar char="Ø"/>
            </a:pPr>
            <a:r>
              <a:rPr lang="fr-FR" dirty="0" err="1" smtClean="0"/>
              <a:t>PostgreSQL</a:t>
            </a:r>
            <a:endParaRPr lang="fr-FR" dirty="0" smtClean="0"/>
          </a:p>
          <a:p>
            <a:pPr>
              <a:buNone/>
            </a:pPr>
            <a:r>
              <a:rPr lang="en-US" sz="2000" dirty="0" smtClean="0"/>
              <a:t>Open source project and quality source code Immunity to over-deployment – BSD license Professional support Low maintenance and tuning requirements Reliability and stability Excellent performance Designed for high volume environments Extensible Cross platform Command line &amp; GUI database design and administration tools.</a:t>
            </a:r>
          </a:p>
          <a:p>
            <a:pPr>
              <a:buNone/>
            </a:pPr>
            <a:r>
              <a:rPr lang="en-US" sz="2000" dirty="0" smtClean="0"/>
              <a:t>*</a:t>
            </a:r>
            <a:r>
              <a:rPr lang="fr-FR" sz="2000" dirty="0" smtClean="0"/>
              <a:t>fonctionnalités:</a:t>
            </a:r>
            <a:endParaRPr lang="en-US" sz="2000" dirty="0"/>
          </a:p>
          <a:p>
            <a:pPr>
              <a:buNone/>
            </a:pPr>
            <a:r>
              <a:rPr lang="en-US" sz="2000" dirty="0" smtClean="0"/>
              <a:t>      </a:t>
            </a:r>
            <a:r>
              <a:rPr lang="en-US" sz="2000" dirty="0" err="1" smtClean="0"/>
              <a:t>PostgreSQL</a:t>
            </a:r>
            <a:r>
              <a:rPr lang="en-US" sz="2000" dirty="0" smtClean="0"/>
              <a:t> ™ provides a large number of functions and operators for the built-in data types. Users can also define their own functions and operators as described in Part V, “Server Programming”. The </a:t>
            </a:r>
            <a:r>
              <a:rPr lang="en-US" sz="2000" dirty="0" err="1" smtClean="0"/>
              <a:t>psql</a:t>
            </a:r>
            <a:r>
              <a:rPr lang="en-US" sz="2000" dirty="0" smtClean="0"/>
              <a:t> \ </a:t>
            </a:r>
            <a:r>
              <a:rPr lang="en-US" sz="2000" dirty="0" err="1" smtClean="0"/>
              <a:t>df</a:t>
            </a:r>
            <a:r>
              <a:rPr lang="en-US" sz="2000" dirty="0" smtClean="0"/>
              <a:t> and \ do commands are used to display a list of all functions and all operators, respectively.</a:t>
            </a:r>
            <a:endParaRPr lang="en-US" sz="2000" dirty="0"/>
          </a:p>
          <a:p>
            <a:pPr>
              <a:buNone/>
            </a:pPr>
            <a:endParaRPr lang="en-US" sz="2000" dirty="0" smtClean="0"/>
          </a:p>
          <a:p>
            <a:pPr>
              <a:buNone/>
            </a:pPr>
            <a:r>
              <a:rPr lang="en-US" sz="2000" dirty="0"/>
              <a:t> </a:t>
            </a:r>
            <a:endParaRPr lang="fr-F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Font typeface="Wingdings" pitchFamily="2" charset="2"/>
              <a:buChar char="Ø"/>
            </a:pPr>
            <a:r>
              <a:rPr lang="fr-FR" dirty="0" err="1" smtClean="0"/>
              <a:t>Sqlserver</a:t>
            </a:r>
            <a:r>
              <a:rPr lang="fr-FR" dirty="0" smtClean="0"/>
              <a:t>:</a:t>
            </a:r>
          </a:p>
          <a:p>
            <a:pPr>
              <a:buNone/>
            </a:pPr>
            <a:r>
              <a:rPr lang="en-US" sz="2000" dirty="0"/>
              <a:t>Let’s build a data driven SQL presentation that get its information directly from a Microsoft SQL Server database. With </a:t>
            </a:r>
            <a:r>
              <a:rPr lang="en-US" sz="2000" dirty="0" err="1">
                <a:hlinkClick r:id="rId2"/>
              </a:rPr>
              <a:t>DataPoint</a:t>
            </a:r>
            <a:r>
              <a:rPr lang="en-US" sz="2000" dirty="0"/>
              <a:t> you can link your slides to a database and display real-time information on your slideshow or view the latest information on your slides when you </a:t>
            </a:r>
            <a:r>
              <a:rPr lang="en-US" sz="2000" u="sng" dirty="0"/>
              <a:t>just open</a:t>
            </a:r>
            <a:r>
              <a:rPr lang="en-US" sz="2000" dirty="0"/>
              <a:t> the presentation</a:t>
            </a:r>
            <a:r>
              <a:rPr lang="en-US" dirty="0" smtClean="0"/>
              <a:t>.</a:t>
            </a:r>
          </a:p>
          <a:p>
            <a:pPr>
              <a:buNone/>
            </a:pPr>
            <a:r>
              <a:rPr lang="fr-FR" sz="2000" dirty="0" smtClean="0"/>
              <a:t>*fonctionnalités:</a:t>
            </a:r>
          </a:p>
          <a:p>
            <a:pPr>
              <a:buNone/>
            </a:pPr>
            <a:r>
              <a:rPr lang="en-US" sz="2000" dirty="0" smtClean="0"/>
              <a:t>     SQL </a:t>
            </a:r>
            <a:r>
              <a:rPr lang="en-US" sz="2000" dirty="0"/>
              <a:t>Server Functions are useful objects in SQL Server databases. A SQL Server function is a code snippet that can be executed on a SQL Server. In this article, I will explain how to create and use a function in SQL Server.</a:t>
            </a:r>
            <a:endParaRPr lang="en-US" sz="2000" dirty="0" smtClean="0"/>
          </a:p>
          <a:p>
            <a:endParaRPr lang="fr-FR" dirty="0"/>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278</Words>
  <Application>Microsoft Office PowerPoint</Application>
  <PresentationFormat>Affichage à l'écran (4:3)</PresentationFormat>
  <Paragraphs>15</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Checkpoint RDBMS</vt:lpstr>
      <vt:lpstr>Diapositive 2</vt:lpstr>
      <vt:lpstr>Diapositive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RDBMS</dc:title>
  <dc:creator>infotec</dc:creator>
  <cp:lastModifiedBy>infotec</cp:lastModifiedBy>
  <cp:revision>3</cp:revision>
  <dcterms:created xsi:type="dcterms:W3CDTF">2021-02-28T10:09:56Z</dcterms:created>
  <dcterms:modified xsi:type="dcterms:W3CDTF">2021-02-28T10:36:05Z</dcterms:modified>
</cp:coreProperties>
</file>