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Colorblind Emulation and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Jeremie</a:t>
            </a:r>
            <a:r>
              <a:rPr lang="en-US" dirty="0" smtClean="0"/>
              <a:t> Kim Matthew Tay</a:t>
            </a:r>
          </a:p>
          <a:p>
            <a:r>
              <a:rPr lang="en-US" dirty="0" smtClean="0"/>
              <a:t>18-798 IVM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Features: </a:t>
            </a:r>
          </a:p>
          <a:p>
            <a:r>
              <a:rPr lang="en-US" dirty="0" smtClean="0"/>
              <a:t>Real-time Colorblind Emulation</a:t>
            </a:r>
          </a:p>
          <a:p>
            <a:r>
              <a:rPr lang="en-US" dirty="0"/>
              <a:t>Supports Diagnosis of Colorblind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User-friendly platform-independent GUI</a:t>
            </a:r>
          </a:p>
          <a:p>
            <a:r>
              <a:rPr lang="en-US" dirty="0" smtClean="0"/>
              <a:t>Colorblind Salient Information Extraction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pic>
        <p:nvPicPr>
          <p:cNvPr id="4" name="Content Placeholder 3" descr="5_pair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r="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5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pic>
        <p:nvPicPr>
          <p:cNvPr id="4" name="Content Placeholder 3" descr="57_pair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r="9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69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</a:t>
            </a:r>
          </a:p>
        </p:txBody>
      </p:sp>
      <p:pic>
        <p:nvPicPr>
          <p:cNvPr id="4" name="Content Placeholder 3" descr="16_pair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r="8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907190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</TotalTime>
  <Words>44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Colorblind Emulation and Analysis </vt:lpstr>
      <vt:lpstr>Emulator and Analysis</vt:lpstr>
      <vt:lpstr>Sample Results</vt:lpstr>
      <vt:lpstr>Sample Results</vt:lpstr>
      <vt:lpstr>Sample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Colorblind Emulation and Analysis </dc:title>
  <dc:creator>Matthew Tay</dc:creator>
  <cp:lastModifiedBy>Matthew Tay</cp:lastModifiedBy>
  <cp:revision>3</cp:revision>
  <dcterms:created xsi:type="dcterms:W3CDTF">2014-12-02T02:19:08Z</dcterms:created>
  <dcterms:modified xsi:type="dcterms:W3CDTF">2014-12-02T03:17:01Z</dcterms:modified>
</cp:coreProperties>
</file>