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4907A-2E8A-A247-809C-2676D950514A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36A15-815F-694E-BAF7-23CE38B0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90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1011-C59A-B64C-A331-B21509F2A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74BE9-6938-5944-B7C8-77FA66B3D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2D5D-0CC7-DE42-83F9-62D04F62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E30-4B92-AD41-AA2A-337C45839C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2C9E2-EBF9-3746-9B87-D1C733B3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DA91-EBBA-8D4D-BC4D-57D9D6BD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96E-E1C6-DE48-80E1-91F1FD741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5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8B0F-20BB-B045-AE2F-1149E4B5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F8A7D-6034-2D46-A117-BC5FF0B3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4F4D-AF76-5F49-A409-D7AB29A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E30-4B92-AD41-AA2A-337C45839C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67008-DDBD-2444-9CB0-6B10E8F6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17BB-7DA4-8942-9880-F5B56B05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96E-E1C6-DE48-80E1-91F1FD741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6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0C885-8FC3-304E-9056-A3F81FB64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A00E7-12FE-514C-933D-9BB346E2B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EDC5-8131-6542-9115-45EB1EF1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E30-4B92-AD41-AA2A-337C45839C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8341-0562-4F4D-A52F-4C4EA227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869F-4BE7-5A4C-A2E7-78D66867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96E-E1C6-DE48-80E1-91F1FD741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C84D-AE22-0742-91A8-90D286B6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31E1-52B8-A441-B4EE-B4E54A2D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B6A1-CFD9-2D44-9D89-B95E54F5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E30-4B92-AD41-AA2A-337C45839C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E31F-3CF4-A242-A484-75EE7EED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6100-2363-DE41-9D8C-765833EE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96E-E1C6-DE48-80E1-91F1FD741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6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09F6-462D-264A-AB01-ED015D26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2AFC-2ECE-114A-8F8E-244AE002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10682-1158-9C47-A433-6C99DB8B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E30-4B92-AD41-AA2A-337C45839C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72092-9315-7D4C-B440-CC882B68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3F22-C596-0347-9DBE-848878D1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96E-E1C6-DE48-80E1-91F1FD741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1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AE19-F916-6844-9F16-AE55DEC2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427F-9D03-DF49-9DD3-02732533A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769AA-0750-0648-BC48-4108D843F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98802-17D2-2E4A-8DF9-75D0A291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E30-4B92-AD41-AA2A-337C45839C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263C7-B15B-1146-A715-314D8B51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5A2E1-B86F-6745-B1F2-FD72B755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96E-E1C6-DE48-80E1-91F1FD741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4E03-B601-B44D-9EF7-C45172F8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EF806-2F27-154F-A300-5FC5B1AE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0AC46-D22F-F649-B0C3-45C765B8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9387C-934A-E94E-B093-DE677459A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0714A-E1E1-D74C-A946-2550D1984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966E3-925E-5345-9972-CD761FE2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E30-4B92-AD41-AA2A-337C45839C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CE1E-87AB-264C-9962-DA44D47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1E0A0-2074-284D-B6E4-4959E666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96E-E1C6-DE48-80E1-91F1FD741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DC3A-464A-4644-A478-DAE58D78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0AD84-21F0-1442-AC46-9984B965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E30-4B92-AD41-AA2A-337C45839C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C8F56-CEEC-0C4F-845F-9D5AC52A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2D991-1948-FA42-B56C-F9225E1B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96E-E1C6-DE48-80E1-91F1FD741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0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CC6BC-9F50-284F-AB1D-A77AA588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E30-4B92-AD41-AA2A-337C45839C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99CA8-AEDB-B44A-9BAC-681C0E34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50A14-E05B-F74D-9B3F-A63D3386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96E-E1C6-DE48-80E1-91F1FD741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A946-18F9-614C-B125-1EF1D09E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39D0-DAAB-2947-B3B6-6C030FDA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3573E-5194-5D48-99AE-ED2FA8E17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7CC6B-5C35-1141-AFA5-64A8C3FF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E30-4B92-AD41-AA2A-337C45839C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DE727-AB67-2A4E-B568-2302A4D3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DDE97-49CC-874B-9AAD-69B14143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96E-E1C6-DE48-80E1-91F1FD741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9A52-2CB6-434F-9B92-1CD684A9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A0DEE-59D9-4444-A0BE-33F355405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E3BEF-423F-1A4A-A59B-5FF60143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7C426-AF72-CE40-B214-3713C3AD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3E30-4B92-AD41-AA2A-337C45839C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46BA-F66C-C24B-9E09-02098EE2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437E0-F690-9A4E-8A93-4E3DF138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96E-E1C6-DE48-80E1-91F1FD741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8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8E4A4-0B90-0F43-B8C7-2C2A5DD4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9AF77-CADF-4346-88E9-FBA9820A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B64A-1E9E-6640-AFCC-6037C50CF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3E30-4B92-AD41-AA2A-337C45839C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0997-76F0-1D4B-9172-BAFDCB66C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49BA-72F7-0945-92EB-D734EF121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296E-E1C6-DE48-80E1-91F1FD741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4216-808C-E842-892C-060D1F162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E47CB-FED7-1D4C-B2DF-0579E761D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improve participation rates of SAT</a:t>
            </a:r>
          </a:p>
        </p:txBody>
      </p:sp>
    </p:spTree>
    <p:extLst>
      <p:ext uri="{BB962C8B-B14F-4D97-AF65-F5344CB8AC3E}">
        <p14:creationId xmlns:p14="http://schemas.microsoft.com/office/powerpoint/2010/main" val="218344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9C82-5772-0648-A6F0-D213B7C6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vs ACT 2017 and 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7F8A1-9545-BE42-A9CD-3545A12BA635}"/>
              </a:ext>
            </a:extLst>
          </p:cNvPr>
          <p:cNvSpPr txBox="1"/>
          <p:nvPr/>
        </p:nvSpPr>
        <p:spPr>
          <a:xfrm>
            <a:off x="838200" y="1690688"/>
            <a:ext cx="31643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ACT participation rates among states are leading SAT participation rates both in 2017 and 2018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Mean ACT participation rate:</a:t>
            </a:r>
          </a:p>
          <a:p>
            <a:r>
              <a:rPr lang="en-US" dirty="0"/>
              <a:t>      2017: 0.65</a:t>
            </a:r>
          </a:p>
          <a:p>
            <a:r>
              <a:rPr lang="en-US" dirty="0"/>
              <a:t>      2018: 0.62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Mean SAT participation rate:</a:t>
            </a:r>
          </a:p>
          <a:p>
            <a:r>
              <a:rPr lang="en-US" dirty="0"/>
              <a:t>      2017: 0.40</a:t>
            </a:r>
          </a:p>
          <a:p>
            <a:r>
              <a:rPr lang="en-US" dirty="0"/>
              <a:t>      2018: 0.45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9A6AC1-9E66-E84E-861D-EE470A721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916" y="1811960"/>
            <a:ext cx="5915526" cy="47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0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DC63-7A6D-0E4C-8B3F-0EE9A9E8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Participation rate increase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1548F2-FCCC-AC49-B2E4-A1AEFDC0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824" y="1806826"/>
            <a:ext cx="6539519" cy="4247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65A7F4-F81E-3942-8117-FD15CA057AAC}"/>
              </a:ext>
            </a:extLst>
          </p:cNvPr>
          <p:cNvSpPr txBox="1"/>
          <p:nvPr/>
        </p:nvSpPr>
        <p:spPr>
          <a:xfrm>
            <a:off x="729915" y="2288090"/>
            <a:ext cx="31643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state of </a:t>
            </a:r>
            <a:r>
              <a:rPr lang="en-SG" dirty="0"/>
              <a:t>Illinois had the highest increase in SAT participation rate of 0.9 or </a:t>
            </a:r>
            <a:r>
              <a:rPr lang="en-SG" sz="2200" b="1" dirty="0"/>
              <a:t>90%</a:t>
            </a:r>
            <a:endParaRPr lang="en-US" sz="22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state of </a:t>
            </a:r>
            <a:r>
              <a:rPr lang="en-SG" dirty="0"/>
              <a:t>Colorado trails behind an increase of 0.89 or 89%.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7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3528-A09C-2440-9F51-1ADB849A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64C7-BB06-324A-9CA7-F7747A63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Making SAT mandatory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Subsidies the cost of SAT test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SAT to be held on school day</a:t>
            </a:r>
          </a:p>
        </p:txBody>
      </p:sp>
    </p:spTree>
    <p:extLst>
      <p:ext uri="{BB962C8B-B14F-4D97-AF65-F5344CB8AC3E}">
        <p14:creationId xmlns:p14="http://schemas.microsoft.com/office/powerpoint/2010/main" val="191585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48F9-DC58-6140-B771-5D0B864C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Participation rate 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72605-0174-CF46-B2A3-993151775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964" y="1969006"/>
            <a:ext cx="6690836" cy="4215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ADB91-BB55-2C4D-A11F-844BD2FB4B35}"/>
              </a:ext>
            </a:extLst>
          </p:cNvPr>
          <p:cNvSpPr txBox="1"/>
          <p:nvPr/>
        </p:nvSpPr>
        <p:spPr>
          <a:xfrm>
            <a:off x="838200" y="2122448"/>
            <a:ext cx="316430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state of </a:t>
            </a:r>
            <a:r>
              <a:rPr lang="en-SG" dirty="0"/>
              <a:t>Florida had the biggest drop in ACT participation rate of 0.07 or </a:t>
            </a:r>
            <a:r>
              <a:rPr lang="en-SG" sz="2200" b="1" dirty="0"/>
              <a:t>7%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SG" sz="22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Florida’s ACT participation rate 2018 is 66%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Florida’s SAT participation rate 2018 is 56%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0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B2FF-94E6-144D-898D-805D6ABB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should we choose?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5F10A-B4DD-8748-9231-9A65F97F0683}"/>
              </a:ext>
            </a:extLst>
          </p:cNvPr>
          <p:cNvSpPr txBox="1"/>
          <p:nvPr/>
        </p:nvSpPr>
        <p:spPr>
          <a:xfrm>
            <a:off x="609599" y="1690689"/>
            <a:ext cx="9208169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state of </a:t>
            </a:r>
            <a:r>
              <a:rPr lang="en-SG" sz="2000" dirty="0"/>
              <a:t>Florida had the biggest drop in ACT participation rate of 0.07 or </a:t>
            </a:r>
            <a:r>
              <a:rPr lang="en-SG" sz="2000" b="1" dirty="0"/>
              <a:t>7%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SG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Florida did not mandate students to take SAT or ACT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Florida’s high school graduates population</a:t>
            </a:r>
          </a:p>
          <a:p>
            <a:r>
              <a:rPr lang="en-US" sz="2000" dirty="0"/>
              <a:t>     2017: 177,707</a:t>
            </a:r>
          </a:p>
          <a:p>
            <a:r>
              <a:rPr lang="en-US" sz="2000" dirty="0"/>
              <a:t>     2018: 181,306</a:t>
            </a:r>
          </a:p>
          <a:p>
            <a:r>
              <a:rPr lang="en-US" sz="2000" dirty="0"/>
              <a:t>   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For comparison, 2018 have close to 2 million people taking SAT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Florida is 1 of the states with the most number of high school graduates. A small increase in participation rate would mean larger increase in number of SAT takers as compared to smaller states.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2000" dirty="0"/>
              <a:t>   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3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245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Project 1</vt:lpstr>
      <vt:lpstr>SAT vs ACT 2017 and 2018</vt:lpstr>
      <vt:lpstr>SAT Participation rate increase</vt:lpstr>
      <vt:lpstr>What did they do?</vt:lpstr>
      <vt:lpstr>ACT Participation rate change</vt:lpstr>
      <vt:lpstr>Which state should we choose?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Jia Xing Tay</dc:creator>
  <cp:lastModifiedBy>Jia Xing Tay</cp:lastModifiedBy>
  <cp:revision>13</cp:revision>
  <dcterms:created xsi:type="dcterms:W3CDTF">2019-09-26T07:52:38Z</dcterms:created>
  <dcterms:modified xsi:type="dcterms:W3CDTF">2019-09-26T15:45:45Z</dcterms:modified>
</cp:coreProperties>
</file>