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Xing Tay" initials="JXT" lastIdx="1" clrIdx="0">
    <p:extLst>
      <p:ext uri="{19B8F6BF-5375-455C-9EA6-DF929625EA0E}">
        <p15:presenceInfo xmlns:p15="http://schemas.microsoft.com/office/powerpoint/2012/main" userId="05326f84b03fd3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309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B6BA7-2328-CD47-B52B-82961CDB9C1E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EC5F7-5282-3648-A488-9A42B66A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Parenting</a:t>
            </a:r>
            <a:r>
              <a:rPr lang="en-US" dirty="0"/>
              <a:t> discusses mainly on the issues pertaining to raising a child or the joy of having a child</a:t>
            </a:r>
          </a:p>
          <a:p>
            <a:r>
              <a:rPr lang="en-US" u="sng" dirty="0"/>
              <a:t>Childfree</a:t>
            </a:r>
            <a:r>
              <a:rPr lang="en-US" dirty="0"/>
              <a:t> mainly discusses events that prompts people not to have child or the joy of not having a child.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EC5F7-5282-3648-A488-9A42B66A97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di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2814-9C57-8544-B56E-1F1FC937A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Project 3: </a:t>
            </a:r>
            <a:br>
              <a:rPr lang="en-US" sz="4000" dirty="0"/>
            </a:br>
            <a:r>
              <a:rPr lang="en-SG" sz="4000" dirty="0"/>
              <a:t>Web APIs &amp; Classification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E1BF5-82D3-354F-8DD3-E08EFD4E2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i="1" dirty="0"/>
              <a:t>Tay </a:t>
            </a:r>
            <a:r>
              <a:rPr lang="en-US" i="1" dirty="0" err="1"/>
              <a:t>jia</a:t>
            </a:r>
            <a:r>
              <a:rPr lang="en-US" i="1" dirty="0"/>
              <a:t> </a:t>
            </a:r>
            <a:r>
              <a:rPr lang="en-US" i="1" dirty="0" err="1"/>
              <a:t>xing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973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94E7-BC69-9241-AF1F-E4CC8322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1240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3AC82-6F94-AE42-B40B-E5B39E8A88C4}"/>
              </a:ext>
            </a:extLst>
          </p:cNvPr>
          <p:cNvSpPr txBox="1"/>
          <p:nvPr/>
        </p:nvSpPr>
        <p:spPr>
          <a:xfrm>
            <a:off x="1451579" y="2074125"/>
            <a:ext cx="936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data obtained from scraping reddit, to train a classifier to predict which subreddit a given post came from.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DCC07-15CE-2740-93C2-4BC42C00BC7D}"/>
              </a:ext>
            </a:extLst>
          </p:cNvPr>
          <p:cNvCxnSpPr>
            <a:cxnSpLocks/>
          </p:cNvCxnSpPr>
          <p:nvPr/>
        </p:nvCxnSpPr>
        <p:spPr>
          <a:xfrm>
            <a:off x="1561171" y="4036740"/>
            <a:ext cx="9493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F345E911-E1EF-1645-8DB5-76E634D379B5}"/>
              </a:ext>
            </a:extLst>
          </p:cNvPr>
          <p:cNvSpPr txBox="1">
            <a:spLocks/>
          </p:cNvSpPr>
          <p:nvPr/>
        </p:nvSpPr>
        <p:spPr>
          <a:xfrm>
            <a:off x="1506374" y="319677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collection / web scraping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A43172-4181-0948-898B-748CC201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4183981"/>
            <a:ext cx="9603275" cy="1641868"/>
          </a:xfrm>
        </p:spPr>
        <p:txBody>
          <a:bodyPr/>
          <a:lstStyle/>
          <a:p>
            <a:r>
              <a:rPr lang="en-US" dirty="0"/>
              <a:t>Scrape data from </a:t>
            </a:r>
            <a:r>
              <a:rPr lang="en-US" dirty="0">
                <a:hlinkClick r:id="rId3"/>
              </a:rPr>
              <a:t>www.reddit.com</a:t>
            </a:r>
            <a:r>
              <a:rPr lang="en-US" dirty="0"/>
              <a:t>.</a:t>
            </a:r>
          </a:p>
          <a:p>
            <a:r>
              <a:rPr lang="en-US" dirty="0"/>
              <a:t>Subreddits are Parenting and Childfree</a:t>
            </a:r>
          </a:p>
          <a:p>
            <a:r>
              <a:rPr lang="en-US" dirty="0"/>
              <a:t>1000 posts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1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B0FE-946E-3C46-AB8C-56CAB82B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3806-4A3D-1F49-99A9-37A8F80E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71389"/>
          </a:xfrm>
        </p:spPr>
        <p:txBody>
          <a:bodyPr>
            <a:normAutofit/>
          </a:bodyPr>
          <a:lstStyle/>
          <a:p>
            <a:r>
              <a:rPr lang="en-US" dirty="0"/>
              <a:t>Created new column ‘all’ to store all title and </a:t>
            </a:r>
            <a:r>
              <a:rPr lang="en-US" dirty="0" err="1"/>
              <a:t>selftext</a:t>
            </a:r>
            <a:r>
              <a:rPr lang="en-US" dirty="0"/>
              <a:t>.</a:t>
            </a:r>
          </a:p>
          <a:p>
            <a:r>
              <a:rPr lang="en-US" dirty="0"/>
              <a:t>Null values</a:t>
            </a:r>
          </a:p>
          <a:p>
            <a:r>
              <a:rPr lang="en-US" dirty="0"/>
              <a:t>Contains only Alphanumeric</a:t>
            </a:r>
          </a:p>
          <a:p>
            <a:r>
              <a:rPr lang="en-US" dirty="0"/>
              <a:t>Remove stop words and childfree/child-free</a:t>
            </a:r>
          </a:p>
          <a:p>
            <a:r>
              <a:rPr lang="en-US" dirty="0"/>
              <a:t>Lemmatize and stem</a:t>
            </a:r>
          </a:p>
          <a:p>
            <a:r>
              <a:rPr lang="en-US" dirty="0"/>
              <a:t>Lower case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1D422-3F86-ED47-917B-D1916618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505670"/>
            <a:ext cx="5769141" cy="10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1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ECE4-235C-0644-A409-BCA125BF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DA4E-903A-1944-B42E-1AFB6AC3E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22931"/>
          </a:xfrm>
        </p:spPr>
        <p:txBody>
          <a:bodyPr/>
          <a:lstStyle/>
          <a:p>
            <a:r>
              <a:rPr lang="en-US" dirty="0"/>
              <a:t>Baseline model – 50% accuracy</a:t>
            </a:r>
          </a:p>
          <a:p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117579A-EBCA-984B-A8D0-F0F5B5364801}"/>
              </a:ext>
            </a:extLst>
          </p:cNvPr>
          <p:cNvSpPr/>
          <p:nvPr/>
        </p:nvSpPr>
        <p:spPr>
          <a:xfrm>
            <a:off x="1183607" y="2581525"/>
            <a:ext cx="2502568" cy="1007645"/>
          </a:xfrm>
          <a:prstGeom prst="cube">
            <a:avLst/>
          </a:prstGeom>
          <a:solidFill>
            <a:srgbClr val="FFFF00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>
                <a:solidFill>
                  <a:srgbClr val="0070C0"/>
                </a:solidFill>
              </a:rPr>
              <a:t>CountVectorizer</a:t>
            </a:r>
            <a:endParaRPr lang="en-SG" b="1" dirty="0">
              <a:solidFill>
                <a:srgbClr val="0070C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95EF4F70-9C7B-AF47-8C3E-46E3DA4B3BCE}"/>
              </a:ext>
            </a:extLst>
          </p:cNvPr>
          <p:cNvSpPr/>
          <p:nvPr/>
        </p:nvSpPr>
        <p:spPr>
          <a:xfrm>
            <a:off x="497807" y="3721768"/>
            <a:ext cx="2502568" cy="1007645"/>
          </a:xfrm>
          <a:prstGeom prst="cube">
            <a:avLst/>
          </a:prstGeom>
          <a:solidFill>
            <a:srgbClr val="FFFF00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>
                <a:solidFill>
                  <a:srgbClr val="0070C0"/>
                </a:solidFill>
              </a:rPr>
              <a:t>TfidfVectorizer</a:t>
            </a:r>
            <a:endParaRPr lang="en-SG" b="1" dirty="0">
              <a:solidFill>
                <a:srgbClr val="0070C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86CDAD3-28CD-E641-806A-24FE50CEB3A2}"/>
              </a:ext>
            </a:extLst>
          </p:cNvPr>
          <p:cNvSpPr/>
          <p:nvPr/>
        </p:nvSpPr>
        <p:spPr>
          <a:xfrm>
            <a:off x="1183607" y="4852543"/>
            <a:ext cx="2502568" cy="1007645"/>
          </a:xfrm>
          <a:prstGeom prst="cube">
            <a:avLst/>
          </a:prstGeom>
          <a:solidFill>
            <a:srgbClr val="FFFF00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>
                <a:solidFill>
                  <a:srgbClr val="0070C0"/>
                </a:solidFill>
              </a:rPr>
              <a:t>HashingVectorizer</a:t>
            </a:r>
            <a:endParaRPr lang="en-SG" b="1" dirty="0">
              <a:solidFill>
                <a:srgbClr val="0070C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4C46890B-AD89-B145-B4CA-C9452AB90B01}"/>
              </a:ext>
            </a:extLst>
          </p:cNvPr>
          <p:cNvSpPr/>
          <p:nvPr/>
        </p:nvSpPr>
        <p:spPr>
          <a:xfrm>
            <a:off x="4400551" y="2979597"/>
            <a:ext cx="2657475" cy="24634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1BCBD35A-1104-934A-B1A8-99A6CA919848}"/>
              </a:ext>
            </a:extLst>
          </p:cNvPr>
          <p:cNvSpPr/>
          <p:nvPr/>
        </p:nvSpPr>
        <p:spPr>
          <a:xfrm>
            <a:off x="7241927" y="2538663"/>
            <a:ext cx="2000250" cy="1433262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LogisticRegression</a:t>
            </a:r>
            <a:endParaRPr lang="en-US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77F498DF-7C31-CE42-890F-D1DEFC587304}"/>
              </a:ext>
            </a:extLst>
          </p:cNvPr>
          <p:cNvSpPr/>
          <p:nvPr/>
        </p:nvSpPr>
        <p:spPr>
          <a:xfrm>
            <a:off x="7241927" y="4211302"/>
            <a:ext cx="2000250" cy="1433262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AdaBoostClassifier</a:t>
            </a:r>
            <a:endParaRPr lang="en-US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59C1DAC2-A3CE-4840-B3B7-C76D76F9E49A}"/>
              </a:ext>
            </a:extLst>
          </p:cNvPr>
          <p:cNvSpPr/>
          <p:nvPr/>
        </p:nvSpPr>
        <p:spPr>
          <a:xfrm>
            <a:off x="9614765" y="2581216"/>
            <a:ext cx="2000250" cy="1433262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MultinomialNB</a:t>
            </a:r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C9BFD56B-8642-774B-BB9E-A3C66DC5C810}"/>
              </a:ext>
            </a:extLst>
          </p:cNvPr>
          <p:cNvSpPr/>
          <p:nvPr/>
        </p:nvSpPr>
        <p:spPr>
          <a:xfrm>
            <a:off x="9613653" y="4225590"/>
            <a:ext cx="2000250" cy="1433262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VotingClassifier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3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016B-B78E-2342-8EF1-AB1825FD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33C998-B45D-D446-8425-B10664662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053509"/>
              </p:ext>
            </p:extLst>
          </p:nvPr>
        </p:nvGraphicFramePr>
        <p:xfrm>
          <a:off x="623887" y="1504611"/>
          <a:ext cx="10944225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071688">
                  <a:extLst>
                    <a:ext uri="{9D8B030D-6E8A-4147-A177-3AD203B41FA5}">
                      <a16:colId xmlns:a16="http://schemas.microsoft.com/office/drawing/2014/main" val="58618362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894749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3195834550"/>
                    </a:ext>
                  </a:extLst>
                </a:gridCol>
                <a:gridCol w="2368867">
                  <a:extLst>
                    <a:ext uri="{9D8B030D-6E8A-4147-A177-3AD203B41FA5}">
                      <a16:colId xmlns:a16="http://schemas.microsoft.com/office/drawing/2014/main" val="1372282147"/>
                    </a:ext>
                  </a:extLst>
                </a:gridCol>
                <a:gridCol w="2188845">
                  <a:extLst>
                    <a:ext uri="{9D8B030D-6E8A-4147-A177-3AD203B41FA5}">
                      <a16:colId xmlns:a16="http://schemas.microsoft.com/office/drawing/2014/main" val="489842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CountVectorizer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HashingVectorizer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4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Models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LogisticRegression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MultinomialNB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MultinomialNB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VotingClassifier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7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4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8032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9B8350-CA92-154E-9F85-1C8E0A8D005E}"/>
              </a:ext>
            </a:extLst>
          </p:cNvPr>
          <p:cNvSpPr txBox="1">
            <a:spLocks/>
          </p:cNvSpPr>
          <p:nvPr/>
        </p:nvSpPr>
        <p:spPr>
          <a:xfrm>
            <a:off x="1451578" y="3517694"/>
            <a:ext cx="9603275" cy="3671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Cross Validation</a:t>
            </a:r>
          </a:p>
          <a:p>
            <a:r>
              <a:rPr lang="en-US" sz="2400" dirty="0" err="1"/>
              <a:t>Gridsearch</a:t>
            </a:r>
            <a:endParaRPr lang="en-US" sz="2400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9EFB88-0E4C-C440-BCFD-9419EC3E1416}"/>
              </a:ext>
            </a:extLst>
          </p:cNvPr>
          <p:cNvCxnSpPr>
            <a:cxnSpLocks/>
          </p:cNvCxnSpPr>
          <p:nvPr/>
        </p:nvCxnSpPr>
        <p:spPr>
          <a:xfrm>
            <a:off x="1451579" y="1322115"/>
            <a:ext cx="9493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ACBB47F-794A-8143-AD6F-C94B0250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170466"/>
            <a:ext cx="4209749" cy="28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2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F8A6-AC19-8D43-8C21-5A34FA95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AE97EF-29B7-5146-B7AC-B7F18834DBD9}"/>
              </a:ext>
            </a:extLst>
          </p:cNvPr>
          <p:cNvSpPr txBox="1">
            <a:spLocks/>
          </p:cNvSpPr>
          <p:nvPr/>
        </p:nvSpPr>
        <p:spPr>
          <a:xfrm>
            <a:off x="1294362" y="2034335"/>
            <a:ext cx="4406352" cy="3671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Model : </a:t>
            </a:r>
            <a:r>
              <a:rPr lang="en-US" b="1" u="sng" dirty="0"/>
              <a:t>TF-IDF – Logistic Regression</a:t>
            </a:r>
          </a:p>
          <a:p>
            <a:r>
              <a:rPr lang="en-US" dirty="0"/>
              <a:t>Lowest misclassification rate 5.9%</a:t>
            </a:r>
          </a:p>
          <a:p>
            <a:r>
              <a:rPr lang="en-US" dirty="0"/>
              <a:t>No control over choice of words by users.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4BE620-940A-F94E-8212-603063B5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182" y="357188"/>
            <a:ext cx="4006672" cy="24160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84E1F35-C7AB-6A41-B213-6D1B43C8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182" y="2986087"/>
            <a:ext cx="4006672" cy="24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273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</TotalTime>
  <Words>189</Words>
  <Application>Microsoft Macintosh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Project 3:  Web APIs &amp; Classification</vt:lpstr>
      <vt:lpstr>Problem statement</vt:lpstr>
      <vt:lpstr>Data Cleaning</vt:lpstr>
      <vt:lpstr>Modelling</vt:lpstr>
      <vt:lpstr>Modelling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 Web APIs &amp; Classification</dc:title>
  <dc:creator>Jia Xing Tay</dc:creator>
  <cp:lastModifiedBy>Jia Xing Tay</cp:lastModifiedBy>
  <cp:revision>9</cp:revision>
  <dcterms:created xsi:type="dcterms:W3CDTF">2019-10-24T15:52:28Z</dcterms:created>
  <dcterms:modified xsi:type="dcterms:W3CDTF">2019-10-24T17:25:11Z</dcterms:modified>
</cp:coreProperties>
</file>