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6" r:id="rId8"/>
    <p:sldId id="261" r:id="rId9"/>
    <p:sldId id="262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The ultimate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Anthony,  Nikita,  </a:t>
            </a:r>
            <a:r>
              <a:rPr lang="en-US" dirty="0" err="1"/>
              <a:t>taylan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Nicer UI</a:t>
            </a:r>
          </a:p>
          <a:p>
            <a:pPr lvl="1"/>
            <a:r>
              <a:rPr lang="en-US" dirty="0"/>
              <a:t>Displays images</a:t>
            </a:r>
          </a:p>
          <a:p>
            <a:pPr lvl="1"/>
            <a:r>
              <a:rPr lang="en-US" dirty="0"/>
              <a:t>Allows the user to select image on SD Card</a:t>
            </a:r>
          </a:p>
          <a:p>
            <a:pPr lvl="1"/>
            <a:r>
              <a:rPr lang="en-US" dirty="0"/>
              <a:t>Allows user to select type</a:t>
            </a:r>
          </a:p>
        </p:txBody>
      </p:sp>
    </p:spTree>
    <p:extLst>
      <p:ext uri="{BB962C8B-B14F-4D97-AF65-F5344CB8AC3E}">
        <p14:creationId xmlns:p14="http://schemas.microsoft.com/office/powerpoint/2010/main" val="61947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Initially: given format to multiple formats</a:t>
            </a:r>
          </a:p>
          <a:p>
            <a:r>
              <a:rPr lang="en-US" dirty="0"/>
              <a:t>Can be done on a computer GNU libraries</a:t>
            </a:r>
          </a:p>
          <a:p>
            <a:r>
              <a:rPr lang="en-US" dirty="0"/>
              <a:t>Xilinx GNU has only the basic C libraries</a:t>
            </a:r>
          </a:p>
          <a:p>
            <a:r>
              <a:rPr lang="en-US" dirty="0"/>
              <a:t>Not able to attempt to do most of the conversions we wanted to</a:t>
            </a:r>
          </a:p>
        </p:txBody>
      </p:sp>
    </p:spTree>
    <p:extLst>
      <p:ext uri="{BB962C8B-B14F-4D97-AF65-F5344CB8AC3E}">
        <p14:creationId xmlns:p14="http://schemas.microsoft.com/office/powerpoint/2010/main" val="67079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Settle down on a bmp - </a:t>
            </a:r>
            <a:r>
              <a:rPr lang="en-US" dirty="0" err="1"/>
              <a:t>png</a:t>
            </a:r>
            <a:r>
              <a:rPr lang="en-US" dirty="0"/>
              <a:t> converter</a:t>
            </a:r>
          </a:p>
          <a:p>
            <a:r>
              <a:rPr lang="en-US" dirty="0"/>
              <a:t>Lightweight standalone implementation of </a:t>
            </a:r>
            <a:r>
              <a:rPr lang="en-US" dirty="0" err="1"/>
              <a:t>libpng</a:t>
            </a:r>
            <a:r>
              <a:rPr lang="en-US" dirty="0"/>
              <a:t> library, </a:t>
            </a:r>
            <a:r>
              <a:rPr lang="en-US" dirty="0" err="1"/>
              <a:t>lodepng</a:t>
            </a:r>
            <a:endParaRPr lang="en-US" dirty="0"/>
          </a:p>
          <a:p>
            <a:r>
              <a:rPr lang="en-US" dirty="0"/>
              <a:t>Convert between the two image formats</a:t>
            </a:r>
          </a:p>
          <a:p>
            <a:r>
              <a:rPr lang="en-US" dirty="0"/>
              <a:t>Using only the GNU libraries available in Xilinx</a:t>
            </a:r>
          </a:p>
          <a:p>
            <a:r>
              <a:rPr lang="en-US" dirty="0" err="1"/>
              <a:t>MicroBlaze</a:t>
            </a:r>
            <a:r>
              <a:rPr lang="en-US" dirty="0"/>
              <a:t> processor: cannot allocate the space for the hash table required for the </a:t>
            </a:r>
            <a:r>
              <a:rPr lang="en-US" dirty="0" err="1"/>
              <a:t>zlib</a:t>
            </a:r>
            <a:r>
              <a:rPr lang="en-US" dirty="0"/>
              <a:t> deflate/inflate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0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conversion requires at least a basic OS and virtual memory manager</a:t>
            </a:r>
          </a:p>
          <a:p>
            <a:r>
              <a:rPr lang="en-US" dirty="0"/>
              <a:t>Heavy on memory usage, in the case of compression, frequent allocation-deallocation</a:t>
            </a:r>
          </a:p>
          <a:p>
            <a:r>
              <a:rPr lang="en-US" dirty="0"/>
              <a:t>Custom IPs should be used to do the hashing and bulk of the other conversions</a:t>
            </a:r>
          </a:p>
          <a:p>
            <a:r>
              <a:rPr lang="en-US" dirty="0"/>
              <a:t>Has potential because image conversion is common and necessary </a:t>
            </a:r>
          </a:p>
        </p:txBody>
      </p:sp>
    </p:spTree>
    <p:extLst>
      <p:ext uri="{BB962C8B-B14F-4D97-AF65-F5344CB8AC3E}">
        <p14:creationId xmlns:p14="http://schemas.microsoft.com/office/powerpoint/2010/main" val="219547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 image converter (compressor and decompressor)</a:t>
            </a:r>
          </a:p>
          <a:p>
            <a:r>
              <a:rPr lang="en-US" dirty="0"/>
              <a:t>Store and read images from SD card</a:t>
            </a:r>
          </a:p>
          <a:p>
            <a:r>
              <a:rPr lang="en-US" dirty="0"/>
              <a:t>Create User Interface on Host PC using UART to select image and format</a:t>
            </a:r>
          </a:p>
          <a:p>
            <a:r>
              <a:rPr lang="en-US" dirty="0"/>
              <a:t>Convert the image and save it to SD or Host PC</a:t>
            </a:r>
          </a:p>
        </p:txBody>
      </p:sp>
    </p:spTree>
    <p:extLst>
      <p:ext uri="{BB962C8B-B14F-4D97-AF65-F5344CB8AC3E}">
        <p14:creationId xmlns:p14="http://schemas.microsoft.com/office/powerpoint/2010/main" val="361341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endParaRPr lang="en-US" dirty="0"/>
          </a:p>
          <a:p>
            <a:r>
              <a:rPr lang="en-US" dirty="0"/>
              <a:t>Custom AXI Lite IP</a:t>
            </a:r>
          </a:p>
          <a:p>
            <a:r>
              <a:rPr lang="en-US" dirty="0"/>
              <a:t>DDR </a:t>
            </a:r>
          </a:p>
          <a:p>
            <a:r>
              <a:rPr lang="en-US" dirty="0"/>
              <a:t>SD Card</a:t>
            </a:r>
          </a:p>
          <a:p>
            <a:r>
              <a:rPr lang="en-US" dirty="0" err="1"/>
              <a:t>Uart</a:t>
            </a:r>
            <a:endParaRPr lang="en-US" dirty="0"/>
          </a:p>
          <a:p>
            <a:r>
              <a:rPr lang="en-US" dirty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308672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432" y="1946717"/>
            <a:ext cx="7519736" cy="4000309"/>
          </a:xfrm>
        </p:spPr>
      </p:pic>
    </p:spTree>
    <p:extLst>
      <p:ext uri="{BB962C8B-B14F-4D97-AF65-F5344CB8AC3E}">
        <p14:creationId xmlns:p14="http://schemas.microsoft.com/office/powerpoint/2010/main" val="352195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AXI LITE IP to perform mathematical functions to speed up the conversion</a:t>
            </a:r>
          </a:p>
          <a:p>
            <a:r>
              <a:rPr lang="en-US" dirty="0"/>
              <a:t>Implements and FSM to ensure the calculations are completed before user tries to read the result</a:t>
            </a:r>
          </a:p>
          <a:p>
            <a:r>
              <a:rPr lang="en-US" dirty="0"/>
              <a:t>6 registers: 2 for input, 2 status and 2 output</a:t>
            </a:r>
          </a:p>
          <a:p>
            <a:r>
              <a:rPr lang="en-US" dirty="0"/>
              <a:t>Used for converting “color table index” to “color” and vice versa.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using AXI Quad SPI</a:t>
            </a:r>
          </a:p>
          <a:p>
            <a:r>
              <a:rPr lang="en-US" dirty="0"/>
              <a:t>Uses </a:t>
            </a:r>
            <a:r>
              <a:rPr lang="en-US" dirty="0" err="1"/>
              <a:t>FATfs</a:t>
            </a:r>
            <a:r>
              <a:rPr lang="en-US" dirty="0"/>
              <a:t> (Elm Chan) for high level reading and writing to the file system</a:t>
            </a:r>
          </a:p>
          <a:p>
            <a:r>
              <a:rPr lang="en-US" dirty="0"/>
              <a:t>Implemented interrupt to check if the SD card is inserted/taken out, mid-program run</a:t>
            </a:r>
          </a:p>
          <a:p>
            <a:r>
              <a:rPr lang="en-US" dirty="0"/>
              <a:t>Reads through entire file system on the card displaying the various files for the user to read from</a:t>
            </a:r>
          </a:p>
          <a:p>
            <a:r>
              <a:rPr lang="en-US" dirty="0"/>
              <a:t>Reads data, and sends it to the custom IP</a:t>
            </a:r>
          </a:p>
        </p:txBody>
      </p:sp>
    </p:spTree>
    <p:extLst>
      <p:ext uri="{BB962C8B-B14F-4D97-AF65-F5344CB8AC3E}">
        <p14:creationId xmlns:p14="http://schemas.microsoft.com/office/powerpoint/2010/main" val="139975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Sends start command to the FPGA</a:t>
            </a:r>
          </a:p>
          <a:p>
            <a:r>
              <a:rPr lang="en-US" dirty="0"/>
              <a:t>Reads data from </a:t>
            </a:r>
          </a:p>
          <a:p>
            <a:r>
              <a:rPr lang="en-US" dirty="0"/>
              <a:t>Has read files, sent the contents to the FPGA, got data back from the FPGA and stored it properly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Sends command for the program to start running</a:t>
            </a:r>
          </a:p>
          <a:p>
            <a:r>
              <a:rPr lang="en-US" dirty="0"/>
              <a:t>Displays information from the user onto the Host PC screen</a:t>
            </a:r>
          </a:p>
          <a:p>
            <a:r>
              <a:rPr lang="en-US" dirty="0"/>
              <a:t>Polls the UART’s control register for both reading and writing</a:t>
            </a:r>
          </a:p>
          <a:p>
            <a:r>
              <a:rPr lang="en-US" dirty="0"/>
              <a:t>Uses code we developed</a:t>
            </a:r>
          </a:p>
          <a:p>
            <a:r>
              <a:rPr lang="en-US" dirty="0"/>
              <a:t>Could be used to read files from the Host PC and read them back properly</a:t>
            </a:r>
          </a:p>
        </p:txBody>
      </p:sp>
    </p:spTree>
    <p:extLst>
      <p:ext uri="{BB962C8B-B14F-4D97-AF65-F5344CB8AC3E}">
        <p14:creationId xmlns:p14="http://schemas.microsoft.com/office/powerpoint/2010/main" val="292779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Collects text or picture memory from SD Card</a:t>
            </a:r>
          </a:p>
          <a:p>
            <a:r>
              <a:rPr lang="en-US" dirty="0"/>
              <a:t>Is later read to produce values for the </a:t>
            </a:r>
            <a:r>
              <a:rPr lang="en-US"/>
              <a:t>Custom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765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446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The ultimate converter</vt:lpstr>
      <vt:lpstr>Goals</vt:lpstr>
      <vt:lpstr>Components</vt:lpstr>
      <vt:lpstr>Diagram</vt:lpstr>
      <vt:lpstr>CUSTOM IP</vt:lpstr>
      <vt:lpstr>SD Card</vt:lpstr>
      <vt:lpstr>Host PC</vt:lpstr>
      <vt:lpstr>UART</vt:lpstr>
      <vt:lpstr>DDR</vt:lpstr>
      <vt:lpstr>Future Considerations </vt:lpstr>
      <vt:lpstr>IMAGE conversion</vt:lpstr>
      <vt:lpstr>Modified Converter</vt:lpstr>
      <vt:lpstr>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ultimate converter</dc:title>
  <dc:creator>Nikita Gusev</dc:creator>
  <cp:lastModifiedBy>Nikita Gusev</cp:lastModifiedBy>
  <cp:revision>8</cp:revision>
  <dcterms:created xsi:type="dcterms:W3CDTF">2017-03-31T14:53:57Z</dcterms:created>
  <dcterms:modified xsi:type="dcterms:W3CDTF">2017-03-31T15:57:38Z</dcterms:modified>
</cp:coreProperties>
</file>