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8" r:id="rId3"/>
    <p:sldId id="259" r:id="rId4"/>
    <p:sldId id="256" r:id="rId5"/>
    <p:sldId id="257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606"/>
  </p:normalViewPr>
  <p:slideViewPr>
    <p:cSldViewPr snapToGrid="0" snapToObjects="1" showGuides="1">
      <p:cViewPr varScale="1">
        <p:scale>
          <a:sx n="90" d="100"/>
          <a:sy n="90" d="100"/>
        </p:scale>
        <p:origin x="232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9D7E-AD63-4B4A-ADC5-AACC5629F602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3DA-F938-E14E-8BDF-7811C944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4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9D7E-AD63-4B4A-ADC5-AACC5629F602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3DA-F938-E14E-8BDF-7811C944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3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9D7E-AD63-4B4A-ADC5-AACC5629F602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3DA-F938-E14E-8BDF-7811C944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1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9D7E-AD63-4B4A-ADC5-AACC5629F602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3DA-F938-E14E-8BDF-7811C944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1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9D7E-AD63-4B4A-ADC5-AACC5629F602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3DA-F938-E14E-8BDF-7811C944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9D7E-AD63-4B4A-ADC5-AACC5629F602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3DA-F938-E14E-8BDF-7811C944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9D7E-AD63-4B4A-ADC5-AACC5629F602}" type="datetimeFigureOut">
              <a:rPr lang="en-US" smtClean="0"/>
              <a:t>8/22/17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3DA-F938-E14E-8BDF-7811C944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0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9D7E-AD63-4B4A-ADC5-AACC5629F602}" type="datetimeFigureOut">
              <a:rPr lang="en-US" smtClean="0"/>
              <a:t>8/22/17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3DA-F938-E14E-8BDF-7811C944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3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9D7E-AD63-4B4A-ADC5-AACC5629F602}" type="datetimeFigureOut">
              <a:rPr lang="en-US" smtClean="0"/>
              <a:t>8/22/17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3DA-F938-E14E-8BDF-7811C944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9D7E-AD63-4B4A-ADC5-AACC5629F602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3DA-F938-E14E-8BDF-7811C944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9D7E-AD63-4B4A-ADC5-AACC5629F602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3DA-F938-E14E-8BDF-7811C944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9D7E-AD63-4B4A-ADC5-AACC5629F602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63DA-F938-E14E-8BDF-7811C9449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60350"/>
            <a:ext cx="90043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brain is not a neural net</a:t>
            </a:r>
          </a:p>
          <a:p>
            <a:r>
              <a:rPr lang="en-US" dirty="0" smtClean="0"/>
              <a:t>Good engineering practices give you advantage while carrying out your </a:t>
            </a:r>
            <a:r>
              <a:rPr lang="en-US" dirty="0" err="1" smtClean="0"/>
              <a:t>phd</a:t>
            </a:r>
            <a:r>
              <a:rPr lang="en-US" dirty="0" smtClean="0"/>
              <a:t> in computer science</a:t>
            </a:r>
          </a:p>
          <a:p>
            <a:r>
              <a:rPr lang="en-US" dirty="0" smtClean="0"/>
              <a:t>Fairness hampers efficiency</a:t>
            </a:r>
          </a:p>
          <a:p>
            <a:r>
              <a:rPr lang="en-US" dirty="0" smtClean="0"/>
              <a:t>If there is feature set that can classify prime numbers than p=np</a:t>
            </a:r>
          </a:p>
          <a:p>
            <a:r>
              <a:rPr lang="en-US" dirty="0" smtClean="0"/>
              <a:t>Society will only benefit from </a:t>
            </a:r>
            <a:r>
              <a:rPr lang="en-US" dirty="0" err="1" smtClean="0"/>
              <a:t>robotization</a:t>
            </a:r>
            <a:r>
              <a:rPr lang="en-US" dirty="0" smtClean="0"/>
              <a:t>/automation</a:t>
            </a:r>
          </a:p>
          <a:p>
            <a:r>
              <a:rPr lang="en-US" dirty="0" smtClean="0"/>
              <a:t>Our universe is a simulation being one out of recursive simulations of universes</a:t>
            </a:r>
          </a:p>
          <a:p>
            <a:r>
              <a:rPr lang="en-US" dirty="0" smtClean="0"/>
              <a:t>Hinton is god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2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Scientifically/Mathematically speaking there is no difference between small or big data</a:t>
            </a:r>
          </a:p>
          <a:p>
            <a:r>
              <a:rPr lang="en-US" dirty="0" smtClean="0"/>
              <a:t>Government should stimulate performance improving drugs for scientist</a:t>
            </a:r>
          </a:p>
          <a:p>
            <a:r>
              <a:rPr lang="en-US" dirty="0" smtClean="0"/>
              <a:t>Perfection does not guarantee success</a:t>
            </a:r>
          </a:p>
          <a:p>
            <a:r>
              <a:rPr lang="en-US" dirty="0" smtClean="0"/>
              <a:t>Regulation in science is not sustainable</a:t>
            </a:r>
          </a:p>
          <a:p>
            <a:r>
              <a:rPr lang="en-US" dirty="0" smtClean="0"/>
              <a:t>Science can be automated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The propositions should demonstrate that the doctoral candidate has a </a:t>
            </a:r>
            <a:r>
              <a:rPr lang="en-US" b="1" i="1" dirty="0"/>
              <a:t>broad base of scientific knowledge </a:t>
            </a:r>
            <a:r>
              <a:rPr lang="en-US" i="1" dirty="0"/>
              <a:t>that is not limited to the subject of the </a:t>
            </a:r>
            <a:r>
              <a:rPr lang="en-US" i="1" dirty="0" smtClean="0"/>
              <a:t>dissertation</a:t>
            </a:r>
          </a:p>
          <a:p>
            <a:endParaRPr lang="en-US" dirty="0" smtClean="0"/>
          </a:p>
          <a:p>
            <a:r>
              <a:rPr lang="en-US" dirty="0" smtClean="0"/>
              <a:t>dissertation demonstrates the ability as </a:t>
            </a:r>
            <a:r>
              <a:rPr lang="en-US" dirty="0"/>
              <a:t>a researcher, </a:t>
            </a:r>
            <a:r>
              <a:rPr lang="en-US" dirty="0" smtClean="0"/>
              <a:t>but it </a:t>
            </a:r>
            <a:r>
              <a:rPr lang="en-US" dirty="0"/>
              <a:t>gives </a:t>
            </a:r>
            <a:r>
              <a:rPr lang="en-US" b="1" dirty="0"/>
              <a:t>no evidence </a:t>
            </a:r>
            <a:r>
              <a:rPr lang="en-US" dirty="0"/>
              <a:t>that they are able to </a:t>
            </a:r>
            <a:r>
              <a:rPr lang="en-US" b="1" dirty="0" smtClean="0"/>
              <a:t>formulate hypotheses </a:t>
            </a:r>
            <a:r>
              <a:rPr lang="en-US" dirty="0"/>
              <a:t>that would serve as a challenge to </a:t>
            </a:r>
            <a:r>
              <a:rPr lang="en-US" b="1" dirty="0"/>
              <a:t>further </a:t>
            </a:r>
            <a:r>
              <a:rPr lang="en-US" b="1" dirty="0" smtClean="0"/>
              <a:t>investigation</a:t>
            </a:r>
          </a:p>
          <a:p>
            <a:r>
              <a:rPr lang="en-US" i="1" dirty="0" smtClean="0"/>
              <a:t>(hypotheses </a:t>
            </a:r>
            <a:r>
              <a:rPr lang="en-US" i="1" dirty="0"/>
              <a:t>underlying a doctoral study are developed with </a:t>
            </a:r>
            <a:r>
              <a:rPr lang="en-US" i="1" dirty="0" smtClean="0"/>
              <a:t>the necessary </a:t>
            </a:r>
            <a:r>
              <a:rPr lang="en-US" i="1" dirty="0"/>
              <a:t>guidance, and are no longer explicitly discussed </a:t>
            </a:r>
            <a:r>
              <a:rPr lang="en-US" i="1" dirty="0" smtClean="0"/>
              <a:t>during long </a:t>
            </a:r>
            <a:r>
              <a:rPr lang="en-US" i="1" dirty="0"/>
              <a:t>periods of </a:t>
            </a:r>
            <a:r>
              <a:rPr lang="en-US" i="1" dirty="0" smtClean="0"/>
              <a:t>investigation)</a:t>
            </a:r>
            <a:endParaRPr lang="en-US" i="1" dirty="0"/>
          </a:p>
          <a:p>
            <a:r>
              <a:rPr lang="en-US" b="1" dirty="0" smtClean="0"/>
              <a:t>ability </a:t>
            </a:r>
            <a:r>
              <a:rPr lang="en-US" b="1" dirty="0"/>
              <a:t>to pose </a:t>
            </a:r>
            <a:r>
              <a:rPr lang="en-US" b="1" dirty="0" smtClean="0"/>
              <a:t>scientific </a:t>
            </a:r>
            <a:r>
              <a:rPr lang="en-US" b="1" dirty="0"/>
              <a:t>questions oneself </a:t>
            </a:r>
            <a:r>
              <a:rPr lang="en-US" dirty="0"/>
              <a:t>that is tested by the formulation of bold </a:t>
            </a:r>
            <a:r>
              <a:rPr lang="en-US" dirty="0" smtClean="0"/>
              <a:t>propositions </a:t>
            </a:r>
            <a:r>
              <a:rPr lang="en-US" dirty="0"/>
              <a:t>and their </a:t>
            </a:r>
            <a:r>
              <a:rPr lang="en-US" dirty="0" err="1"/>
              <a:t>defence</a:t>
            </a:r>
            <a:r>
              <a:rPr lang="en-US" dirty="0"/>
              <a:t> in public</a:t>
            </a:r>
          </a:p>
          <a:p>
            <a:endParaRPr lang="en-US" dirty="0" smtClean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aim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Formulate </a:t>
            </a:r>
            <a:r>
              <a:rPr lang="en-US" b="1" dirty="0"/>
              <a:t>propositions that </a:t>
            </a:r>
            <a:r>
              <a:rPr lang="en-US" b="1" dirty="0" smtClean="0"/>
              <a:t>can spark </a:t>
            </a:r>
            <a:r>
              <a:rPr lang="en-US" b="1" dirty="0"/>
              <a:t>a scientific debate</a:t>
            </a:r>
          </a:p>
          <a:p>
            <a:r>
              <a:rPr lang="en-US" dirty="0" smtClean="0"/>
              <a:t>Not </a:t>
            </a:r>
            <a:r>
              <a:rPr lang="en-US" dirty="0"/>
              <a:t>be only positive statements that can be defended within a certain field of science but must also be </a:t>
            </a:r>
            <a:r>
              <a:rPr lang="en-US" b="1" dirty="0" smtClean="0"/>
              <a:t>challenging</a:t>
            </a:r>
          </a:p>
          <a:p>
            <a:r>
              <a:rPr lang="en-US" i="1" dirty="0" smtClean="0"/>
              <a:t>The sun will rise tomorrow (defendable but not challenging in current intellectual climate, never trigger a debate of pros and cons)</a:t>
            </a:r>
            <a:endParaRPr lang="en-US" i="1" dirty="0"/>
          </a:p>
          <a:p>
            <a:r>
              <a:rPr lang="en-US" dirty="0"/>
              <a:t>P</a:t>
            </a:r>
            <a:r>
              <a:rPr lang="en-US" dirty="0" smtClean="0"/>
              <a:t>ropositions </a:t>
            </a:r>
            <a:r>
              <a:rPr lang="en-US" dirty="0"/>
              <a:t>appended to the dissertation must be not only </a:t>
            </a:r>
            <a:r>
              <a:rPr lang="en-US" dirty="0" smtClean="0"/>
              <a:t>scientifically </a:t>
            </a:r>
            <a:r>
              <a:rPr lang="en-US" dirty="0"/>
              <a:t>sound and </a:t>
            </a:r>
            <a:r>
              <a:rPr lang="en-US" b="1" dirty="0"/>
              <a:t>defendable but also opposable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(implementation decree 2014)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At least six </a:t>
            </a:r>
            <a:r>
              <a:rPr lang="en-US" dirty="0"/>
              <a:t>of these shall </a:t>
            </a:r>
            <a:r>
              <a:rPr lang="en-US" b="1" dirty="0"/>
              <a:t>not relate to the subject </a:t>
            </a:r>
            <a:r>
              <a:rPr lang="en-US" dirty="0"/>
              <a:t>of the </a:t>
            </a:r>
            <a:r>
              <a:rPr lang="en-US" dirty="0" smtClean="0"/>
              <a:t>dissertation</a:t>
            </a:r>
            <a:endParaRPr lang="en-US" dirty="0"/>
          </a:p>
          <a:p>
            <a:r>
              <a:rPr lang="en-US" dirty="0" smtClean="0"/>
              <a:t>Total </a:t>
            </a:r>
            <a:r>
              <a:rPr lang="en-US" dirty="0"/>
              <a:t>number of propositions should </a:t>
            </a:r>
            <a:r>
              <a:rPr lang="en-US" b="1" dirty="0"/>
              <a:t>not </a:t>
            </a:r>
            <a:r>
              <a:rPr lang="en-US" b="1" dirty="0" smtClean="0"/>
              <a:t>exceed ten</a:t>
            </a:r>
            <a:endParaRPr lang="en-US" b="1" dirty="0"/>
          </a:p>
          <a:p>
            <a:r>
              <a:rPr lang="en-US" dirty="0"/>
              <a:t>All the propositions must be </a:t>
            </a:r>
            <a:r>
              <a:rPr lang="en-US" b="1" dirty="0"/>
              <a:t>scientifically grounded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It must </a:t>
            </a:r>
            <a:r>
              <a:rPr lang="en-US" dirty="0"/>
              <a:t>be </a:t>
            </a:r>
            <a:r>
              <a:rPr lang="en-US" b="1" dirty="0"/>
              <a:t>possible to take a position for or against </a:t>
            </a:r>
            <a:r>
              <a:rPr lang="en-US" dirty="0"/>
              <a:t>their veracity</a:t>
            </a:r>
          </a:p>
          <a:p>
            <a:r>
              <a:rPr lang="en-US" dirty="0"/>
              <a:t>The promotor should approve the propositions on this </a:t>
            </a:r>
            <a:r>
              <a:rPr lang="en-US" dirty="0" smtClean="0"/>
              <a:t>basis</a:t>
            </a:r>
          </a:p>
          <a:p>
            <a:r>
              <a:rPr lang="en-US" dirty="0"/>
              <a:t>A maximum of two of the propositions may be </a:t>
            </a:r>
            <a:r>
              <a:rPr lang="en-US" dirty="0" err="1"/>
              <a:t>somewhatplayful</a:t>
            </a:r>
            <a:r>
              <a:rPr lang="en-US" dirty="0"/>
              <a:t> </a:t>
            </a:r>
            <a:r>
              <a:rPr lang="en-US" dirty="0" smtClean="0"/>
              <a:t>in nature</a:t>
            </a:r>
            <a:endParaRPr lang="en-US" dirty="0"/>
          </a:p>
          <a:p>
            <a:r>
              <a:rPr lang="en-US" dirty="0"/>
              <a:t>The propositions are to be written in Dutch or in English, </a:t>
            </a:r>
            <a:r>
              <a:rPr lang="en-US" dirty="0" smtClean="0"/>
              <a:t>with English </a:t>
            </a:r>
            <a:r>
              <a:rPr lang="en-US" dirty="0"/>
              <a:t>being the preferred </a:t>
            </a:r>
            <a:r>
              <a:rPr lang="en-US" dirty="0" smtClean="0"/>
              <a:t>language</a:t>
            </a:r>
          </a:p>
          <a:p>
            <a:r>
              <a:rPr lang="en-US" i="1" dirty="0"/>
              <a:t>The propositions should preferably include literature references and/or sources.</a:t>
            </a:r>
          </a:p>
          <a:p>
            <a:r>
              <a:rPr lang="en-US" i="1" dirty="0" smtClean="0"/>
              <a:t>Not offending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/>
              <a:t>perspectives created by the </a:t>
            </a:r>
            <a:r>
              <a:rPr lang="en-US" dirty="0" smtClean="0"/>
              <a:t>dissertation</a:t>
            </a:r>
          </a:p>
          <a:p>
            <a:r>
              <a:rPr lang="en-US" dirty="0"/>
              <a:t>results of incidental interest, which are not included in </a:t>
            </a:r>
            <a:r>
              <a:rPr lang="en-US" dirty="0" smtClean="0"/>
              <a:t>the dissertation</a:t>
            </a:r>
            <a:endParaRPr lang="en-US" dirty="0"/>
          </a:p>
          <a:p>
            <a:r>
              <a:rPr lang="en-US" dirty="0"/>
              <a:t>(critical) comments on the literature relating to </a:t>
            </a:r>
            <a:r>
              <a:rPr lang="en-US" dirty="0" smtClean="0"/>
              <a:t>technical sciences</a:t>
            </a:r>
            <a:endParaRPr lang="en-US" dirty="0"/>
          </a:p>
          <a:p>
            <a:r>
              <a:rPr lang="en-US" dirty="0"/>
              <a:t>comments on related disciplines and/or the methods </a:t>
            </a:r>
            <a:r>
              <a:rPr lang="en-US" dirty="0" smtClean="0"/>
              <a:t>used</a:t>
            </a:r>
            <a:endParaRPr lang="en-US" dirty="0"/>
          </a:p>
          <a:p>
            <a:r>
              <a:rPr lang="en-US" dirty="0"/>
              <a:t>speculative statements about future developments, </a:t>
            </a:r>
            <a:r>
              <a:rPr lang="en-US" dirty="0" smtClean="0"/>
              <a:t>which cannot </a:t>
            </a:r>
            <a:r>
              <a:rPr lang="en-US" dirty="0"/>
              <a:t>yet be definitively verified.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 needs to 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Opposable and defendable  (general requirement)</a:t>
            </a:r>
          </a:p>
          <a:p>
            <a:r>
              <a:rPr lang="en-US" b="1" dirty="0" smtClean="0"/>
              <a:t>Decisiveness and boldness (way of posing)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Aim for True/False propositions</a:t>
            </a:r>
          </a:p>
          <a:p>
            <a:r>
              <a:rPr lang="en-US" dirty="0" smtClean="0"/>
              <a:t>Vague </a:t>
            </a:r>
            <a:r>
              <a:rPr lang="en-US" dirty="0" err="1"/>
              <a:t>quantors</a:t>
            </a:r>
            <a:r>
              <a:rPr lang="en-US" dirty="0"/>
              <a:t> </a:t>
            </a:r>
            <a:r>
              <a:rPr lang="en-US" dirty="0" smtClean="0"/>
              <a:t>(‘often’, ‘sometimes’, ’may’) </a:t>
            </a:r>
            <a:r>
              <a:rPr lang="en-US" b="1" dirty="0" smtClean="0"/>
              <a:t>cannot </a:t>
            </a:r>
            <a:r>
              <a:rPr lang="en-US" b="1" dirty="0"/>
              <a:t>be refuted </a:t>
            </a:r>
            <a:r>
              <a:rPr lang="en-US" dirty="0"/>
              <a:t>by </a:t>
            </a:r>
            <a:r>
              <a:rPr lang="en-US" dirty="0" smtClean="0"/>
              <a:t>opponents</a:t>
            </a:r>
            <a:endParaRPr lang="en-US" dirty="0"/>
          </a:p>
          <a:p>
            <a:r>
              <a:rPr lang="en-US" dirty="0"/>
              <a:t>A proposition with existence </a:t>
            </a:r>
            <a:r>
              <a:rPr lang="en-US" dirty="0" err="1"/>
              <a:t>quantor</a:t>
            </a:r>
            <a:r>
              <a:rPr lang="en-US" dirty="0"/>
              <a:t> (there is a case where </a:t>
            </a:r>
            <a:r>
              <a:rPr lang="en-US" dirty="0" smtClean="0"/>
              <a:t>... applies</a:t>
            </a:r>
            <a:r>
              <a:rPr lang="en-US" dirty="0"/>
              <a:t>) is only opposable when no example is yet known (e.g. </a:t>
            </a:r>
            <a:r>
              <a:rPr lang="en-US" dirty="0" smtClean="0"/>
              <a:t>before 1988</a:t>
            </a:r>
            <a:r>
              <a:rPr lang="en-US" dirty="0"/>
              <a:t>: ‘a proof of Fermat’s last theorem exists’)</a:t>
            </a:r>
          </a:p>
          <a:p>
            <a:r>
              <a:rPr lang="en-US" dirty="0"/>
              <a:t>A generalizing all-</a:t>
            </a:r>
            <a:r>
              <a:rPr lang="en-US" dirty="0" err="1"/>
              <a:t>quantor</a:t>
            </a:r>
            <a:r>
              <a:rPr lang="en-US" dirty="0"/>
              <a:t> (it may be stated in any case that </a:t>
            </a:r>
            <a:r>
              <a:rPr lang="en-US" dirty="0" smtClean="0"/>
              <a:t>…) challenges </a:t>
            </a:r>
            <a:r>
              <a:rPr lang="en-US" dirty="0"/>
              <a:t>the opposition to present counter-examples.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challenging nature of </a:t>
            </a:r>
            <a:r>
              <a:rPr lang="en-US" dirty="0" smtClean="0"/>
              <a:t>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b="1" dirty="0" smtClean="0"/>
              <a:t>some </a:t>
            </a:r>
            <a:r>
              <a:rPr lang="en-US" b="1" dirty="0"/>
              <a:t>doubt about its scientific truth or falsehood</a:t>
            </a:r>
          </a:p>
          <a:p>
            <a:r>
              <a:rPr lang="en-US" dirty="0" smtClean="0"/>
              <a:t>Arguments </a:t>
            </a:r>
            <a:r>
              <a:rPr lang="en-US" b="1" dirty="0"/>
              <a:t>pro </a:t>
            </a:r>
            <a:r>
              <a:rPr lang="en-US" b="1" dirty="0" smtClean="0"/>
              <a:t>and </a:t>
            </a:r>
            <a:r>
              <a:rPr lang="en-US" b="1" dirty="0"/>
              <a:t>contra it can be weighed </a:t>
            </a:r>
            <a:r>
              <a:rPr lang="en-US" dirty="0"/>
              <a:t>against one </a:t>
            </a:r>
            <a:r>
              <a:rPr lang="en-US" dirty="0" smtClean="0"/>
              <a:t>another</a:t>
            </a:r>
          </a:p>
          <a:p>
            <a:endParaRPr lang="en-US" dirty="0"/>
          </a:p>
          <a:p>
            <a:r>
              <a:rPr lang="en-US" dirty="0"/>
              <a:t>If there is absolutely </a:t>
            </a:r>
            <a:r>
              <a:rPr lang="en-US" dirty="0" smtClean="0"/>
              <a:t>no doubt </a:t>
            </a:r>
            <a:r>
              <a:rPr lang="en-US" dirty="0"/>
              <a:t>about the truth of a proposition, it no longer has any </a:t>
            </a:r>
            <a:r>
              <a:rPr lang="en-US" dirty="0" smtClean="0"/>
              <a:t>relevance for </a:t>
            </a:r>
            <a:r>
              <a:rPr lang="en-US" dirty="0"/>
              <a:t>the advancement of science</a:t>
            </a:r>
          </a:p>
          <a:p>
            <a:r>
              <a:rPr lang="en-US" dirty="0"/>
              <a:t>A proposition assumed by </a:t>
            </a:r>
            <a:r>
              <a:rPr lang="en-US" dirty="0" smtClean="0"/>
              <a:t>everyone </a:t>
            </a:r>
            <a:r>
              <a:rPr lang="en-US" dirty="0"/>
              <a:t>to be true can be defended, but there is no point in investigating it </a:t>
            </a:r>
            <a:r>
              <a:rPr lang="en-US" dirty="0" smtClean="0"/>
              <a:t>any further</a:t>
            </a:r>
            <a:endParaRPr lang="en-US" dirty="0"/>
          </a:p>
          <a:p>
            <a:r>
              <a:rPr lang="en-US" dirty="0"/>
              <a:t>The most valuable propositions are those which are generally </a:t>
            </a:r>
            <a:r>
              <a:rPr lang="en-US" dirty="0" smtClean="0"/>
              <a:t>regarded to </a:t>
            </a:r>
            <a:r>
              <a:rPr lang="en-US" dirty="0"/>
              <a:t>be untrue (such as the views put forward by Copernicus in </a:t>
            </a:r>
            <a:r>
              <a:rPr lang="en-US" dirty="0" smtClean="0"/>
              <a:t>his time)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emonstrate </a:t>
            </a:r>
            <a:r>
              <a:rPr lang="en-US" dirty="0"/>
              <a:t>the </a:t>
            </a:r>
            <a:r>
              <a:rPr lang="en-US" b="1" dirty="0"/>
              <a:t>candidate’s critical </a:t>
            </a:r>
            <a:r>
              <a:rPr lang="en-US" b="1" dirty="0" smtClean="0"/>
              <a:t>and </a:t>
            </a:r>
            <a:r>
              <a:rPr lang="en-US" b="1" dirty="0"/>
              <a:t>innovative approach </a:t>
            </a:r>
            <a:r>
              <a:rPr lang="en-US" dirty="0"/>
              <a:t>and his or her ability to advance the boundaries </a:t>
            </a:r>
            <a:r>
              <a:rPr lang="en-US" dirty="0" smtClean="0"/>
              <a:t>of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the truth of </a:t>
            </a:r>
            <a:r>
              <a:rPr lang="en-US" dirty="0" smtClean="0"/>
              <a:t>the </a:t>
            </a:r>
            <a:r>
              <a:rPr lang="en-US" dirty="0"/>
              <a:t>proposition is not self-evident (i.e. the proposition is challenging </a:t>
            </a:r>
            <a:r>
              <a:rPr lang="en-US" dirty="0" smtClean="0"/>
              <a:t>in </a:t>
            </a:r>
            <a:r>
              <a:rPr lang="en-US" dirty="0"/>
              <a:t>the sense used above), </a:t>
            </a:r>
            <a:r>
              <a:rPr lang="en-US" b="1" dirty="0"/>
              <a:t>sound scientific arguments</a:t>
            </a:r>
            <a:r>
              <a:rPr lang="en-US" dirty="0"/>
              <a:t> can be advanced </a:t>
            </a:r>
            <a:r>
              <a:rPr lang="en-US" dirty="0" smtClean="0"/>
              <a:t>in its </a:t>
            </a:r>
            <a:r>
              <a:rPr lang="en-US" dirty="0" err="1" smtClean="0"/>
              <a:t>favour</a:t>
            </a:r>
            <a:endParaRPr lang="en-US" dirty="0" smtClean="0"/>
          </a:p>
          <a:p>
            <a:r>
              <a:rPr lang="en-US" dirty="0" smtClean="0"/>
              <a:t>Aim: limit the number </a:t>
            </a:r>
            <a:r>
              <a:rPr lang="en-US" dirty="0"/>
              <a:t>of playful propositions and allows the candidate to show </a:t>
            </a:r>
            <a:r>
              <a:rPr lang="en-US" dirty="0" smtClean="0"/>
              <a:t>that his </a:t>
            </a:r>
            <a:r>
              <a:rPr lang="en-US" dirty="0"/>
              <a:t>or her insights extend beyond the boundaries of his or her </a:t>
            </a:r>
            <a:r>
              <a:rPr lang="en-US" dirty="0" smtClean="0"/>
              <a:t>own domain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Innovative</a:t>
            </a:r>
          </a:p>
          <a:p>
            <a:pPr lvl="1"/>
            <a:r>
              <a:rPr lang="en-US" dirty="0" smtClean="0"/>
              <a:t>Google your propositions</a:t>
            </a:r>
          </a:p>
          <a:p>
            <a:r>
              <a:rPr lang="en-US" dirty="0" smtClean="0"/>
              <a:t>Not religious (offending)</a:t>
            </a:r>
          </a:p>
          <a:p>
            <a:r>
              <a:rPr lang="en-US" dirty="0" smtClean="0"/>
              <a:t>Watch out for very repetitive topics</a:t>
            </a:r>
          </a:p>
          <a:p>
            <a:pPr lvl="1"/>
            <a:r>
              <a:rPr lang="en-US" dirty="0" smtClean="0"/>
              <a:t>Doing a </a:t>
            </a:r>
            <a:r>
              <a:rPr lang="en-US" dirty="0" err="1" smtClean="0"/>
              <a:t>phd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Valuing science (‘h-factor is hampering progress in science’)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719</Words>
  <Application>Microsoft Macintosh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Why propositions</vt:lpstr>
      <vt:lpstr>General aim propositions</vt:lpstr>
      <vt:lpstr>Requirements (implementation decree 2014)</vt:lpstr>
      <vt:lpstr>Possible subjects</vt:lpstr>
      <vt:lpstr>Proposition needs to be</vt:lpstr>
      <vt:lpstr>The challenging nature of propositions</vt:lpstr>
      <vt:lpstr>Defendability</vt:lpstr>
      <vt:lpstr>My additions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(implementation decree 2014)</dc:title>
  <dc:creator>Marcel Reinders</dc:creator>
  <cp:lastModifiedBy>Marcel Reinders</cp:lastModifiedBy>
  <cp:revision>15</cp:revision>
  <dcterms:created xsi:type="dcterms:W3CDTF">2017-08-22T06:36:25Z</dcterms:created>
  <dcterms:modified xsi:type="dcterms:W3CDTF">2017-08-22T13:08:05Z</dcterms:modified>
</cp:coreProperties>
</file>