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88" r:id="rId18"/>
    <p:sldId id="270" r:id="rId19"/>
    <p:sldId id="272" r:id="rId20"/>
    <p:sldId id="273" r:id="rId21"/>
    <p:sldId id="274" r:id="rId22"/>
    <p:sldId id="275" r:id="rId23"/>
    <p:sldId id="289" r:id="rId24"/>
    <p:sldId id="277" r:id="rId25"/>
    <p:sldId id="290" r:id="rId26"/>
    <p:sldId id="278" r:id="rId27"/>
    <p:sldId id="279" r:id="rId28"/>
    <p:sldId id="280" r:id="rId29"/>
    <p:sldId id="281" r:id="rId30"/>
    <p:sldId id="282" r:id="rId31"/>
    <p:sldId id="271" r:id="rId32"/>
    <p:sldId id="283" r:id="rId33"/>
    <p:sldId id="285" r:id="rId34"/>
    <p:sldId id="28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85" d="100"/>
          <a:sy n="85" d="100"/>
        </p:scale>
        <p:origin x="122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4061A-2465-4E96-B19C-70581B2D9C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66A9A1-F7AE-4615-827B-7DB58C15CECA}">
      <dgm:prSet custT="1"/>
      <dgm:spPr/>
      <dgm:t>
        <a:bodyPr/>
        <a:lstStyle/>
        <a:p>
          <a:pPr rtl="0"/>
          <a:r>
            <a:rPr lang="en-US" sz="2000" b="1" dirty="0"/>
            <a:t>Dirty data</a:t>
          </a:r>
          <a:endParaRPr lang="en-US" sz="2000" dirty="0"/>
        </a:p>
      </dgm:t>
    </dgm:pt>
    <dgm:pt modelId="{4C1E3C92-4BA1-49B0-B196-61B35B734CBC}" type="parTrans" cxnId="{EF4F85BE-76FC-489F-BB05-A46A4C35DF9D}">
      <dgm:prSet/>
      <dgm:spPr/>
      <dgm:t>
        <a:bodyPr/>
        <a:lstStyle/>
        <a:p>
          <a:endParaRPr lang="en-US"/>
        </a:p>
      </dgm:t>
    </dgm:pt>
    <dgm:pt modelId="{9799D2CD-6102-4B93-BA3B-C392C5D38A47}" type="sibTrans" cxnId="{EF4F85BE-76FC-489F-BB05-A46A4C35DF9D}">
      <dgm:prSet/>
      <dgm:spPr/>
      <dgm:t>
        <a:bodyPr/>
        <a:lstStyle/>
        <a:p>
          <a:endParaRPr lang="en-US"/>
        </a:p>
      </dgm:t>
    </dgm:pt>
    <dgm:pt modelId="{E1689731-DEC3-4ECB-BBEC-C7587F2EE193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Data that suffer from inaccuracies and inconsistencies</a:t>
          </a:r>
        </a:p>
      </dgm:t>
    </dgm:pt>
    <dgm:pt modelId="{EFD2699A-BC26-419B-8307-FEC5D3227C12}" type="parTrans" cxnId="{C1B37682-A0DA-4B8A-B87D-5D0F2091FB1A}">
      <dgm:prSet/>
      <dgm:spPr/>
      <dgm:t>
        <a:bodyPr/>
        <a:lstStyle/>
        <a:p>
          <a:endParaRPr lang="en-US"/>
        </a:p>
      </dgm:t>
    </dgm:pt>
    <dgm:pt modelId="{1D4870B8-46A0-4912-B019-DE252905C6B4}" type="sibTrans" cxnId="{C1B37682-A0DA-4B8A-B87D-5D0F2091FB1A}">
      <dgm:prSet/>
      <dgm:spPr/>
      <dgm:t>
        <a:bodyPr/>
        <a:lstStyle/>
        <a:p>
          <a:endParaRPr lang="en-US"/>
        </a:p>
      </dgm:t>
    </dgm:pt>
    <dgm:pt modelId="{C8B595F7-452A-4D99-88E5-05BECE0070B0}">
      <dgm:prSet custT="1"/>
      <dgm:spPr/>
      <dgm:t>
        <a:bodyPr/>
        <a:lstStyle/>
        <a:p>
          <a:pPr rtl="0"/>
          <a:r>
            <a:rPr lang="en-US" sz="2000" b="1" dirty="0"/>
            <a:t>Data quality</a:t>
          </a:r>
          <a:endParaRPr lang="en-US" sz="2000" dirty="0"/>
        </a:p>
      </dgm:t>
    </dgm:pt>
    <dgm:pt modelId="{07B4837C-F75E-4386-AC31-D5470B6B0FF5}" type="parTrans" cxnId="{E69F2269-0C3B-49AD-BCB1-9DC64D40371E}">
      <dgm:prSet/>
      <dgm:spPr/>
      <dgm:t>
        <a:bodyPr/>
        <a:lstStyle/>
        <a:p>
          <a:endParaRPr lang="en-US"/>
        </a:p>
      </dgm:t>
    </dgm:pt>
    <dgm:pt modelId="{CD68C694-0990-42F8-9B07-F68190CCCCDB}" type="sibTrans" cxnId="{E69F2269-0C3B-49AD-BCB1-9DC64D40371E}">
      <dgm:prSet/>
      <dgm:spPr/>
      <dgm:t>
        <a:bodyPr/>
        <a:lstStyle/>
        <a:p>
          <a:endParaRPr lang="en-US"/>
        </a:p>
      </dgm:t>
    </dgm:pt>
    <dgm:pt modelId="{4AE4B864-5E54-455F-95E7-7EBE8F2BAAFA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Ensuring accuracy, validity, and timeliness of data</a:t>
          </a:r>
        </a:p>
      </dgm:t>
    </dgm:pt>
    <dgm:pt modelId="{01892F4D-8BB1-467F-A936-C954F4A8572C}" type="parTrans" cxnId="{7A7DC6B3-2422-4F95-A016-7C2F6961EA73}">
      <dgm:prSet/>
      <dgm:spPr/>
      <dgm:t>
        <a:bodyPr/>
        <a:lstStyle/>
        <a:p>
          <a:endParaRPr lang="en-US"/>
        </a:p>
      </dgm:t>
    </dgm:pt>
    <dgm:pt modelId="{22EEFA03-A72E-47DA-9D46-309328413043}" type="sibTrans" cxnId="{7A7DC6B3-2422-4F95-A016-7C2F6961EA73}">
      <dgm:prSet/>
      <dgm:spPr/>
      <dgm:t>
        <a:bodyPr/>
        <a:lstStyle/>
        <a:p>
          <a:endParaRPr lang="en-US"/>
        </a:p>
      </dgm:t>
    </dgm:pt>
    <dgm:pt modelId="{39F088DF-8180-4B32-9060-D85CF30AF54A}">
      <dgm:prSet custT="1"/>
      <dgm:spPr/>
      <dgm:t>
        <a:bodyPr/>
        <a:lstStyle/>
        <a:p>
          <a:pPr rtl="0"/>
          <a:r>
            <a:rPr lang="en-US" sz="2000" b="1" dirty="0"/>
            <a:t>Data profiling software</a:t>
          </a:r>
          <a:endParaRPr lang="en-US" sz="2000" dirty="0"/>
        </a:p>
      </dgm:t>
    </dgm:pt>
    <dgm:pt modelId="{19BF037A-CC91-4BC1-B9B8-E99D470790C7}" type="parTrans" cxnId="{11FCFA10-FB13-425B-BDB9-B6F73B0AAD6A}">
      <dgm:prSet/>
      <dgm:spPr/>
      <dgm:t>
        <a:bodyPr/>
        <a:lstStyle/>
        <a:p>
          <a:endParaRPr lang="en-US"/>
        </a:p>
      </dgm:t>
    </dgm:pt>
    <dgm:pt modelId="{884AE11D-4566-4B71-BECB-94CDF6BBC8B3}" type="sibTrans" cxnId="{11FCFA10-FB13-425B-BDB9-B6F73B0AAD6A}">
      <dgm:prSet/>
      <dgm:spPr/>
      <dgm:t>
        <a:bodyPr/>
        <a:lstStyle/>
        <a:p>
          <a:endParaRPr lang="en-US"/>
        </a:p>
      </dgm:t>
    </dgm:pt>
    <dgm:pt modelId="{4D17C2B2-7ABF-4939-8B07-7402B901F361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Determine data patterns and compare them against standards defined by the organization</a:t>
          </a:r>
        </a:p>
      </dgm:t>
    </dgm:pt>
    <dgm:pt modelId="{586239B0-88AB-4478-964B-86153390ACC2}" type="parTrans" cxnId="{2AA794BA-339F-4860-B750-8DF95B2B4EE9}">
      <dgm:prSet/>
      <dgm:spPr/>
      <dgm:t>
        <a:bodyPr/>
        <a:lstStyle/>
        <a:p>
          <a:endParaRPr lang="en-US"/>
        </a:p>
      </dgm:t>
    </dgm:pt>
    <dgm:pt modelId="{0915CA70-133E-4621-8C8F-45128D5DB273}" type="sibTrans" cxnId="{2AA794BA-339F-4860-B750-8DF95B2B4EE9}">
      <dgm:prSet/>
      <dgm:spPr/>
      <dgm:t>
        <a:bodyPr/>
        <a:lstStyle/>
        <a:p>
          <a:endParaRPr lang="en-US"/>
        </a:p>
      </dgm:t>
    </dgm:pt>
    <dgm:pt modelId="{9E14FB9C-E9BA-4D0E-BA37-ED57804BDE39}">
      <dgm:prSet custT="1"/>
      <dgm:spPr/>
      <dgm:t>
        <a:bodyPr/>
        <a:lstStyle/>
        <a:p>
          <a:pPr rtl="0"/>
          <a:r>
            <a:rPr lang="en-US" sz="2000" b="1" dirty="0"/>
            <a:t>Master data management (MDM) software</a:t>
          </a:r>
          <a:endParaRPr lang="en-US" sz="2000" dirty="0"/>
        </a:p>
      </dgm:t>
    </dgm:pt>
    <dgm:pt modelId="{9EB0E339-0A1D-4E40-AA78-5BEB1EEC6C3D}" type="parTrans" cxnId="{B88B94E3-3DFE-4152-BE8C-26F53E2896C3}">
      <dgm:prSet/>
      <dgm:spPr/>
      <dgm:t>
        <a:bodyPr/>
        <a:lstStyle/>
        <a:p>
          <a:endParaRPr lang="en-US"/>
        </a:p>
      </dgm:t>
    </dgm:pt>
    <dgm:pt modelId="{A9AB06AE-1735-4265-ADE4-A66A093CC2C0}" type="sibTrans" cxnId="{B88B94E3-3DFE-4152-BE8C-26F53E2896C3}">
      <dgm:prSet/>
      <dgm:spPr/>
      <dgm:t>
        <a:bodyPr/>
        <a:lstStyle/>
        <a:p>
          <a:endParaRPr lang="en-US"/>
        </a:p>
      </dgm:t>
    </dgm:pt>
    <dgm:pt modelId="{E4A0B4B7-B526-42EA-ABA5-5612535D7EFE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Helps prevent dirty data by coordinating across multiple systems</a:t>
          </a:r>
        </a:p>
      </dgm:t>
    </dgm:pt>
    <dgm:pt modelId="{200B48A7-22AC-472E-96F6-CF8373F87D1B}" type="parTrans" cxnId="{BE9D14B8-A7DC-447E-95D3-3132B36C5ADD}">
      <dgm:prSet/>
      <dgm:spPr/>
      <dgm:t>
        <a:bodyPr/>
        <a:lstStyle/>
        <a:p>
          <a:endParaRPr lang="en-US"/>
        </a:p>
      </dgm:t>
    </dgm:pt>
    <dgm:pt modelId="{C4287DA2-7C6E-476E-ABAB-C568190BD37B}" type="sibTrans" cxnId="{BE9D14B8-A7DC-447E-95D3-3132B36C5ADD}">
      <dgm:prSet/>
      <dgm:spPr/>
      <dgm:t>
        <a:bodyPr/>
        <a:lstStyle/>
        <a:p>
          <a:endParaRPr lang="en-US"/>
        </a:p>
      </dgm:t>
    </dgm:pt>
    <dgm:pt modelId="{3DB7312C-6DCA-47E7-BCB8-0AE0558C9D37}" type="pres">
      <dgm:prSet presAssocID="{8C44061A-2465-4E96-B19C-70581B2D9CFA}" presName="linear" presStyleCnt="0">
        <dgm:presLayoutVars>
          <dgm:animLvl val="lvl"/>
          <dgm:resizeHandles val="exact"/>
        </dgm:presLayoutVars>
      </dgm:prSet>
      <dgm:spPr/>
    </dgm:pt>
    <dgm:pt modelId="{26D71EF7-C1B6-4513-AC0B-4A35DFEF5833}" type="pres">
      <dgm:prSet presAssocID="{EA66A9A1-F7AE-4615-827B-7DB58C15CE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EBE176-917D-4417-8B77-B6269AA37537}" type="pres">
      <dgm:prSet presAssocID="{EA66A9A1-F7AE-4615-827B-7DB58C15CECA}" presName="childText" presStyleLbl="revTx" presStyleIdx="0" presStyleCnt="4">
        <dgm:presLayoutVars>
          <dgm:bulletEnabled val="1"/>
        </dgm:presLayoutVars>
      </dgm:prSet>
      <dgm:spPr/>
    </dgm:pt>
    <dgm:pt modelId="{DF77B8AF-8D05-4B09-B6FB-06773BFBD05A}" type="pres">
      <dgm:prSet presAssocID="{C8B595F7-452A-4D99-88E5-05BECE0070B0}" presName="parentText" presStyleLbl="node1" presStyleIdx="1" presStyleCnt="4" custLinFactNeighborY="-15466">
        <dgm:presLayoutVars>
          <dgm:chMax val="0"/>
          <dgm:bulletEnabled val="1"/>
        </dgm:presLayoutVars>
      </dgm:prSet>
      <dgm:spPr/>
    </dgm:pt>
    <dgm:pt modelId="{BE0951BC-4F85-4391-BC2A-80CB46C496C1}" type="pres">
      <dgm:prSet presAssocID="{C8B595F7-452A-4D99-88E5-05BECE0070B0}" presName="childText" presStyleLbl="revTx" presStyleIdx="1" presStyleCnt="4">
        <dgm:presLayoutVars>
          <dgm:bulletEnabled val="1"/>
        </dgm:presLayoutVars>
      </dgm:prSet>
      <dgm:spPr/>
    </dgm:pt>
    <dgm:pt modelId="{AB3DB740-7B9C-4FD1-8A5D-EE936A16A8D2}" type="pres">
      <dgm:prSet presAssocID="{39F088DF-8180-4B32-9060-D85CF30AF54A}" presName="parentText" presStyleLbl="node1" presStyleIdx="2" presStyleCnt="4" custLinFactNeighborY="-16238">
        <dgm:presLayoutVars>
          <dgm:chMax val="0"/>
          <dgm:bulletEnabled val="1"/>
        </dgm:presLayoutVars>
      </dgm:prSet>
      <dgm:spPr/>
    </dgm:pt>
    <dgm:pt modelId="{6353EF84-27FF-4141-B65E-8487A6987C70}" type="pres">
      <dgm:prSet presAssocID="{39F088DF-8180-4B32-9060-D85CF30AF54A}" presName="childText" presStyleLbl="revTx" presStyleIdx="2" presStyleCnt="4">
        <dgm:presLayoutVars>
          <dgm:bulletEnabled val="1"/>
        </dgm:presLayoutVars>
      </dgm:prSet>
      <dgm:spPr/>
    </dgm:pt>
    <dgm:pt modelId="{067A966B-4C76-4791-A32F-01A45A92B92E}" type="pres">
      <dgm:prSet presAssocID="{9E14FB9C-E9BA-4D0E-BA37-ED57804BDE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02FFE2-F490-42EC-BE19-15C172252649}" type="pres">
      <dgm:prSet presAssocID="{9E14FB9C-E9BA-4D0E-BA37-ED57804BDE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4A46605-7086-46EC-B8AC-E68E98A9A0D3}" type="presOf" srcId="{E1689731-DEC3-4ECB-BBEC-C7587F2EE193}" destId="{40EBE176-917D-4417-8B77-B6269AA37537}" srcOrd="0" destOrd="0" presId="urn:microsoft.com/office/officeart/2005/8/layout/vList2"/>
    <dgm:cxn modelId="{11FCFA10-FB13-425B-BDB9-B6F73B0AAD6A}" srcId="{8C44061A-2465-4E96-B19C-70581B2D9CFA}" destId="{39F088DF-8180-4B32-9060-D85CF30AF54A}" srcOrd="2" destOrd="0" parTransId="{19BF037A-CC91-4BC1-B9B8-E99D470790C7}" sibTransId="{884AE11D-4566-4B71-BECB-94CDF6BBC8B3}"/>
    <dgm:cxn modelId="{6EAD5E1D-F4AD-4505-8874-885CE56B3308}" type="presOf" srcId="{39F088DF-8180-4B32-9060-D85CF30AF54A}" destId="{AB3DB740-7B9C-4FD1-8A5D-EE936A16A8D2}" srcOrd="0" destOrd="0" presId="urn:microsoft.com/office/officeart/2005/8/layout/vList2"/>
    <dgm:cxn modelId="{4B035864-CBA6-418A-B9E8-9D1FE94F4208}" type="presOf" srcId="{E4A0B4B7-B526-42EA-ABA5-5612535D7EFE}" destId="{F502FFE2-F490-42EC-BE19-15C172252649}" srcOrd="0" destOrd="0" presId="urn:microsoft.com/office/officeart/2005/8/layout/vList2"/>
    <dgm:cxn modelId="{E69F2269-0C3B-49AD-BCB1-9DC64D40371E}" srcId="{8C44061A-2465-4E96-B19C-70581B2D9CFA}" destId="{C8B595F7-452A-4D99-88E5-05BECE0070B0}" srcOrd="1" destOrd="0" parTransId="{07B4837C-F75E-4386-AC31-D5470B6B0FF5}" sibTransId="{CD68C694-0990-42F8-9B07-F68190CCCCDB}"/>
    <dgm:cxn modelId="{924D1E80-7657-4246-941E-C234CD5DD048}" type="presOf" srcId="{4AE4B864-5E54-455F-95E7-7EBE8F2BAAFA}" destId="{BE0951BC-4F85-4391-BC2A-80CB46C496C1}" srcOrd="0" destOrd="0" presId="urn:microsoft.com/office/officeart/2005/8/layout/vList2"/>
    <dgm:cxn modelId="{C1B37682-A0DA-4B8A-B87D-5D0F2091FB1A}" srcId="{EA66A9A1-F7AE-4615-827B-7DB58C15CECA}" destId="{E1689731-DEC3-4ECB-BBEC-C7587F2EE193}" srcOrd="0" destOrd="0" parTransId="{EFD2699A-BC26-419B-8307-FEC5D3227C12}" sibTransId="{1D4870B8-46A0-4912-B019-DE252905C6B4}"/>
    <dgm:cxn modelId="{B2398183-8F24-4FBC-8DA0-A2706E27A1AD}" type="presOf" srcId="{4D17C2B2-7ABF-4939-8B07-7402B901F361}" destId="{6353EF84-27FF-4141-B65E-8487A6987C70}" srcOrd="0" destOrd="0" presId="urn:microsoft.com/office/officeart/2005/8/layout/vList2"/>
    <dgm:cxn modelId="{3AF2E491-71D3-47A7-90F0-5F30FD24812C}" type="presOf" srcId="{8C44061A-2465-4E96-B19C-70581B2D9CFA}" destId="{3DB7312C-6DCA-47E7-BCB8-0AE0558C9D37}" srcOrd="0" destOrd="0" presId="urn:microsoft.com/office/officeart/2005/8/layout/vList2"/>
    <dgm:cxn modelId="{518495A3-471A-4259-8F09-B5A438B3B7C9}" type="presOf" srcId="{9E14FB9C-E9BA-4D0E-BA37-ED57804BDE39}" destId="{067A966B-4C76-4791-A32F-01A45A92B92E}" srcOrd="0" destOrd="0" presId="urn:microsoft.com/office/officeart/2005/8/layout/vList2"/>
    <dgm:cxn modelId="{701C98A5-0568-4B0E-9A26-95FAD3AF5385}" type="presOf" srcId="{EA66A9A1-F7AE-4615-827B-7DB58C15CECA}" destId="{26D71EF7-C1B6-4513-AC0B-4A35DFEF5833}" srcOrd="0" destOrd="0" presId="urn:microsoft.com/office/officeart/2005/8/layout/vList2"/>
    <dgm:cxn modelId="{7A7DC6B3-2422-4F95-A016-7C2F6961EA73}" srcId="{C8B595F7-452A-4D99-88E5-05BECE0070B0}" destId="{4AE4B864-5E54-455F-95E7-7EBE8F2BAAFA}" srcOrd="0" destOrd="0" parTransId="{01892F4D-8BB1-467F-A936-C954F4A8572C}" sibTransId="{22EEFA03-A72E-47DA-9D46-309328413043}"/>
    <dgm:cxn modelId="{BE9D14B8-A7DC-447E-95D3-3132B36C5ADD}" srcId="{9E14FB9C-E9BA-4D0E-BA37-ED57804BDE39}" destId="{E4A0B4B7-B526-42EA-ABA5-5612535D7EFE}" srcOrd="0" destOrd="0" parTransId="{200B48A7-22AC-472E-96F6-CF8373F87D1B}" sibTransId="{C4287DA2-7C6E-476E-ABAB-C568190BD37B}"/>
    <dgm:cxn modelId="{2AA794BA-339F-4860-B750-8DF95B2B4EE9}" srcId="{39F088DF-8180-4B32-9060-D85CF30AF54A}" destId="{4D17C2B2-7ABF-4939-8B07-7402B901F361}" srcOrd="0" destOrd="0" parTransId="{586239B0-88AB-4478-964B-86153390ACC2}" sibTransId="{0915CA70-133E-4621-8C8F-45128D5DB273}"/>
    <dgm:cxn modelId="{EF4F85BE-76FC-489F-BB05-A46A4C35DF9D}" srcId="{8C44061A-2465-4E96-B19C-70581B2D9CFA}" destId="{EA66A9A1-F7AE-4615-827B-7DB58C15CECA}" srcOrd="0" destOrd="0" parTransId="{4C1E3C92-4BA1-49B0-B196-61B35B734CBC}" sibTransId="{9799D2CD-6102-4B93-BA3B-C392C5D38A47}"/>
    <dgm:cxn modelId="{5D26B0C6-47ED-4EFC-A5B5-E73E2DF90C5F}" type="presOf" srcId="{C8B595F7-452A-4D99-88E5-05BECE0070B0}" destId="{DF77B8AF-8D05-4B09-B6FB-06773BFBD05A}" srcOrd="0" destOrd="0" presId="urn:microsoft.com/office/officeart/2005/8/layout/vList2"/>
    <dgm:cxn modelId="{B88B94E3-3DFE-4152-BE8C-26F53E2896C3}" srcId="{8C44061A-2465-4E96-B19C-70581B2D9CFA}" destId="{9E14FB9C-E9BA-4D0E-BA37-ED57804BDE39}" srcOrd="3" destOrd="0" parTransId="{9EB0E339-0A1D-4E40-AA78-5BEB1EEC6C3D}" sibTransId="{A9AB06AE-1735-4265-ADE4-A66A093CC2C0}"/>
    <dgm:cxn modelId="{6A83F386-F96D-4AD9-B1F7-7ABAC46DF758}" type="presParOf" srcId="{3DB7312C-6DCA-47E7-BCB8-0AE0558C9D37}" destId="{26D71EF7-C1B6-4513-AC0B-4A35DFEF5833}" srcOrd="0" destOrd="0" presId="urn:microsoft.com/office/officeart/2005/8/layout/vList2"/>
    <dgm:cxn modelId="{5A9A6496-C4FC-4F42-82BB-8F4FCA8FDF21}" type="presParOf" srcId="{3DB7312C-6DCA-47E7-BCB8-0AE0558C9D37}" destId="{40EBE176-917D-4417-8B77-B6269AA37537}" srcOrd="1" destOrd="0" presId="urn:microsoft.com/office/officeart/2005/8/layout/vList2"/>
    <dgm:cxn modelId="{B6343822-CC2A-4FAF-B5CC-93B8CC564F64}" type="presParOf" srcId="{3DB7312C-6DCA-47E7-BCB8-0AE0558C9D37}" destId="{DF77B8AF-8D05-4B09-B6FB-06773BFBD05A}" srcOrd="2" destOrd="0" presId="urn:microsoft.com/office/officeart/2005/8/layout/vList2"/>
    <dgm:cxn modelId="{23F45B14-43ED-4BFD-9279-5D15A31DDE18}" type="presParOf" srcId="{3DB7312C-6DCA-47E7-BCB8-0AE0558C9D37}" destId="{BE0951BC-4F85-4391-BC2A-80CB46C496C1}" srcOrd="3" destOrd="0" presId="urn:microsoft.com/office/officeart/2005/8/layout/vList2"/>
    <dgm:cxn modelId="{6850CD27-376C-4EA7-9547-3B288DF4EDA9}" type="presParOf" srcId="{3DB7312C-6DCA-47E7-BCB8-0AE0558C9D37}" destId="{AB3DB740-7B9C-4FD1-8A5D-EE936A16A8D2}" srcOrd="4" destOrd="0" presId="urn:microsoft.com/office/officeart/2005/8/layout/vList2"/>
    <dgm:cxn modelId="{01BBA6DF-6EA3-452E-A6CE-6B37BA06C6B4}" type="presParOf" srcId="{3DB7312C-6DCA-47E7-BCB8-0AE0558C9D37}" destId="{6353EF84-27FF-4141-B65E-8487A6987C70}" srcOrd="5" destOrd="0" presId="urn:microsoft.com/office/officeart/2005/8/layout/vList2"/>
    <dgm:cxn modelId="{742D3F26-8FDD-4A78-9771-E002662D3205}" type="presParOf" srcId="{3DB7312C-6DCA-47E7-BCB8-0AE0558C9D37}" destId="{067A966B-4C76-4791-A32F-01A45A92B92E}" srcOrd="6" destOrd="0" presId="urn:microsoft.com/office/officeart/2005/8/layout/vList2"/>
    <dgm:cxn modelId="{0AB54719-882F-4152-A97C-EB37D07B6E9F}" type="presParOf" srcId="{3DB7312C-6DCA-47E7-BCB8-0AE0558C9D37}" destId="{F502FFE2-F490-42EC-BE19-15C1722526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2FF1E-EACC-42F8-8A5C-C870EF1FC133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B0BB82-2191-4F23-BCD0-C8D5D6E873F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At the top management level </a:t>
          </a:r>
        </a:p>
      </dgm:t>
    </dgm:pt>
    <dgm:pt modelId="{5CB1E936-2EEF-4710-8F94-A82601A23281}" type="parTrans" cxnId="{93301FE7-25B7-4A5B-9711-DF6457CA0D5E}">
      <dgm:prSet/>
      <dgm:spPr/>
      <dgm:t>
        <a:bodyPr/>
        <a:lstStyle/>
        <a:p>
          <a:endParaRPr lang="en-US"/>
        </a:p>
      </dgm:t>
    </dgm:pt>
    <dgm:pt modelId="{E8F3722E-7FC9-4708-8296-750E46E373EB}" type="sibTrans" cxnId="{93301FE7-25B7-4A5B-9711-DF6457CA0D5E}">
      <dgm:prSet/>
      <dgm:spPr/>
      <dgm:t>
        <a:bodyPr/>
        <a:lstStyle/>
        <a:p>
          <a:endParaRPr lang="en-US"/>
        </a:p>
      </dgm:t>
    </dgm:pt>
    <dgm:pt modelId="{51F973F6-F99F-4A2E-AB08-EA60553E03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Enable strategic decision making and planning</a:t>
          </a:r>
          <a:endParaRPr lang="en-US" dirty="0"/>
        </a:p>
      </dgm:t>
    </dgm:pt>
    <dgm:pt modelId="{55FFF892-A058-42E3-B4D6-29AD81E225B6}" type="parTrans" cxnId="{734AFFDD-0D5E-4DDF-A7EB-BFA43013330B}">
      <dgm:prSet/>
      <dgm:spPr/>
      <dgm:t>
        <a:bodyPr/>
        <a:lstStyle/>
        <a:p>
          <a:endParaRPr lang="en-US"/>
        </a:p>
      </dgm:t>
    </dgm:pt>
    <dgm:pt modelId="{637418DB-3EA9-447E-9405-380600910E18}" type="sibTrans" cxnId="{734AFFDD-0D5E-4DDF-A7EB-BFA43013330B}">
      <dgm:prSet/>
      <dgm:spPr/>
      <dgm:t>
        <a:bodyPr/>
        <a:lstStyle/>
        <a:p>
          <a:endParaRPr lang="en-US"/>
        </a:p>
      </dgm:t>
    </dgm:pt>
    <dgm:pt modelId="{DAE7C528-46BF-4AF7-A029-FAE2BEA6C03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Identify growth opportunities</a:t>
          </a:r>
          <a:endParaRPr lang="en-US" dirty="0"/>
        </a:p>
      </dgm:t>
    </dgm:pt>
    <dgm:pt modelId="{8DF12BC3-6FB4-4207-A1AB-79198217320D}" type="parTrans" cxnId="{23035AC6-B7A1-4B20-BFFB-482E4341B0F1}">
      <dgm:prSet/>
      <dgm:spPr/>
      <dgm:t>
        <a:bodyPr/>
        <a:lstStyle/>
        <a:p>
          <a:endParaRPr lang="en-US"/>
        </a:p>
      </dgm:t>
    </dgm:pt>
    <dgm:pt modelId="{9B75622E-CC44-4A8B-B07D-7B89D8A7B282}" type="sibTrans" cxnId="{23035AC6-B7A1-4B20-BFFB-482E4341B0F1}">
      <dgm:prSet/>
      <dgm:spPr/>
      <dgm:t>
        <a:bodyPr/>
        <a:lstStyle/>
        <a:p>
          <a:endParaRPr lang="en-US"/>
        </a:p>
      </dgm:t>
    </dgm:pt>
    <dgm:pt modelId="{87DBFDB7-73CC-47FF-9751-680D49D40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Define and enforce organizational policies</a:t>
          </a:r>
          <a:endParaRPr lang="en-US" dirty="0"/>
        </a:p>
      </dgm:t>
    </dgm:pt>
    <dgm:pt modelId="{1BF611F5-FB51-405F-9844-AF89BD557810}" type="parTrans" cxnId="{457013EE-7235-49A4-AA76-6D7C57DB2EAD}">
      <dgm:prSet/>
      <dgm:spPr/>
      <dgm:t>
        <a:bodyPr/>
        <a:lstStyle/>
        <a:p>
          <a:endParaRPr lang="en-US"/>
        </a:p>
      </dgm:t>
    </dgm:pt>
    <dgm:pt modelId="{005FF497-58FB-4686-AAB6-5782D6E45A20}" type="sibTrans" cxnId="{457013EE-7235-49A4-AA76-6D7C57DB2EAD}">
      <dgm:prSet/>
      <dgm:spPr/>
      <dgm:t>
        <a:bodyPr/>
        <a:lstStyle/>
        <a:p>
          <a:endParaRPr lang="en-US"/>
        </a:p>
      </dgm:t>
    </dgm:pt>
    <dgm:pt modelId="{95A511E5-E662-4533-A5B1-14534D40C03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Reduce costs and boost productivity</a:t>
          </a:r>
          <a:endParaRPr lang="en-US" dirty="0"/>
        </a:p>
      </dgm:t>
    </dgm:pt>
    <dgm:pt modelId="{2C1D1C4B-96A0-4C86-A20D-609F44D562CD}" type="parTrans" cxnId="{C3EB9AD6-C62B-4111-8CA9-B468E1FEF9EF}">
      <dgm:prSet/>
      <dgm:spPr/>
      <dgm:t>
        <a:bodyPr/>
        <a:lstStyle/>
        <a:p>
          <a:endParaRPr lang="en-US"/>
        </a:p>
      </dgm:t>
    </dgm:pt>
    <dgm:pt modelId="{7CA1ECEA-7053-4F22-9D61-49774BC15AA0}" type="sibTrans" cxnId="{C3EB9AD6-C62B-4111-8CA9-B468E1FEF9EF}">
      <dgm:prSet/>
      <dgm:spPr/>
      <dgm:t>
        <a:bodyPr/>
        <a:lstStyle/>
        <a:p>
          <a:endParaRPr lang="en-US"/>
        </a:p>
      </dgm:t>
    </dgm:pt>
    <dgm:pt modelId="{51E57E04-406A-49E8-9B7F-A662C52FF6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Provide feedback</a:t>
          </a:r>
          <a:endParaRPr lang="en-US" dirty="0"/>
        </a:p>
      </dgm:t>
    </dgm:pt>
    <dgm:pt modelId="{93502D04-51D5-49A3-ADF4-4F69F25DBBE7}" type="parTrans" cxnId="{9A31CA30-A711-4BD9-881A-437693808493}">
      <dgm:prSet/>
      <dgm:spPr/>
      <dgm:t>
        <a:bodyPr/>
        <a:lstStyle/>
        <a:p>
          <a:endParaRPr lang="en-US"/>
        </a:p>
      </dgm:t>
    </dgm:pt>
    <dgm:pt modelId="{082A7415-DF29-4492-B9F6-E24C4C39C816}" type="sibTrans" cxnId="{9A31CA30-A711-4BD9-881A-437693808493}">
      <dgm:prSet/>
      <dgm:spPr/>
      <dgm:t>
        <a:bodyPr/>
        <a:lstStyle/>
        <a:p>
          <a:endParaRPr lang="en-US"/>
        </a:p>
      </dgm:t>
    </dgm:pt>
    <dgm:pt modelId="{381E75EE-420E-47E2-8937-379CC175E5D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At the middle management level</a:t>
          </a:r>
          <a:endParaRPr lang="en-US" dirty="0"/>
        </a:p>
      </dgm:t>
    </dgm:pt>
    <dgm:pt modelId="{1DE1CD8E-2891-4327-991F-6053F117E429}" type="parTrans" cxnId="{0DB2E1F1-D786-4A41-9508-ADF012CCE758}">
      <dgm:prSet/>
      <dgm:spPr/>
      <dgm:t>
        <a:bodyPr/>
        <a:lstStyle/>
        <a:p>
          <a:endParaRPr lang="en-US"/>
        </a:p>
      </dgm:t>
    </dgm:pt>
    <dgm:pt modelId="{373AB559-0417-498D-BAF3-397DC4DF90F2}" type="sibTrans" cxnId="{0DB2E1F1-D786-4A41-9508-ADF012CCE758}">
      <dgm:prSet/>
      <dgm:spPr/>
      <dgm:t>
        <a:bodyPr/>
        <a:lstStyle/>
        <a:p>
          <a:endParaRPr lang="en-US"/>
        </a:p>
      </dgm:t>
    </dgm:pt>
    <dgm:pt modelId="{322834B7-BD49-413D-BDE1-34CF0538942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Deliver the data required for tactical planning</a:t>
          </a:r>
          <a:endParaRPr lang="en-US" dirty="0"/>
        </a:p>
      </dgm:t>
    </dgm:pt>
    <dgm:pt modelId="{89432E66-C773-4C45-8E88-F233DC1AC77D}" type="parTrans" cxnId="{939FE1B6-9C69-4093-BB24-CCC2D8792C08}">
      <dgm:prSet/>
      <dgm:spPr/>
      <dgm:t>
        <a:bodyPr/>
        <a:lstStyle/>
        <a:p>
          <a:endParaRPr lang="en-US"/>
        </a:p>
      </dgm:t>
    </dgm:pt>
    <dgm:pt modelId="{5257DBDB-58E1-4CB0-9C1D-22CBE346C675}" type="sibTrans" cxnId="{939FE1B6-9C69-4093-BB24-CCC2D8792C08}">
      <dgm:prSet/>
      <dgm:spPr/>
      <dgm:t>
        <a:bodyPr/>
        <a:lstStyle/>
        <a:p>
          <a:endParaRPr lang="en-US"/>
        </a:p>
      </dgm:t>
    </dgm:pt>
    <dgm:pt modelId="{8E42867E-E8D4-4C45-84AA-D422E58F7B4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Monitor the use of resources</a:t>
          </a:r>
          <a:endParaRPr lang="en-US" dirty="0"/>
        </a:p>
      </dgm:t>
    </dgm:pt>
    <dgm:pt modelId="{5B049703-F068-49FA-AD69-63455F95A32A}" type="parTrans" cxnId="{88A03112-AB97-4A7E-89A6-D94F5A70C382}">
      <dgm:prSet/>
      <dgm:spPr/>
      <dgm:t>
        <a:bodyPr/>
        <a:lstStyle/>
        <a:p>
          <a:endParaRPr lang="en-US"/>
        </a:p>
      </dgm:t>
    </dgm:pt>
    <dgm:pt modelId="{D903FC5E-3E93-4B58-8B56-E31289A9737B}" type="sibTrans" cxnId="{88A03112-AB97-4A7E-89A6-D94F5A70C382}">
      <dgm:prSet/>
      <dgm:spPr/>
      <dgm:t>
        <a:bodyPr/>
        <a:lstStyle/>
        <a:p>
          <a:endParaRPr lang="en-US"/>
        </a:p>
      </dgm:t>
    </dgm:pt>
    <dgm:pt modelId="{7A987AA0-8829-4C1C-AF10-59076310F7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Evaluate performance</a:t>
          </a:r>
          <a:endParaRPr lang="en-US" dirty="0"/>
        </a:p>
      </dgm:t>
    </dgm:pt>
    <dgm:pt modelId="{D72667A1-04EF-4B2F-9006-0BA024033E7E}" type="parTrans" cxnId="{B1667895-DF59-4CFC-9BDE-E7072EE471ED}">
      <dgm:prSet/>
      <dgm:spPr/>
      <dgm:t>
        <a:bodyPr/>
        <a:lstStyle/>
        <a:p>
          <a:endParaRPr lang="en-US"/>
        </a:p>
      </dgm:t>
    </dgm:pt>
    <dgm:pt modelId="{4DC77D55-53C5-433E-8AB3-3FD3959CDEA3}" type="sibTrans" cxnId="{B1667895-DF59-4CFC-9BDE-E7072EE471ED}">
      <dgm:prSet/>
      <dgm:spPr/>
      <dgm:t>
        <a:bodyPr/>
        <a:lstStyle/>
        <a:p>
          <a:endParaRPr lang="en-US"/>
        </a:p>
      </dgm:t>
    </dgm:pt>
    <dgm:pt modelId="{8B1D7CB4-40E5-411D-90D0-BA6A105710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Enforce security and privacy of data in the database</a:t>
          </a:r>
          <a:endParaRPr lang="en-US" dirty="0"/>
        </a:p>
      </dgm:t>
    </dgm:pt>
    <dgm:pt modelId="{4C1B5D13-723E-4A89-BBA8-764C2F41ED33}" type="parTrans" cxnId="{6D0DB273-C5D3-4675-8BD8-EAAB772B171C}">
      <dgm:prSet/>
      <dgm:spPr/>
      <dgm:t>
        <a:bodyPr/>
        <a:lstStyle/>
        <a:p>
          <a:endParaRPr lang="en-US"/>
        </a:p>
      </dgm:t>
    </dgm:pt>
    <dgm:pt modelId="{DE152D5C-6034-4960-8104-124EBFB001BA}" type="sibTrans" cxnId="{6D0DB273-C5D3-4675-8BD8-EAAB772B171C}">
      <dgm:prSet/>
      <dgm:spPr/>
      <dgm:t>
        <a:bodyPr/>
        <a:lstStyle/>
        <a:p>
          <a:endParaRPr lang="en-US"/>
        </a:p>
      </dgm:t>
    </dgm:pt>
    <dgm:pt modelId="{B3AB0513-5874-4113-A0C8-E103B2898F6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At the operational management level  </a:t>
          </a:r>
          <a:endParaRPr lang="en-US" dirty="0"/>
        </a:p>
      </dgm:t>
    </dgm:pt>
    <dgm:pt modelId="{93F3501E-F786-41A7-B659-BEC0A6A48041}" type="parTrans" cxnId="{ABC718C3-27E6-4460-BB4E-599537956512}">
      <dgm:prSet/>
      <dgm:spPr/>
      <dgm:t>
        <a:bodyPr/>
        <a:lstStyle/>
        <a:p>
          <a:endParaRPr lang="en-US"/>
        </a:p>
      </dgm:t>
    </dgm:pt>
    <dgm:pt modelId="{BFDD62F2-184A-4D19-8C0A-00736B926CA5}" type="sibTrans" cxnId="{ABC718C3-27E6-4460-BB4E-599537956512}">
      <dgm:prSet/>
      <dgm:spPr/>
      <dgm:t>
        <a:bodyPr/>
        <a:lstStyle/>
        <a:p>
          <a:endParaRPr lang="en-US"/>
        </a:p>
      </dgm:t>
    </dgm:pt>
    <dgm:pt modelId="{4DB0CA8F-24BE-445F-94F7-DA5508C5AE8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Represent and support company operations</a:t>
          </a:r>
          <a:endParaRPr lang="en-US" dirty="0"/>
        </a:p>
      </dgm:t>
    </dgm:pt>
    <dgm:pt modelId="{7021DFB1-3D79-4026-BFF9-93003B425BB9}" type="parTrans" cxnId="{2A1A31FA-FD35-4FCF-957F-7BD790CDFFBC}">
      <dgm:prSet/>
      <dgm:spPr/>
      <dgm:t>
        <a:bodyPr/>
        <a:lstStyle/>
        <a:p>
          <a:endParaRPr lang="en-US"/>
        </a:p>
      </dgm:t>
    </dgm:pt>
    <dgm:pt modelId="{B20B92FE-24E0-406E-8EC4-16CDA293A124}" type="sibTrans" cxnId="{2A1A31FA-FD35-4FCF-957F-7BD790CDFFBC}">
      <dgm:prSet/>
      <dgm:spPr/>
      <dgm:t>
        <a:bodyPr/>
        <a:lstStyle/>
        <a:p>
          <a:endParaRPr lang="en-US"/>
        </a:p>
      </dgm:t>
    </dgm:pt>
    <dgm:pt modelId="{85EDB7D9-BFC7-4D36-9168-BB313AE13B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Produce query results within specified performance levels</a:t>
          </a:r>
          <a:endParaRPr lang="en-US" dirty="0"/>
        </a:p>
      </dgm:t>
    </dgm:pt>
    <dgm:pt modelId="{828DF1FE-111A-4FBE-B306-1F357769FBBA}" type="parTrans" cxnId="{CA8462BA-4590-425D-ABB5-D239C936246D}">
      <dgm:prSet/>
      <dgm:spPr/>
      <dgm:t>
        <a:bodyPr/>
        <a:lstStyle/>
        <a:p>
          <a:endParaRPr lang="en-US"/>
        </a:p>
      </dgm:t>
    </dgm:pt>
    <dgm:pt modelId="{BE047F7A-8E68-40E1-AC55-65B160A35DD2}" type="sibTrans" cxnId="{CA8462BA-4590-425D-ABB5-D239C936246D}">
      <dgm:prSet/>
      <dgm:spPr/>
      <dgm:t>
        <a:bodyPr/>
        <a:lstStyle/>
        <a:p>
          <a:endParaRPr lang="en-US"/>
        </a:p>
      </dgm:t>
    </dgm:pt>
    <dgm:pt modelId="{392BA3DA-7D13-45D6-B9D3-64AEE3D9AF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Enhance the company’s short-term operations</a:t>
          </a:r>
          <a:endParaRPr lang="en-US" dirty="0"/>
        </a:p>
      </dgm:t>
    </dgm:pt>
    <dgm:pt modelId="{99D59A57-AECA-474A-99BA-7B27EE234C55}" type="parTrans" cxnId="{FF5DC8CE-0E64-4101-B7C2-9BA08514D56F}">
      <dgm:prSet/>
      <dgm:spPr/>
      <dgm:t>
        <a:bodyPr/>
        <a:lstStyle/>
        <a:p>
          <a:endParaRPr lang="en-US"/>
        </a:p>
      </dgm:t>
    </dgm:pt>
    <dgm:pt modelId="{4BA28CAC-44E5-4E62-82E7-0578909B1827}" type="sibTrans" cxnId="{FF5DC8CE-0E64-4101-B7C2-9BA08514D56F}">
      <dgm:prSet/>
      <dgm:spPr/>
      <dgm:t>
        <a:bodyPr/>
        <a:lstStyle/>
        <a:p>
          <a:endParaRPr lang="en-US"/>
        </a:p>
      </dgm:t>
    </dgm:pt>
    <dgm:pt modelId="{17C0BACB-629B-410C-9FD7-0B7D0B594E09}">
      <dgm:prSet/>
      <dgm:spPr/>
      <dgm:t>
        <a:bodyPr/>
        <a:lstStyle/>
        <a:p>
          <a:pPr rtl="0">
            <a:lnSpc>
              <a:spcPct val="100000"/>
            </a:lnSpc>
          </a:pPr>
          <a:endParaRPr lang="en-US" dirty="0"/>
        </a:p>
      </dgm:t>
    </dgm:pt>
    <dgm:pt modelId="{1F4BFB2B-8A1E-43DA-AB6A-8E7E4146412B}" type="sibTrans" cxnId="{F88AD86B-A35F-4154-9566-0D3E9117C49B}">
      <dgm:prSet/>
      <dgm:spPr/>
      <dgm:t>
        <a:bodyPr/>
        <a:lstStyle/>
        <a:p>
          <a:endParaRPr lang="en-US"/>
        </a:p>
      </dgm:t>
    </dgm:pt>
    <dgm:pt modelId="{6456B6EC-4927-4B6A-BE64-37658699E078}" type="parTrans" cxnId="{F88AD86B-A35F-4154-9566-0D3E9117C49B}">
      <dgm:prSet/>
      <dgm:spPr/>
      <dgm:t>
        <a:bodyPr/>
        <a:lstStyle/>
        <a:p>
          <a:endParaRPr lang="en-US"/>
        </a:p>
      </dgm:t>
    </dgm:pt>
    <dgm:pt modelId="{2F23FB85-BF0D-409C-B2E4-1B74EE984E0D}" type="pres">
      <dgm:prSet presAssocID="{38E2FF1E-EACC-42F8-8A5C-C870EF1FC133}" presName="Name0" presStyleCnt="0">
        <dgm:presLayoutVars>
          <dgm:dir/>
          <dgm:animLvl val="lvl"/>
          <dgm:resizeHandles val="exact"/>
        </dgm:presLayoutVars>
      </dgm:prSet>
      <dgm:spPr/>
    </dgm:pt>
    <dgm:pt modelId="{1E0C164F-DAD7-49A8-B968-45F540D01D0D}" type="pres">
      <dgm:prSet presAssocID="{33B0BB82-2191-4F23-BCD0-C8D5D6E873F4}" presName="composite" presStyleCnt="0"/>
      <dgm:spPr/>
    </dgm:pt>
    <dgm:pt modelId="{FC0DAB64-9A1E-4A9F-9323-E3C87960C09F}" type="pres">
      <dgm:prSet presAssocID="{33B0BB82-2191-4F23-BCD0-C8D5D6E873F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7211AA-3990-4FE6-8CA7-19D534D850D2}" type="pres">
      <dgm:prSet presAssocID="{33B0BB82-2191-4F23-BCD0-C8D5D6E873F4}" presName="desTx" presStyleLbl="alignAccFollowNode1" presStyleIdx="0" presStyleCnt="3">
        <dgm:presLayoutVars>
          <dgm:bulletEnabled val="1"/>
        </dgm:presLayoutVars>
      </dgm:prSet>
      <dgm:spPr/>
    </dgm:pt>
    <dgm:pt modelId="{45772550-2910-4DCD-AF4C-0E2F8D3ABB12}" type="pres">
      <dgm:prSet presAssocID="{E8F3722E-7FC9-4708-8296-750E46E373EB}" presName="space" presStyleCnt="0"/>
      <dgm:spPr/>
    </dgm:pt>
    <dgm:pt modelId="{51012795-DF70-45E1-9937-B5AA98D2C5DA}" type="pres">
      <dgm:prSet presAssocID="{381E75EE-420E-47E2-8937-379CC175E5DC}" presName="composite" presStyleCnt="0"/>
      <dgm:spPr/>
    </dgm:pt>
    <dgm:pt modelId="{48BE6578-A19F-42CF-8AD4-014FF35910C8}" type="pres">
      <dgm:prSet presAssocID="{381E75EE-420E-47E2-8937-379CC175E5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75E2703-B1B4-444E-8F68-19FFC591D5A6}" type="pres">
      <dgm:prSet presAssocID="{381E75EE-420E-47E2-8937-379CC175E5DC}" presName="desTx" presStyleLbl="alignAccFollowNode1" presStyleIdx="1" presStyleCnt="3">
        <dgm:presLayoutVars>
          <dgm:bulletEnabled val="1"/>
        </dgm:presLayoutVars>
      </dgm:prSet>
      <dgm:spPr/>
    </dgm:pt>
    <dgm:pt modelId="{A20AA269-1F63-42AE-98EE-92EB19893537}" type="pres">
      <dgm:prSet presAssocID="{373AB559-0417-498D-BAF3-397DC4DF90F2}" presName="space" presStyleCnt="0"/>
      <dgm:spPr/>
    </dgm:pt>
    <dgm:pt modelId="{BD3F740E-8D4C-4D2F-A86C-3DB337AA3FE4}" type="pres">
      <dgm:prSet presAssocID="{B3AB0513-5874-4113-A0C8-E103B2898F6D}" presName="composite" presStyleCnt="0"/>
      <dgm:spPr/>
    </dgm:pt>
    <dgm:pt modelId="{FD86D242-FC76-46A9-979F-286692C711E6}" type="pres">
      <dgm:prSet presAssocID="{B3AB0513-5874-4113-A0C8-E103B2898F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63FC2D-A85F-47C6-BCB7-BBB9DFD68B95}" type="pres">
      <dgm:prSet presAssocID="{B3AB0513-5874-4113-A0C8-E103B2898F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DA6E03-03B3-444C-8016-1923D8A3C8F0}" type="presOf" srcId="{51E57E04-406A-49E8-9B7F-A662C52FF65E}" destId="{C07211AA-3990-4FE6-8CA7-19D534D850D2}" srcOrd="0" destOrd="4" presId="urn:microsoft.com/office/officeart/2005/8/layout/hList1"/>
    <dgm:cxn modelId="{9619D204-BBC0-4565-A2A7-BF74C0A2F5BC}" type="presOf" srcId="{51F973F6-F99F-4A2E-AB08-EA60553E0311}" destId="{C07211AA-3990-4FE6-8CA7-19D534D850D2}" srcOrd="0" destOrd="0" presId="urn:microsoft.com/office/officeart/2005/8/layout/hList1"/>
    <dgm:cxn modelId="{88A03112-AB97-4A7E-89A6-D94F5A70C382}" srcId="{381E75EE-420E-47E2-8937-379CC175E5DC}" destId="{8E42867E-E8D4-4C45-84AA-D422E58F7B45}" srcOrd="1" destOrd="0" parTransId="{5B049703-F068-49FA-AD69-63455F95A32A}" sibTransId="{D903FC5E-3E93-4B58-8B56-E31289A9737B}"/>
    <dgm:cxn modelId="{7AA7F827-26AA-4487-9FEF-2895367BDC14}" type="presOf" srcId="{95A511E5-E662-4533-A5B1-14534D40C032}" destId="{C07211AA-3990-4FE6-8CA7-19D534D850D2}" srcOrd="0" destOrd="3" presId="urn:microsoft.com/office/officeart/2005/8/layout/hList1"/>
    <dgm:cxn modelId="{9A31CA30-A711-4BD9-881A-437693808493}" srcId="{33B0BB82-2191-4F23-BCD0-C8D5D6E873F4}" destId="{51E57E04-406A-49E8-9B7F-A662C52FF65E}" srcOrd="4" destOrd="0" parTransId="{93502D04-51D5-49A3-ADF4-4F69F25DBBE7}" sibTransId="{082A7415-DF29-4492-B9F6-E24C4C39C816}"/>
    <dgm:cxn modelId="{AC56105B-9EDF-4E63-8855-F4D1CE41C3FA}" type="presOf" srcId="{322834B7-BD49-413D-BDE1-34CF05389426}" destId="{275E2703-B1B4-444E-8F68-19FFC591D5A6}" srcOrd="0" destOrd="0" presId="urn:microsoft.com/office/officeart/2005/8/layout/hList1"/>
    <dgm:cxn modelId="{AC7A955C-986E-4054-AAF4-667269D34FCE}" type="presOf" srcId="{38E2FF1E-EACC-42F8-8A5C-C870EF1FC133}" destId="{2F23FB85-BF0D-409C-B2E4-1B74EE984E0D}" srcOrd="0" destOrd="0" presId="urn:microsoft.com/office/officeart/2005/8/layout/hList1"/>
    <dgm:cxn modelId="{15E45760-D46A-4342-9966-91B1BFC705AA}" type="presOf" srcId="{7A987AA0-8829-4C1C-AF10-59076310F783}" destId="{275E2703-B1B4-444E-8F68-19FFC591D5A6}" srcOrd="0" destOrd="2" presId="urn:microsoft.com/office/officeart/2005/8/layout/hList1"/>
    <dgm:cxn modelId="{8C761B63-B3F8-4771-B593-BE151DB74059}" type="presOf" srcId="{17C0BACB-629B-410C-9FD7-0B7D0B594E09}" destId="{1863FC2D-A85F-47C6-BCB7-BBB9DFD68B95}" srcOrd="0" destOrd="3" presId="urn:microsoft.com/office/officeart/2005/8/layout/hList1"/>
    <dgm:cxn modelId="{F88AD86B-A35F-4154-9566-0D3E9117C49B}" srcId="{B3AB0513-5874-4113-A0C8-E103B2898F6D}" destId="{17C0BACB-629B-410C-9FD7-0B7D0B594E09}" srcOrd="3" destOrd="0" parTransId="{6456B6EC-4927-4B6A-BE64-37658699E078}" sibTransId="{1F4BFB2B-8A1E-43DA-AB6A-8E7E4146412B}"/>
    <dgm:cxn modelId="{A0399852-6742-401D-A437-4762EACB2FBC}" type="presOf" srcId="{392BA3DA-7D13-45D6-B9D3-64AEE3D9AF11}" destId="{1863FC2D-A85F-47C6-BCB7-BBB9DFD68B95}" srcOrd="0" destOrd="2" presId="urn:microsoft.com/office/officeart/2005/8/layout/hList1"/>
    <dgm:cxn modelId="{6D0DB273-C5D3-4675-8BD8-EAAB772B171C}" srcId="{381E75EE-420E-47E2-8937-379CC175E5DC}" destId="{8B1D7CB4-40E5-411D-90D0-BA6A10571017}" srcOrd="3" destOrd="0" parTransId="{4C1B5D13-723E-4A89-BBA8-764C2F41ED33}" sibTransId="{DE152D5C-6034-4960-8104-124EBFB001BA}"/>
    <dgm:cxn modelId="{2B50DC7A-4BE2-447B-A85D-28F530F44DC4}" type="presOf" srcId="{87DBFDB7-73CC-47FF-9751-680D49D40590}" destId="{C07211AA-3990-4FE6-8CA7-19D534D850D2}" srcOrd="0" destOrd="2" presId="urn:microsoft.com/office/officeart/2005/8/layout/hList1"/>
    <dgm:cxn modelId="{20BAC086-2E87-4FEC-A50A-AD17A8E58688}" type="presOf" srcId="{8E42867E-E8D4-4C45-84AA-D422E58F7B45}" destId="{275E2703-B1B4-444E-8F68-19FFC591D5A6}" srcOrd="0" destOrd="1" presId="urn:microsoft.com/office/officeart/2005/8/layout/hList1"/>
    <dgm:cxn modelId="{B1667895-DF59-4CFC-9BDE-E7072EE471ED}" srcId="{381E75EE-420E-47E2-8937-379CC175E5DC}" destId="{7A987AA0-8829-4C1C-AF10-59076310F783}" srcOrd="2" destOrd="0" parTransId="{D72667A1-04EF-4B2F-9006-0BA024033E7E}" sibTransId="{4DC77D55-53C5-433E-8AB3-3FD3959CDEA3}"/>
    <dgm:cxn modelId="{042C0C96-33C0-483A-9EE4-1B90486BBC1E}" type="presOf" srcId="{4DB0CA8F-24BE-445F-94F7-DA5508C5AE82}" destId="{1863FC2D-A85F-47C6-BCB7-BBB9DFD68B95}" srcOrd="0" destOrd="0" presId="urn:microsoft.com/office/officeart/2005/8/layout/hList1"/>
    <dgm:cxn modelId="{5514AA97-0F8D-49D8-829C-23F338510850}" type="presOf" srcId="{DAE7C528-46BF-4AF7-A029-FAE2BEA6C03C}" destId="{C07211AA-3990-4FE6-8CA7-19D534D850D2}" srcOrd="0" destOrd="1" presId="urn:microsoft.com/office/officeart/2005/8/layout/hList1"/>
    <dgm:cxn modelId="{939FE1B6-9C69-4093-BB24-CCC2D8792C08}" srcId="{381E75EE-420E-47E2-8937-379CC175E5DC}" destId="{322834B7-BD49-413D-BDE1-34CF05389426}" srcOrd="0" destOrd="0" parTransId="{89432E66-C773-4C45-8E88-F233DC1AC77D}" sibTransId="{5257DBDB-58E1-4CB0-9C1D-22CBE346C675}"/>
    <dgm:cxn modelId="{CA8462BA-4590-425D-ABB5-D239C936246D}" srcId="{B3AB0513-5874-4113-A0C8-E103B2898F6D}" destId="{85EDB7D9-BFC7-4D36-9168-BB313AE13B9F}" srcOrd="1" destOrd="0" parTransId="{828DF1FE-111A-4FBE-B306-1F357769FBBA}" sibTransId="{BE047F7A-8E68-40E1-AC55-65B160A35DD2}"/>
    <dgm:cxn modelId="{ABC718C3-27E6-4460-BB4E-599537956512}" srcId="{38E2FF1E-EACC-42F8-8A5C-C870EF1FC133}" destId="{B3AB0513-5874-4113-A0C8-E103B2898F6D}" srcOrd="2" destOrd="0" parTransId="{93F3501E-F786-41A7-B659-BEC0A6A48041}" sibTransId="{BFDD62F2-184A-4D19-8C0A-00736B926CA5}"/>
    <dgm:cxn modelId="{23035AC6-B7A1-4B20-BFFB-482E4341B0F1}" srcId="{33B0BB82-2191-4F23-BCD0-C8D5D6E873F4}" destId="{DAE7C528-46BF-4AF7-A029-FAE2BEA6C03C}" srcOrd="1" destOrd="0" parTransId="{8DF12BC3-6FB4-4207-A1AB-79198217320D}" sibTransId="{9B75622E-CC44-4A8B-B07D-7B89D8A7B282}"/>
    <dgm:cxn modelId="{FF5DC8CE-0E64-4101-B7C2-9BA08514D56F}" srcId="{B3AB0513-5874-4113-A0C8-E103B2898F6D}" destId="{392BA3DA-7D13-45D6-B9D3-64AEE3D9AF11}" srcOrd="2" destOrd="0" parTransId="{99D59A57-AECA-474A-99BA-7B27EE234C55}" sibTransId="{4BA28CAC-44E5-4E62-82E7-0578909B1827}"/>
    <dgm:cxn modelId="{C3EB9AD6-C62B-4111-8CA9-B468E1FEF9EF}" srcId="{33B0BB82-2191-4F23-BCD0-C8D5D6E873F4}" destId="{95A511E5-E662-4533-A5B1-14534D40C032}" srcOrd="3" destOrd="0" parTransId="{2C1D1C4B-96A0-4C86-A20D-609F44D562CD}" sibTransId="{7CA1ECEA-7053-4F22-9D61-49774BC15AA0}"/>
    <dgm:cxn modelId="{734AFFDD-0D5E-4DDF-A7EB-BFA43013330B}" srcId="{33B0BB82-2191-4F23-BCD0-C8D5D6E873F4}" destId="{51F973F6-F99F-4A2E-AB08-EA60553E0311}" srcOrd="0" destOrd="0" parTransId="{55FFF892-A058-42E3-B4D6-29AD81E225B6}" sibTransId="{637418DB-3EA9-447E-9405-380600910E18}"/>
    <dgm:cxn modelId="{B00721E2-F460-47B3-8F71-20B041E79135}" type="presOf" srcId="{8B1D7CB4-40E5-411D-90D0-BA6A10571017}" destId="{275E2703-B1B4-444E-8F68-19FFC591D5A6}" srcOrd="0" destOrd="3" presId="urn:microsoft.com/office/officeart/2005/8/layout/hList1"/>
    <dgm:cxn modelId="{93301FE7-25B7-4A5B-9711-DF6457CA0D5E}" srcId="{38E2FF1E-EACC-42F8-8A5C-C870EF1FC133}" destId="{33B0BB82-2191-4F23-BCD0-C8D5D6E873F4}" srcOrd="0" destOrd="0" parTransId="{5CB1E936-2EEF-4710-8F94-A82601A23281}" sibTransId="{E8F3722E-7FC9-4708-8296-750E46E373EB}"/>
    <dgm:cxn modelId="{7D2FF9EB-20FF-4A88-945F-6F36507758C0}" type="presOf" srcId="{33B0BB82-2191-4F23-BCD0-C8D5D6E873F4}" destId="{FC0DAB64-9A1E-4A9F-9323-E3C87960C09F}" srcOrd="0" destOrd="0" presId="urn:microsoft.com/office/officeart/2005/8/layout/hList1"/>
    <dgm:cxn modelId="{457013EE-7235-49A4-AA76-6D7C57DB2EAD}" srcId="{33B0BB82-2191-4F23-BCD0-C8D5D6E873F4}" destId="{87DBFDB7-73CC-47FF-9751-680D49D40590}" srcOrd="2" destOrd="0" parTransId="{1BF611F5-FB51-405F-9844-AF89BD557810}" sibTransId="{005FF497-58FB-4686-AAB6-5782D6E45A20}"/>
    <dgm:cxn modelId="{0DB2E1F1-D786-4A41-9508-ADF012CCE758}" srcId="{38E2FF1E-EACC-42F8-8A5C-C870EF1FC133}" destId="{381E75EE-420E-47E2-8937-379CC175E5DC}" srcOrd="1" destOrd="0" parTransId="{1DE1CD8E-2891-4327-991F-6053F117E429}" sibTransId="{373AB559-0417-498D-BAF3-397DC4DF90F2}"/>
    <dgm:cxn modelId="{C9AB48F3-F02D-4F61-A3FF-08DD80B0985A}" type="presOf" srcId="{381E75EE-420E-47E2-8937-379CC175E5DC}" destId="{48BE6578-A19F-42CF-8AD4-014FF35910C8}" srcOrd="0" destOrd="0" presId="urn:microsoft.com/office/officeart/2005/8/layout/hList1"/>
    <dgm:cxn modelId="{2A1A31FA-FD35-4FCF-957F-7BD790CDFFBC}" srcId="{B3AB0513-5874-4113-A0C8-E103B2898F6D}" destId="{4DB0CA8F-24BE-445F-94F7-DA5508C5AE82}" srcOrd="0" destOrd="0" parTransId="{7021DFB1-3D79-4026-BFF9-93003B425BB9}" sibTransId="{B20B92FE-24E0-406E-8EC4-16CDA293A124}"/>
    <dgm:cxn modelId="{958C6DFE-8004-4599-96DB-1E7C632A1C42}" type="presOf" srcId="{B3AB0513-5874-4113-A0C8-E103B2898F6D}" destId="{FD86D242-FC76-46A9-979F-286692C711E6}" srcOrd="0" destOrd="0" presId="urn:microsoft.com/office/officeart/2005/8/layout/hList1"/>
    <dgm:cxn modelId="{578A2CFF-311D-4439-B11A-423EB515E658}" type="presOf" srcId="{85EDB7D9-BFC7-4D36-9168-BB313AE13B9F}" destId="{1863FC2D-A85F-47C6-BCB7-BBB9DFD68B95}" srcOrd="0" destOrd="1" presId="urn:microsoft.com/office/officeart/2005/8/layout/hList1"/>
    <dgm:cxn modelId="{65270F5A-8F62-45A8-8B11-8F26753A734C}" type="presParOf" srcId="{2F23FB85-BF0D-409C-B2E4-1B74EE984E0D}" destId="{1E0C164F-DAD7-49A8-B968-45F540D01D0D}" srcOrd="0" destOrd="0" presId="urn:microsoft.com/office/officeart/2005/8/layout/hList1"/>
    <dgm:cxn modelId="{DFBBAFA8-C64E-48A1-B071-9A7F28CD6AF9}" type="presParOf" srcId="{1E0C164F-DAD7-49A8-B968-45F540D01D0D}" destId="{FC0DAB64-9A1E-4A9F-9323-E3C87960C09F}" srcOrd="0" destOrd="0" presId="urn:microsoft.com/office/officeart/2005/8/layout/hList1"/>
    <dgm:cxn modelId="{5619D4B1-BABB-4B70-8CA1-2F2B2EB28BAD}" type="presParOf" srcId="{1E0C164F-DAD7-49A8-B968-45F540D01D0D}" destId="{C07211AA-3990-4FE6-8CA7-19D534D850D2}" srcOrd="1" destOrd="0" presId="urn:microsoft.com/office/officeart/2005/8/layout/hList1"/>
    <dgm:cxn modelId="{0B072041-7A84-457E-AAA0-0E396EF16F7F}" type="presParOf" srcId="{2F23FB85-BF0D-409C-B2E4-1B74EE984E0D}" destId="{45772550-2910-4DCD-AF4C-0E2F8D3ABB12}" srcOrd="1" destOrd="0" presId="urn:microsoft.com/office/officeart/2005/8/layout/hList1"/>
    <dgm:cxn modelId="{A2C26FDE-395F-4504-86E6-E98D76CEDCAA}" type="presParOf" srcId="{2F23FB85-BF0D-409C-B2E4-1B74EE984E0D}" destId="{51012795-DF70-45E1-9937-B5AA98D2C5DA}" srcOrd="2" destOrd="0" presId="urn:microsoft.com/office/officeart/2005/8/layout/hList1"/>
    <dgm:cxn modelId="{0C7A3033-D38D-4EE3-A28D-F970B27D4935}" type="presParOf" srcId="{51012795-DF70-45E1-9937-B5AA98D2C5DA}" destId="{48BE6578-A19F-42CF-8AD4-014FF35910C8}" srcOrd="0" destOrd="0" presId="urn:microsoft.com/office/officeart/2005/8/layout/hList1"/>
    <dgm:cxn modelId="{6BD6ECC8-B062-48A1-A73C-15D7B2D98050}" type="presParOf" srcId="{51012795-DF70-45E1-9937-B5AA98D2C5DA}" destId="{275E2703-B1B4-444E-8F68-19FFC591D5A6}" srcOrd="1" destOrd="0" presId="urn:microsoft.com/office/officeart/2005/8/layout/hList1"/>
    <dgm:cxn modelId="{7DCC6FC3-575B-4A9B-B285-F21B356EE709}" type="presParOf" srcId="{2F23FB85-BF0D-409C-B2E4-1B74EE984E0D}" destId="{A20AA269-1F63-42AE-98EE-92EB19893537}" srcOrd="3" destOrd="0" presId="urn:microsoft.com/office/officeart/2005/8/layout/hList1"/>
    <dgm:cxn modelId="{D1491121-33F9-4B72-8B37-F53633602135}" type="presParOf" srcId="{2F23FB85-BF0D-409C-B2E4-1B74EE984E0D}" destId="{BD3F740E-8D4C-4D2F-A86C-3DB337AA3FE4}" srcOrd="4" destOrd="0" presId="urn:microsoft.com/office/officeart/2005/8/layout/hList1"/>
    <dgm:cxn modelId="{809284F9-0914-4B2D-B867-DD3D9F9B23B4}" type="presParOf" srcId="{BD3F740E-8D4C-4D2F-A86C-3DB337AA3FE4}" destId="{FD86D242-FC76-46A9-979F-286692C711E6}" srcOrd="0" destOrd="0" presId="urn:microsoft.com/office/officeart/2005/8/layout/hList1"/>
    <dgm:cxn modelId="{D48C3279-C87D-4375-8F23-DF2DD5E1DB39}" type="presParOf" srcId="{BD3F740E-8D4C-4D2F-A86C-3DB337AA3FE4}" destId="{1863FC2D-A85F-47C6-BCB7-BBB9DFD68B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FFC56-3C63-47D7-B896-34F5F5EEB6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00998E-BA2D-4877-91B3-19594291507F}">
      <dgm:prSet custT="1"/>
      <dgm:spPr/>
      <dgm:t>
        <a:bodyPr/>
        <a:lstStyle/>
        <a:p>
          <a:pPr rtl="0"/>
          <a:r>
            <a:rPr lang="en-US" sz="2800" dirty="0"/>
            <a:t>Technological aspect</a:t>
          </a:r>
        </a:p>
      </dgm:t>
    </dgm:pt>
    <dgm:pt modelId="{3E795EF2-0784-4DBE-A6D7-085FDC4047A1}" type="parTrans" cxnId="{30D1759E-1DD1-4387-86C2-0C3540D373A8}">
      <dgm:prSet/>
      <dgm:spPr/>
      <dgm:t>
        <a:bodyPr/>
        <a:lstStyle/>
        <a:p>
          <a:endParaRPr lang="en-US"/>
        </a:p>
      </dgm:t>
    </dgm:pt>
    <dgm:pt modelId="{91FF0CD8-2327-4A5A-8994-DD691CAB3C06}" type="sibTrans" cxnId="{30D1759E-1DD1-4387-86C2-0C3540D373A8}">
      <dgm:prSet/>
      <dgm:spPr/>
      <dgm:t>
        <a:bodyPr/>
        <a:lstStyle/>
        <a:p>
          <a:endParaRPr lang="en-US"/>
        </a:p>
      </dgm:t>
    </dgm:pt>
    <dgm:pt modelId="{E9900425-EC1B-4765-BFFD-2D38463008BB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Selecting, installing, configuring, and monitoring the DBMS to ensure that it operates efficiently</a:t>
          </a:r>
        </a:p>
      </dgm:t>
    </dgm:pt>
    <dgm:pt modelId="{7961A57B-0D2F-42E9-998D-FA3D5D3F5445}" type="parTrans" cxnId="{C7FA1FD7-909E-4C25-B234-B70FA147201C}">
      <dgm:prSet/>
      <dgm:spPr/>
      <dgm:t>
        <a:bodyPr/>
        <a:lstStyle/>
        <a:p>
          <a:endParaRPr lang="en-US"/>
        </a:p>
      </dgm:t>
    </dgm:pt>
    <dgm:pt modelId="{DADA9BC9-A470-41FC-BC22-C782A13FE3A4}" type="sibTrans" cxnId="{C7FA1FD7-909E-4C25-B234-B70FA147201C}">
      <dgm:prSet/>
      <dgm:spPr/>
      <dgm:t>
        <a:bodyPr/>
        <a:lstStyle/>
        <a:p>
          <a:endParaRPr lang="en-US"/>
        </a:p>
      </dgm:t>
    </dgm:pt>
    <dgm:pt modelId="{716EA2BA-C57C-4CA6-9E8F-35CBFA1373E8}">
      <dgm:prSet custT="1"/>
      <dgm:spPr/>
      <dgm:t>
        <a:bodyPr/>
        <a:lstStyle/>
        <a:p>
          <a:pPr rtl="0"/>
          <a:r>
            <a:rPr lang="en-US" sz="2800" dirty="0"/>
            <a:t>Managerial aspect</a:t>
          </a:r>
        </a:p>
      </dgm:t>
    </dgm:pt>
    <dgm:pt modelId="{F1551DD3-850E-4AD8-A904-BF38B09B3744}" type="parTrans" cxnId="{DA38CDFC-D3CD-4E8B-982C-CC9F257E3B45}">
      <dgm:prSet/>
      <dgm:spPr/>
      <dgm:t>
        <a:bodyPr/>
        <a:lstStyle/>
        <a:p>
          <a:endParaRPr lang="en-US"/>
        </a:p>
      </dgm:t>
    </dgm:pt>
    <dgm:pt modelId="{3B282D78-E27D-4725-8CB7-03A4B54904FA}" type="sibTrans" cxnId="{DA38CDFC-D3CD-4E8B-982C-CC9F257E3B45}">
      <dgm:prSet/>
      <dgm:spPr/>
      <dgm:t>
        <a:bodyPr/>
        <a:lstStyle/>
        <a:p>
          <a:endParaRPr lang="en-US"/>
        </a:p>
      </dgm:t>
    </dgm:pt>
    <dgm:pt modelId="{1F8E07F5-61F9-4457-BA64-ADDBD2322466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Careful planning to create an appropriate organizational structure </a:t>
          </a:r>
        </a:p>
      </dgm:t>
    </dgm:pt>
    <dgm:pt modelId="{9ACD3B30-4D23-4486-BE07-01EF65DE02B5}" type="parTrans" cxnId="{BA3EBFD0-91C1-4BA2-A5E9-94389DE6C4D1}">
      <dgm:prSet/>
      <dgm:spPr/>
      <dgm:t>
        <a:bodyPr/>
        <a:lstStyle/>
        <a:p>
          <a:endParaRPr lang="en-US"/>
        </a:p>
      </dgm:t>
    </dgm:pt>
    <dgm:pt modelId="{08BEE68C-A835-4EFE-A248-782BB6BB95F7}" type="sibTrans" cxnId="{BA3EBFD0-91C1-4BA2-A5E9-94389DE6C4D1}">
      <dgm:prSet/>
      <dgm:spPr/>
      <dgm:t>
        <a:bodyPr/>
        <a:lstStyle/>
        <a:p>
          <a:endParaRPr lang="en-US"/>
        </a:p>
      </dgm:t>
    </dgm:pt>
    <dgm:pt modelId="{75AD800C-60D6-4051-A49D-3BB6799E9030}">
      <dgm:prSet custT="1"/>
      <dgm:spPr/>
      <dgm:t>
        <a:bodyPr/>
        <a:lstStyle/>
        <a:p>
          <a:pPr rtl="0"/>
          <a:r>
            <a:rPr lang="en-US" sz="2800" dirty="0"/>
            <a:t>Cultural aspect</a:t>
          </a:r>
        </a:p>
      </dgm:t>
    </dgm:pt>
    <dgm:pt modelId="{06F4E31A-EFBF-44ED-9155-3693D53BBB45}" type="parTrans" cxnId="{9F9AA048-D8B4-4A2E-8421-3B663960DD25}">
      <dgm:prSet/>
      <dgm:spPr/>
      <dgm:t>
        <a:bodyPr/>
        <a:lstStyle/>
        <a:p>
          <a:endParaRPr lang="en-US"/>
        </a:p>
      </dgm:t>
    </dgm:pt>
    <dgm:pt modelId="{A6055DC1-E395-4979-9439-1CEE8E05412D}" type="sibTrans" cxnId="{9F9AA048-D8B4-4A2E-8421-3B663960DD25}">
      <dgm:prSet/>
      <dgm:spPr/>
      <dgm:t>
        <a:bodyPr/>
        <a:lstStyle/>
        <a:p>
          <a:endParaRPr lang="en-US"/>
        </a:p>
      </dgm:t>
    </dgm:pt>
    <dgm:pt modelId="{03B90CFC-7E63-4678-85B7-4B2794352345}">
      <dgm:prSet custT="1"/>
      <dgm:spPr/>
      <dgm:t>
        <a:bodyPr/>
        <a:lstStyle/>
        <a:p>
          <a:pPr rtl="0"/>
          <a:r>
            <a:rPr lang="en-US" sz="2000" dirty="0">
              <a:solidFill>
                <a:srgbClr val="002060"/>
              </a:solidFill>
            </a:rPr>
            <a:t>Listening to people’s concerns about the system and explaining its uses and benefits</a:t>
          </a:r>
        </a:p>
      </dgm:t>
    </dgm:pt>
    <dgm:pt modelId="{59D052DF-F2B4-4857-B14B-EADDD3BDEDE4}" type="parTrans" cxnId="{38CB5266-1FEC-48AF-8025-0E3E6FC3D149}">
      <dgm:prSet/>
      <dgm:spPr/>
      <dgm:t>
        <a:bodyPr/>
        <a:lstStyle/>
        <a:p>
          <a:endParaRPr lang="en-US"/>
        </a:p>
      </dgm:t>
    </dgm:pt>
    <dgm:pt modelId="{44B5AC8E-3FBC-4912-A40F-7539BB498CC0}" type="sibTrans" cxnId="{38CB5266-1FEC-48AF-8025-0E3E6FC3D149}">
      <dgm:prSet/>
      <dgm:spPr/>
      <dgm:t>
        <a:bodyPr/>
        <a:lstStyle/>
        <a:p>
          <a:endParaRPr lang="en-US"/>
        </a:p>
      </dgm:t>
    </dgm:pt>
    <dgm:pt modelId="{88134A4A-34F4-4660-82F6-677D7F6CF72B}" type="pres">
      <dgm:prSet presAssocID="{EA3FFC56-3C63-47D7-B896-34F5F5EEB67B}" presName="linear" presStyleCnt="0">
        <dgm:presLayoutVars>
          <dgm:dir/>
          <dgm:animLvl val="lvl"/>
          <dgm:resizeHandles val="exact"/>
        </dgm:presLayoutVars>
      </dgm:prSet>
      <dgm:spPr/>
    </dgm:pt>
    <dgm:pt modelId="{590D81ED-0E50-4013-9B25-A305ABEC8A25}" type="pres">
      <dgm:prSet presAssocID="{F200998E-BA2D-4877-91B3-19594291507F}" presName="parentLin" presStyleCnt="0"/>
      <dgm:spPr/>
    </dgm:pt>
    <dgm:pt modelId="{8DD0B9F1-7A22-4A67-B2A4-A66B38E3E84A}" type="pres">
      <dgm:prSet presAssocID="{F200998E-BA2D-4877-91B3-19594291507F}" presName="parentLeftMargin" presStyleLbl="node1" presStyleIdx="0" presStyleCnt="3"/>
      <dgm:spPr/>
    </dgm:pt>
    <dgm:pt modelId="{D6FC1562-5A2B-4285-89D8-2588764BA594}" type="pres">
      <dgm:prSet presAssocID="{F200998E-BA2D-4877-91B3-195942915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2C8C5E-F457-4E53-B10E-6C3D55A5B835}" type="pres">
      <dgm:prSet presAssocID="{F200998E-BA2D-4877-91B3-19594291507F}" presName="negativeSpace" presStyleCnt="0"/>
      <dgm:spPr/>
    </dgm:pt>
    <dgm:pt modelId="{701D5309-5C13-4A8B-A884-675BBF7CF60F}" type="pres">
      <dgm:prSet presAssocID="{F200998E-BA2D-4877-91B3-19594291507F}" presName="childText" presStyleLbl="conFgAcc1" presStyleIdx="0" presStyleCnt="3">
        <dgm:presLayoutVars>
          <dgm:bulletEnabled val="1"/>
        </dgm:presLayoutVars>
      </dgm:prSet>
      <dgm:spPr/>
    </dgm:pt>
    <dgm:pt modelId="{D1A82523-1331-4607-9BD7-00E652533D8B}" type="pres">
      <dgm:prSet presAssocID="{91FF0CD8-2327-4A5A-8994-DD691CAB3C06}" presName="spaceBetweenRectangles" presStyleCnt="0"/>
      <dgm:spPr/>
    </dgm:pt>
    <dgm:pt modelId="{598F0213-4562-4F16-A80C-1EA547CBE0F8}" type="pres">
      <dgm:prSet presAssocID="{716EA2BA-C57C-4CA6-9E8F-35CBFA1373E8}" presName="parentLin" presStyleCnt="0"/>
      <dgm:spPr/>
    </dgm:pt>
    <dgm:pt modelId="{47829EF3-31AD-45C4-82C0-AD81C174FE5E}" type="pres">
      <dgm:prSet presAssocID="{716EA2BA-C57C-4CA6-9E8F-35CBFA1373E8}" presName="parentLeftMargin" presStyleLbl="node1" presStyleIdx="0" presStyleCnt="3"/>
      <dgm:spPr/>
    </dgm:pt>
    <dgm:pt modelId="{306D4B44-38CB-4F7F-8062-05EDBC698CCB}" type="pres">
      <dgm:prSet presAssocID="{716EA2BA-C57C-4CA6-9E8F-35CBFA1373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47D693-790C-44BD-A9B2-CD48CC52BB95}" type="pres">
      <dgm:prSet presAssocID="{716EA2BA-C57C-4CA6-9E8F-35CBFA1373E8}" presName="negativeSpace" presStyleCnt="0"/>
      <dgm:spPr/>
    </dgm:pt>
    <dgm:pt modelId="{466BDE03-63A1-4223-81F0-20B977B4DE6A}" type="pres">
      <dgm:prSet presAssocID="{716EA2BA-C57C-4CA6-9E8F-35CBFA1373E8}" presName="childText" presStyleLbl="conFgAcc1" presStyleIdx="1" presStyleCnt="3">
        <dgm:presLayoutVars>
          <dgm:bulletEnabled val="1"/>
        </dgm:presLayoutVars>
      </dgm:prSet>
      <dgm:spPr/>
    </dgm:pt>
    <dgm:pt modelId="{D02F6752-6D45-4730-881B-4F030748BB4D}" type="pres">
      <dgm:prSet presAssocID="{3B282D78-E27D-4725-8CB7-03A4B54904FA}" presName="spaceBetweenRectangles" presStyleCnt="0"/>
      <dgm:spPr/>
    </dgm:pt>
    <dgm:pt modelId="{43CFAB92-73DD-4CFE-A524-5257C330FA08}" type="pres">
      <dgm:prSet presAssocID="{75AD800C-60D6-4051-A49D-3BB6799E9030}" presName="parentLin" presStyleCnt="0"/>
      <dgm:spPr/>
    </dgm:pt>
    <dgm:pt modelId="{B81573D1-7CE5-40C0-BAA6-2EA25FF8C0D6}" type="pres">
      <dgm:prSet presAssocID="{75AD800C-60D6-4051-A49D-3BB6799E9030}" presName="parentLeftMargin" presStyleLbl="node1" presStyleIdx="1" presStyleCnt="3"/>
      <dgm:spPr/>
    </dgm:pt>
    <dgm:pt modelId="{C1CFD5CB-CECE-4316-B3C2-71C7882FC901}" type="pres">
      <dgm:prSet presAssocID="{75AD800C-60D6-4051-A49D-3BB6799E90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80CC2B-664A-4E56-9E09-DA5EB698CFFB}" type="pres">
      <dgm:prSet presAssocID="{75AD800C-60D6-4051-A49D-3BB6799E9030}" presName="negativeSpace" presStyleCnt="0"/>
      <dgm:spPr/>
    </dgm:pt>
    <dgm:pt modelId="{9972BC44-EFC0-44D0-B5A9-8A0515017DE2}" type="pres">
      <dgm:prSet presAssocID="{75AD800C-60D6-4051-A49D-3BB6799E90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D83D0A-3DA8-41D5-BF19-AA4CE355EAF4}" type="presOf" srcId="{F200998E-BA2D-4877-91B3-19594291507F}" destId="{D6FC1562-5A2B-4285-89D8-2588764BA594}" srcOrd="1" destOrd="0" presId="urn:microsoft.com/office/officeart/2005/8/layout/list1"/>
    <dgm:cxn modelId="{D6E5D531-D8BD-4039-8B31-14177D548AF0}" type="presOf" srcId="{75AD800C-60D6-4051-A49D-3BB6799E9030}" destId="{C1CFD5CB-CECE-4316-B3C2-71C7882FC901}" srcOrd="1" destOrd="0" presId="urn:microsoft.com/office/officeart/2005/8/layout/list1"/>
    <dgm:cxn modelId="{38CB5266-1FEC-48AF-8025-0E3E6FC3D149}" srcId="{75AD800C-60D6-4051-A49D-3BB6799E9030}" destId="{03B90CFC-7E63-4678-85B7-4B2794352345}" srcOrd="0" destOrd="0" parTransId="{59D052DF-F2B4-4857-B14B-EADDD3BDEDE4}" sibTransId="{44B5AC8E-3FBC-4912-A40F-7539BB498CC0}"/>
    <dgm:cxn modelId="{9F9AA048-D8B4-4A2E-8421-3B663960DD25}" srcId="{EA3FFC56-3C63-47D7-B896-34F5F5EEB67B}" destId="{75AD800C-60D6-4051-A49D-3BB6799E9030}" srcOrd="2" destOrd="0" parTransId="{06F4E31A-EFBF-44ED-9155-3693D53BBB45}" sibTransId="{A6055DC1-E395-4979-9439-1CEE8E05412D}"/>
    <dgm:cxn modelId="{826B3485-A63F-49FF-A7D4-D5DFE2048C2E}" type="presOf" srcId="{1F8E07F5-61F9-4457-BA64-ADDBD2322466}" destId="{466BDE03-63A1-4223-81F0-20B977B4DE6A}" srcOrd="0" destOrd="0" presId="urn:microsoft.com/office/officeart/2005/8/layout/list1"/>
    <dgm:cxn modelId="{144E149C-3E25-4D28-A25F-239CB806BB83}" type="presOf" srcId="{EA3FFC56-3C63-47D7-B896-34F5F5EEB67B}" destId="{88134A4A-34F4-4660-82F6-677D7F6CF72B}" srcOrd="0" destOrd="0" presId="urn:microsoft.com/office/officeart/2005/8/layout/list1"/>
    <dgm:cxn modelId="{30D1759E-1DD1-4387-86C2-0C3540D373A8}" srcId="{EA3FFC56-3C63-47D7-B896-34F5F5EEB67B}" destId="{F200998E-BA2D-4877-91B3-19594291507F}" srcOrd="0" destOrd="0" parTransId="{3E795EF2-0784-4DBE-A6D7-085FDC4047A1}" sibTransId="{91FF0CD8-2327-4A5A-8994-DD691CAB3C06}"/>
    <dgm:cxn modelId="{ECE7AC9E-0B65-4C12-94F0-43563CF4D3ED}" type="presOf" srcId="{F200998E-BA2D-4877-91B3-19594291507F}" destId="{8DD0B9F1-7A22-4A67-B2A4-A66B38E3E84A}" srcOrd="0" destOrd="0" presId="urn:microsoft.com/office/officeart/2005/8/layout/list1"/>
    <dgm:cxn modelId="{181030A3-5E2C-49A3-B5E8-31B9858F1B7B}" type="presOf" srcId="{03B90CFC-7E63-4678-85B7-4B2794352345}" destId="{9972BC44-EFC0-44D0-B5A9-8A0515017DE2}" srcOrd="0" destOrd="0" presId="urn:microsoft.com/office/officeart/2005/8/layout/list1"/>
    <dgm:cxn modelId="{CABF47A6-AEA5-45EE-A17E-AEE4CE2619F6}" type="presOf" srcId="{716EA2BA-C57C-4CA6-9E8F-35CBFA1373E8}" destId="{47829EF3-31AD-45C4-82C0-AD81C174FE5E}" srcOrd="0" destOrd="0" presId="urn:microsoft.com/office/officeart/2005/8/layout/list1"/>
    <dgm:cxn modelId="{48D8CABE-2D63-44F6-814C-C036463D6AEF}" type="presOf" srcId="{716EA2BA-C57C-4CA6-9E8F-35CBFA1373E8}" destId="{306D4B44-38CB-4F7F-8062-05EDBC698CCB}" srcOrd="1" destOrd="0" presId="urn:microsoft.com/office/officeart/2005/8/layout/list1"/>
    <dgm:cxn modelId="{BA3EBFD0-91C1-4BA2-A5E9-94389DE6C4D1}" srcId="{716EA2BA-C57C-4CA6-9E8F-35CBFA1373E8}" destId="{1F8E07F5-61F9-4457-BA64-ADDBD2322466}" srcOrd="0" destOrd="0" parTransId="{9ACD3B30-4D23-4486-BE07-01EF65DE02B5}" sibTransId="{08BEE68C-A835-4EFE-A248-782BB6BB95F7}"/>
    <dgm:cxn modelId="{C7FA1FD7-909E-4C25-B234-B70FA147201C}" srcId="{F200998E-BA2D-4877-91B3-19594291507F}" destId="{E9900425-EC1B-4765-BFFD-2D38463008BB}" srcOrd="0" destOrd="0" parTransId="{7961A57B-0D2F-42E9-998D-FA3D5D3F5445}" sibTransId="{DADA9BC9-A470-41FC-BC22-C782A13FE3A4}"/>
    <dgm:cxn modelId="{150D99ED-7331-4966-AEB7-49A5A5524B53}" type="presOf" srcId="{E9900425-EC1B-4765-BFFD-2D38463008BB}" destId="{701D5309-5C13-4A8B-A884-675BBF7CF60F}" srcOrd="0" destOrd="0" presId="urn:microsoft.com/office/officeart/2005/8/layout/list1"/>
    <dgm:cxn modelId="{8B88A2FA-074A-4ACE-95E8-701E3DDC2CA0}" type="presOf" srcId="{75AD800C-60D6-4051-A49D-3BB6799E9030}" destId="{B81573D1-7CE5-40C0-BAA6-2EA25FF8C0D6}" srcOrd="0" destOrd="0" presId="urn:microsoft.com/office/officeart/2005/8/layout/list1"/>
    <dgm:cxn modelId="{DA38CDFC-D3CD-4E8B-982C-CC9F257E3B45}" srcId="{EA3FFC56-3C63-47D7-B896-34F5F5EEB67B}" destId="{716EA2BA-C57C-4CA6-9E8F-35CBFA1373E8}" srcOrd="1" destOrd="0" parTransId="{F1551DD3-850E-4AD8-A904-BF38B09B3744}" sibTransId="{3B282D78-E27D-4725-8CB7-03A4B54904FA}"/>
    <dgm:cxn modelId="{BAFF3A77-E0BB-4031-BDD5-766AB3BFDF12}" type="presParOf" srcId="{88134A4A-34F4-4660-82F6-677D7F6CF72B}" destId="{590D81ED-0E50-4013-9B25-A305ABEC8A25}" srcOrd="0" destOrd="0" presId="urn:microsoft.com/office/officeart/2005/8/layout/list1"/>
    <dgm:cxn modelId="{DC19BEDC-BFC4-4E27-BA28-DEBBD232E8BD}" type="presParOf" srcId="{590D81ED-0E50-4013-9B25-A305ABEC8A25}" destId="{8DD0B9F1-7A22-4A67-B2A4-A66B38E3E84A}" srcOrd="0" destOrd="0" presId="urn:microsoft.com/office/officeart/2005/8/layout/list1"/>
    <dgm:cxn modelId="{65B32734-351F-4C45-84A5-6A3856E2C673}" type="presParOf" srcId="{590D81ED-0E50-4013-9B25-A305ABEC8A25}" destId="{D6FC1562-5A2B-4285-89D8-2588764BA594}" srcOrd="1" destOrd="0" presId="urn:microsoft.com/office/officeart/2005/8/layout/list1"/>
    <dgm:cxn modelId="{751A7E64-F204-4C8A-B77F-CC18A8914175}" type="presParOf" srcId="{88134A4A-34F4-4660-82F6-677D7F6CF72B}" destId="{832C8C5E-F457-4E53-B10E-6C3D55A5B835}" srcOrd="1" destOrd="0" presId="urn:microsoft.com/office/officeart/2005/8/layout/list1"/>
    <dgm:cxn modelId="{A0D05052-FF26-40E3-A92C-2DF5F7A2697E}" type="presParOf" srcId="{88134A4A-34F4-4660-82F6-677D7F6CF72B}" destId="{701D5309-5C13-4A8B-A884-675BBF7CF60F}" srcOrd="2" destOrd="0" presId="urn:microsoft.com/office/officeart/2005/8/layout/list1"/>
    <dgm:cxn modelId="{76139542-5C1D-40CB-B15B-73F0A4C46C58}" type="presParOf" srcId="{88134A4A-34F4-4660-82F6-677D7F6CF72B}" destId="{D1A82523-1331-4607-9BD7-00E652533D8B}" srcOrd="3" destOrd="0" presId="urn:microsoft.com/office/officeart/2005/8/layout/list1"/>
    <dgm:cxn modelId="{868066B7-CF0E-4F79-9134-F114C33EFBA1}" type="presParOf" srcId="{88134A4A-34F4-4660-82F6-677D7F6CF72B}" destId="{598F0213-4562-4F16-A80C-1EA547CBE0F8}" srcOrd="4" destOrd="0" presId="urn:microsoft.com/office/officeart/2005/8/layout/list1"/>
    <dgm:cxn modelId="{28BAB008-CFBF-424C-A00B-565F740A49C2}" type="presParOf" srcId="{598F0213-4562-4F16-A80C-1EA547CBE0F8}" destId="{47829EF3-31AD-45C4-82C0-AD81C174FE5E}" srcOrd="0" destOrd="0" presId="urn:microsoft.com/office/officeart/2005/8/layout/list1"/>
    <dgm:cxn modelId="{821CFC35-BA71-47D6-BB0B-FF30F5B59D2F}" type="presParOf" srcId="{598F0213-4562-4F16-A80C-1EA547CBE0F8}" destId="{306D4B44-38CB-4F7F-8062-05EDBC698CCB}" srcOrd="1" destOrd="0" presId="urn:microsoft.com/office/officeart/2005/8/layout/list1"/>
    <dgm:cxn modelId="{AEB8167A-2586-4447-84E1-F070A0D67A02}" type="presParOf" srcId="{88134A4A-34F4-4660-82F6-677D7F6CF72B}" destId="{4A47D693-790C-44BD-A9B2-CD48CC52BB95}" srcOrd="5" destOrd="0" presId="urn:microsoft.com/office/officeart/2005/8/layout/list1"/>
    <dgm:cxn modelId="{3E16C179-6080-490D-81E3-BD18F11C053C}" type="presParOf" srcId="{88134A4A-34F4-4660-82F6-677D7F6CF72B}" destId="{466BDE03-63A1-4223-81F0-20B977B4DE6A}" srcOrd="6" destOrd="0" presId="urn:microsoft.com/office/officeart/2005/8/layout/list1"/>
    <dgm:cxn modelId="{17A24C37-780F-42EB-B130-1C49C53E48EF}" type="presParOf" srcId="{88134A4A-34F4-4660-82F6-677D7F6CF72B}" destId="{D02F6752-6D45-4730-881B-4F030748BB4D}" srcOrd="7" destOrd="0" presId="urn:microsoft.com/office/officeart/2005/8/layout/list1"/>
    <dgm:cxn modelId="{6455DACE-262B-4944-A015-726E88D9E220}" type="presParOf" srcId="{88134A4A-34F4-4660-82F6-677D7F6CF72B}" destId="{43CFAB92-73DD-4CFE-A524-5257C330FA08}" srcOrd="8" destOrd="0" presId="urn:microsoft.com/office/officeart/2005/8/layout/list1"/>
    <dgm:cxn modelId="{F1278694-B2DB-405F-9B93-20F6204747A0}" type="presParOf" srcId="{43CFAB92-73DD-4CFE-A524-5257C330FA08}" destId="{B81573D1-7CE5-40C0-BAA6-2EA25FF8C0D6}" srcOrd="0" destOrd="0" presId="urn:microsoft.com/office/officeart/2005/8/layout/list1"/>
    <dgm:cxn modelId="{2267FF44-29B7-408D-8107-550AA42B6F88}" type="presParOf" srcId="{43CFAB92-73DD-4CFE-A524-5257C330FA08}" destId="{C1CFD5CB-CECE-4316-B3C2-71C7882FC901}" srcOrd="1" destOrd="0" presId="urn:microsoft.com/office/officeart/2005/8/layout/list1"/>
    <dgm:cxn modelId="{75C368E0-F769-47EF-B1C0-4AA95E4C429F}" type="presParOf" srcId="{88134A4A-34F4-4660-82F6-677D7F6CF72B}" destId="{4B80CC2B-664A-4E56-9E09-DA5EB698CFFB}" srcOrd="9" destOrd="0" presId="urn:microsoft.com/office/officeart/2005/8/layout/list1"/>
    <dgm:cxn modelId="{A59375AD-A527-459E-9EFF-889CD6BC23A3}" type="presParOf" srcId="{88134A4A-34F4-4660-82F6-677D7F6CF72B}" destId="{9972BC44-EFC0-44D0-B5A9-8A0515017D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5D2E7-D70B-497D-A00C-0E7C8A12C5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6134CD-B42E-47AD-80E5-AFC99DA4C036}">
      <dgm:prSet/>
      <dgm:spPr/>
      <dgm:t>
        <a:bodyPr/>
        <a:lstStyle/>
        <a:p>
          <a:pPr rtl="0"/>
          <a:r>
            <a:rPr lang="en-US" b="1" dirty="0"/>
            <a:t>Information systems (IS) department</a:t>
          </a:r>
          <a:endParaRPr lang="en-US" dirty="0"/>
        </a:p>
      </dgm:t>
    </dgm:pt>
    <dgm:pt modelId="{F1DC60F7-0712-46CE-BDBF-178ABEDEBE7E}" type="parTrans" cxnId="{BE6CBC87-AC27-4090-AC7B-844D968F0B0E}">
      <dgm:prSet/>
      <dgm:spPr/>
      <dgm:t>
        <a:bodyPr/>
        <a:lstStyle/>
        <a:p>
          <a:endParaRPr lang="en-US"/>
        </a:p>
      </dgm:t>
    </dgm:pt>
    <dgm:pt modelId="{1C37B1BE-3730-433C-809E-356B528AB087}" type="sibTrans" cxnId="{BE6CBC87-AC27-4090-AC7B-844D968F0B0E}">
      <dgm:prSet/>
      <dgm:spPr/>
      <dgm:t>
        <a:bodyPr/>
        <a:lstStyle/>
        <a:p>
          <a:endParaRPr lang="en-US"/>
        </a:p>
      </dgm:t>
    </dgm:pt>
    <dgm:pt modelId="{4122DC09-A24F-40E2-A02C-FD23B9DAE203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</a:rPr>
            <a:t>Provides end users with data management support and solutions for information needs</a:t>
          </a:r>
          <a:endParaRPr lang="en-IN" sz="1800" dirty="0">
            <a:solidFill>
              <a:srgbClr val="002060"/>
            </a:solidFill>
          </a:endParaRPr>
        </a:p>
      </dgm:t>
    </dgm:pt>
    <dgm:pt modelId="{1F88CFF5-1752-4329-AC9A-334CB7930859}" type="parTrans" cxnId="{7F4F0C95-74CB-4419-BADC-31DAECDB696B}">
      <dgm:prSet/>
      <dgm:spPr/>
      <dgm:t>
        <a:bodyPr/>
        <a:lstStyle/>
        <a:p>
          <a:endParaRPr lang="en-US"/>
        </a:p>
      </dgm:t>
    </dgm:pt>
    <dgm:pt modelId="{5329F157-9732-47E2-AD80-0B04B6F050E3}" type="sibTrans" cxnId="{7F4F0C95-74CB-4419-BADC-31DAECDB696B}">
      <dgm:prSet/>
      <dgm:spPr/>
      <dgm:t>
        <a:bodyPr/>
        <a:lstStyle/>
        <a:p>
          <a:endParaRPr lang="en-US"/>
        </a:p>
      </dgm:t>
    </dgm:pt>
    <dgm:pt modelId="{A9159E38-0FDE-42AE-A601-0C7F18FBE7A2}">
      <dgm:prSet/>
      <dgm:spPr/>
      <dgm:t>
        <a:bodyPr/>
        <a:lstStyle/>
        <a:p>
          <a:pPr rtl="0"/>
          <a:r>
            <a:rPr lang="en-US" b="1" dirty="0"/>
            <a:t>Database administrator</a:t>
          </a:r>
          <a:endParaRPr lang="en-US" dirty="0"/>
        </a:p>
      </dgm:t>
    </dgm:pt>
    <dgm:pt modelId="{016156EB-AAF2-4582-AA6F-A3EE1EB2A768}" type="parTrans" cxnId="{4B563E37-863B-42C2-9CF0-C5C0245325B1}">
      <dgm:prSet/>
      <dgm:spPr/>
      <dgm:t>
        <a:bodyPr/>
        <a:lstStyle/>
        <a:p>
          <a:endParaRPr lang="en-US"/>
        </a:p>
      </dgm:t>
    </dgm:pt>
    <dgm:pt modelId="{1B605405-6735-47B5-8E3C-2C309E0E89E0}" type="sibTrans" cxnId="{4B563E37-863B-42C2-9CF0-C5C0245325B1}">
      <dgm:prSet/>
      <dgm:spPr/>
      <dgm:t>
        <a:bodyPr/>
        <a:lstStyle/>
        <a:p>
          <a:endParaRPr lang="en-US"/>
        </a:p>
      </dgm:t>
    </dgm:pt>
    <dgm:pt modelId="{19513C0A-89C9-416C-8F38-95A3A80580B9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</a:rPr>
            <a:t>Responsible for control of the centralized and shared database</a:t>
          </a:r>
          <a:endParaRPr lang="en-IN" sz="1800" dirty="0">
            <a:solidFill>
              <a:srgbClr val="002060"/>
            </a:solidFill>
          </a:endParaRPr>
        </a:p>
      </dgm:t>
    </dgm:pt>
    <dgm:pt modelId="{2DE5A85B-055E-4FA6-9FAF-6646C6AF884D}" type="parTrans" cxnId="{7B9B5F08-6C23-47D9-91FD-FD86FDD994B6}">
      <dgm:prSet/>
      <dgm:spPr/>
      <dgm:t>
        <a:bodyPr/>
        <a:lstStyle/>
        <a:p>
          <a:endParaRPr lang="en-US"/>
        </a:p>
      </dgm:t>
    </dgm:pt>
    <dgm:pt modelId="{76E8E011-A8AD-4E5B-89AB-E83520DEA8BC}" type="sibTrans" cxnId="{7B9B5F08-6C23-47D9-91FD-FD86FDD994B6}">
      <dgm:prSet/>
      <dgm:spPr/>
      <dgm:t>
        <a:bodyPr/>
        <a:lstStyle/>
        <a:p>
          <a:endParaRPr lang="en-US"/>
        </a:p>
      </dgm:t>
    </dgm:pt>
    <dgm:pt modelId="{8DB04DDD-14F3-43D1-956F-767B5CC06547}">
      <dgm:prSet/>
      <dgm:spPr/>
      <dgm:t>
        <a:bodyPr/>
        <a:lstStyle/>
        <a:p>
          <a:pPr rtl="0"/>
          <a:r>
            <a:rPr lang="en-US" b="1" dirty="0"/>
            <a:t>Systems administrator</a:t>
          </a:r>
          <a:endParaRPr lang="en-US" dirty="0"/>
        </a:p>
      </dgm:t>
    </dgm:pt>
    <dgm:pt modelId="{D74A3AF1-2C7F-4995-B00A-FB6800BFA670}" type="parTrans" cxnId="{46A8E7E0-01F4-4223-85EA-13D7E5E76CCA}">
      <dgm:prSet/>
      <dgm:spPr/>
      <dgm:t>
        <a:bodyPr/>
        <a:lstStyle/>
        <a:p>
          <a:endParaRPr lang="en-US"/>
        </a:p>
      </dgm:t>
    </dgm:pt>
    <dgm:pt modelId="{4CDA3FD9-612A-46C2-B4B1-89D8A44B946F}" type="sibTrans" cxnId="{46A8E7E0-01F4-4223-85EA-13D7E5E76CCA}">
      <dgm:prSet/>
      <dgm:spPr/>
      <dgm:t>
        <a:bodyPr/>
        <a:lstStyle/>
        <a:p>
          <a:endParaRPr lang="en-US"/>
        </a:p>
      </dgm:t>
    </dgm:pt>
    <dgm:pt modelId="{9A5BE696-3775-452B-988B-12AD8EF8120F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</a:rPr>
            <a:t>General coordinator of all DBAs</a:t>
          </a:r>
          <a:endParaRPr lang="en-IN" sz="1800" dirty="0">
            <a:solidFill>
              <a:srgbClr val="002060"/>
            </a:solidFill>
          </a:endParaRPr>
        </a:p>
      </dgm:t>
    </dgm:pt>
    <dgm:pt modelId="{06BFBE85-E1F9-4B72-AB6A-D4598F640BE9}" type="parTrans" cxnId="{EF841E05-5689-4C5D-8382-F54C5A3C5449}">
      <dgm:prSet/>
      <dgm:spPr/>
      <dgm:t>
        <a:bodyPr/>
        <a:lstStyle/>
        <a:p>
          <a:endParaRPr lang="en-US"/>
        </a:p>
      </dgm:t>
    </dgm:pt>
    <dgm:pt modelId="{5C42524C-EAE1-4E5F-9765-ED498E153E10}" type="sibTrans" cxnId="{EF841E05-5689-4C5D-8382-F54C5A3C5449}">
      <dgm:prSet/>
      <dgm:spPr/>
      <dgm:t>
        <a:bodyPr/>
        <a:lstStyle/>
        <a:p>
          <a:endParaRPr lang="en-US"/>
        </a:p>
      </dgm:t>
    </dgm:pt>
    <dgm:pt modelId="{6B4E8434-1E91-4975-97D8-41D280C7E9A6}">
      <dgm:prSet/>
      <dgm:spPr/>
      <dgm:t>
        <a:bodyPr/>
        <a:lstStyle/>
        <a:p>
          <a:pPr rtl="0"/>
          <a:r>
            <a:rPr lang="en-US" b="1" dirty="0"/>
            <a:t>Data administrator (DA) </a:t>
          </a:r>
          <a:r>
            <a:rPr lang="en-US" dirty="0"/>
            <a:t>or</a:t>
          </a:r>
          <a:r>
            <a:rPr lang="en-US" b="1" dirty="0"/>
            <a:t> information resource manager (IRM)</a:t>
          </a:r>
          <a:endParaRPr lang="en-US" dirty="0"/>
        </a:p>
      </dgm:t>
    </dgm:pt>
    <dgm:pt modelId="{A8812F58-5C86-401C-913E-2F1770440FE6}" type="parTrans" cxnId="{EDB3B396-BD5A-4E32-A0EC-6A1144A4FCA1}">
      <dgm:prSet/>
      <dgm:spPr/>
      <dgm:t>
        <a:bodyPr/>
        <a:lstStyle/>
        <a:p>
          <a:endParaRPr lang="en-US"/>
        </a:p>
      </dgm:t>
    </dgm:pt>
    <dgm:pt modelId="{E51CEEF3-F73A-496E-850A-C93358F4DEA6}" type="sibTrans" cxnId="{EDB3B396-BD5A-4E32-A0EC-6A1144A4FCA1}">
      <dgm:prSet/>
      <dgm:spPr/>
      <dgm:t>
        <a:bodyPr/>
        <a:lstStyle/>
        <a:p>
          <a:endParaRPr lang="en-US"/>
        </a:p>
      </dgm:t>
    </dgm:pt>
    <dgm:pt modelId="{7DE58231-75AD-4480-9F87-39F60DED29AD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</a:rPr>
            <a:t>Has a higher degree of responsibility and authority than the DBA</a:t>
          </a:r>
          <a:endParaRPr lang="en-IN" sz="1800" dirty="0">
            <a:solidFill>
              <a:srgbClr val="002060"/>
            </a:solidFill>
          </a:endParaRPr>
        </a:p>
      </dgm:t>
    </dgm:pt>
    <dgm:pt modelId="{AF3A8E4F-AA05-44A0-9AAA-B4343B57A048}" type="parTrans" cxnId="{1251506B-C17E-48E2-9102-B933E769E497}">
      <dgm:prSet/>
      <dgm:spPr/>
      <dgm:t>
        <a:bodyPr/>
        <a:lstStyle/>
        <a:p>
          <a:endParaRPr lang="en-US"/>
        </a:p>
      </dgm:t>
    </dgm:pt>
    <dgm:pt modelId="{B1EAFB4A-E773-4760-B038-BAD1E9471763}" type="sibTrans" cxnId="{1251506B-C17E-48E2-9102-B933E769E497}">
      <dgm:prSet/>
      <dgm:spPr/>
      <dgm:t>
        <a:bodyPr/>
        <a:lstStyle/>
        <a:p>
          <a:endParaRPr lang="en-US"/>
        </a:p>
      </dgm:t>
    </dgm:pt>
    <dgm:pt modelId="{080C8BDC-94E5-40C4-A2C0-DC4F83948335}" type="pres">
      <dgm:prSet presAssocID="{57D5D2E7-D70B-497D-A00C-0E7C8A12C5A1}" presName="linear" presStyleCnt="0">
        <dgm:presLayoutVars>
          <dgm:animLvl val="lvl"/>
          <dgm:resizeHandles val="exact"/>
        </dgm:presLayoutVars>
      </dgm:prSet>
      <dgm:spPr/>
    </dgm:pt>
    <dgm:pt modelId="{60C12E7F-56E1-40F7-899D-CDE378A0B727}" type="pres">
      <dgm:prSet presAssocID="{726134CD-B42E-47AD-80E5-AFC99DA4C036}" presName="parentText" presStyleLbl="node1" presStyleIdx="0" presStyleCnt="4" custScaleX="100000" custScaleY="69046">
        <dgm:presLayoutVars>
          <dgm:chMax val="0"/>
          <dgm:bulletEnabled val="1"/>
        </dgm:presLayoutVars>
      </dgm:prSet>
      <dgm:spPr/>
    </dgm:pt>
    <dgm:pt modelId="{8AAD01DF-9D6C-4B42-A7D1-80756ED3C043}" type="pres">
      <dgm:prSet presAssocID="{726134CD-B42E-47AD-80E5-AFC99DA4C036}" presName="childText" presStyleLbl="revTx" presStyleIdx="0" presStyleCnt="4">
        <dgm:presLayoutVars>
          <dgm:bulletEnabled val="1"/>
        </dgm:presLayoutVars>
      </dgm:prSet>
      <dgm:spPr/>
    </dgm:pt>
    <dgm:pt modelId="{85B758F7-DC05-4A2D-88FD-3E3E1A65D67A}" type="pres">
      <dgm:prSet presAssocID="{A9159E38-0FDE-42AE-A601-0C7F18FBE7A2}" presName="parentText" presStyleLbl="node1" presStyleIdx="1" presStyleCnt="4" custScaleX="100000" custScaleY="69046">
        <dgm:presLayoutVars>
          <dgm:chMax val="0"/>
          <dgm:bulletEnabled val="1"/>
        </dgm:presLayoutVars>
      </dgm:prSet>
      <dgm:spPr/>
    </dgm:pt>
    <dgm:pt modelId="{8FB61984-78E2-4C9D-A87C-C1EE68126B94}" type="pres">
      <dgm:prSet presAssocID="{A9159E38-0FDE-42AE-A601-0C7F18FBE7A2}" presName="childText" presStyleLbl="revTx" presStyleIdx="1" presStyleCnt="4" custLinFactNeighborY="8056">
        <dgm:presLayoutVars>
          <dgm:bulletEnabled val="1"/>
        </dgm:presLayoutVars>
      </dgm:prSet>
      <dgm:spPr/>
    </dgm:pt>
    <dgm:pt modelId="{236DD144-0C7D-4624-9FE8-6FC6B79C14D0}" type="pres">
      <dgm:prSet presAssocID="{8DB04DDD-14F3-43D1-956F-767B5CC06547}" presName="parentText" presStyleLbl="node1" presStyleIdx="2" presStyleCnt="4" custScaleX="100000" custScaleY="69046">
        <dgm:presLayoutVars>
          <dgm:chMax val="0"/>
          <dgm:bulletEnabled val="1"/>
        </dgm:presLayoutVars>
      </dgm:prSet>
      <dgm:spPr/>
    </dgm:pt>
    <dgm:pt modelId="{BDF7593D-CB69-4D83-BF09-88CEE0F6932A}" type="pres">
      <dgm:prSet presAssocID="{8DB04DDD-14F3-43D1-956F-767B5CC06547}" presName="childText" presStyleLbl="revTx" presStyleIdx="2" presStyleCnt="4" custLinFactNeighborY="4065">
        <dgm:presLayoutVars>
          <dgm:bulletEnabled val="1"/>
        </dgm:presLayoutVars>
      </dgm:prSet>
      <dgm:spPr/>
    </dgm:pt>
    <dgm:pt modelId="{0D286F8D-E451-4DA2-AF02-7846D4C719B3}" type="pres">
      <dgm:prSet presAssocID="{6B4E8434-1E91-4975-97D8-41D280C7E9A6}" presName="parentText" presStyleLbl="node1" presStyleIdx="3" presStyleCnt="4" custScaleX="100000" custScaleY="69046">
        <dgm:presLayoutVars>
          <dgm:chMax val="0"/>
          <dgm:bulletEnabled val="1"/>
        </dgm:presLayoutVars>
      </dgm:prSet>
      <dgm:spPr/>
    </dgm:pt>
    <dgm:pt modelId="{A1831B47-5EC3-44FF-B7FB-63614A67C684}" type="pres">
      <dgm:prSet presAssocID="{6B4E8434-1E91-4975-97D8-41D280C7E9A6}" presName="childText" presStyleLbl="revTx" presStyleIdx="3" presStyleCnt="4" custLinFactNeighborY="2050">
        <dgm:presLayoutVars>
          <dgm:bulletEnabled val="1"/>
        </dgm:presLayoutVars>
      </dgm:prSet>
      <dgm:spPr/>
    </dgm:pt>
  </dgm:ptLst>
  <dgm:cxnLst>
    <dgm:cxn modelId="{EF841E05-5689-4C5D-8382-F54C5A3C5449}" srcId="{8DB04DDD-14F3-43D1-956F-767B5CC06547}" destId="{9A5BE696-3775-452B-988B-12AD8EF8120F}" srcOrd="0" destOrd="0" parTransId="{06BFBE85-E1F9-4B72-AB6A-D4598F640BE9}" sibTransId="{5C42524C-EAE1-4E5F-9765-ED498E153E10}"/>
    <dgm:cxn modelId="{7B9B5F08-6C23-47D9-91FD-FD86FDD994B6}" srcId="{A9159E38-0FDE-42AE-A601-0C7F18FBE7A2}" destId="{19513C0A-89C9-416C-8F38-95A3A80580B9}" srcOrd="0" destOrd="0" parTransId="{2DE5A85B-055E-4FA6-9FAF-6646C6AF884D}" sibTransId="{76E8E011-A8AD-4E5B-89AB-E83520DEA8BC}"/>
    <dgm:cxn modelId="{4B563E37-863B-42C2-9CF0-C5C0245325B1}" srcId="{57D5D2E7-D70B-497D-A00C-0E7C8A12C5A1}" destId="{A9159E38-0FDE-42AE-A601-0C7F18FBE7A2}" srcOrd="1" destOrd="0" parTransId="{016156EB-AAF2-4582-AA6F-A3EE1EB2A768}" sibTransId="{1B605405-6735-47B5-8E3C-2C309E0E89E0}"/>
    <dgm:cxn modelId="{1251506B-C17E-48E2-9102-B933E769E497}" srcId="{6B4E8434-1E91-4975-97D8-41D280C7E9A6}" destId="{7DE58231-75AD-4480-9F87-39F60DED29AD}" srcOrd="0" destOrd="0" parTransId="{AF3A8E4F-AA05-44A0-9AAA-B4343B57A048}" sibTransId="{B1EAFB4A-E773-4760-B038-BAD1E9471763}"/>
    <dgm:cxn modelId="{11C5A253-5ED4-488B-A269-258C14CBEACF}" type="presOf" srcId="{4122DC09-A24F-40E2-A02C-FD23B9DAE203}" destId="{8AAD01DF-9D6C-4B42-A7D1-80756ED3C043}" srcOrd="0" destOrd="0" presId="urn:microsoft.com/office/officeart/2005/8/layout/vList2"/>
    <dgm:cxn modelId="{BE6CBC87-AC27-4090-AC7B-844D968F0B0E}" srcId="{57D5D2E7-D70B-497D-A00C-0E7C8A12C5A1}" destId="{726134CD-B42E-47AD-80E5-AFC99DA4C036}" srcOrd="0" destOrd="0" parTransId="{F1DC60F7-0712-46CE-BDBF-178ABEDEBE7E}" sibTransId="{1C37B1BE-3730-433C-809E-356B528AB087}"/>
    <dgm:cxn modelId="{5BFC3E91-3427-48A9-883E-752A63DAA165}" type="presOf" srcId="{7DE58231-75AD-4480-9F87-39F60DED29AD}" destId="{A1831B47-5EC3-44FF-B7FB-63614A67C684}" srcOrd="0" destOrd="0" presId="urn:microsoft.com/office/officeart/2005/8/layout/vList2"/>
    <dgm:cxn modelId="{7F4F0C95-74CB-4419-BADC-31DAECDB696B}" srcId="{726134CD-B42E-47AD-80E5-AFC99DA4C036}" destId="{4122DC09-A24F-40E2-A02C-FD23B9DAE203}" srcOrd="0" destOrd="0" parTransId="{1F88CFF5-1752-4329-AC9A-334CB7930859}" sibTransId="{5329F157-9732-47E2-AD80-0B04B6F050E3}"/>
    <dgm:cxn modelId="{EDB3B396-BD5A-4E32-A0EC-6A1144A4FCA1}" srcId="{57D5D2E7-D70B-497D-A00C-0E7C8A12C5A1}" destId="{6B4E8434-1E91-4975-97D8-41D280C7E9A6}" srcOrd="3" destOrd="0" parTransId="{A8812F58-5C86-401C-913E-2F1770440FE6}" sibTransId="{E51CEEF3-F73A-496E-850A-C93358F4DEA6}"/>
    <dgm:cxn modelId="{1B369199-62A7-49E9-BAA4-05FF0D98FAEF}" type="presOf" srcId="{57D5D2E7-D70B-497D-A00C-0E7C8A12C5A1}" destId="{080C8BDC-94E5-40C4-A2C0-DC4F83948335}" srcOrd="0" destOrd="0" presId="urn:microsoft.com/office/officeart/2005/8/layout/vList2"/>
    <dgm:cxn modelId="{4F37C29A-1000-46EB-AFD3-C15D02EDF021}" type="presOf" srcId="{A9159E38-0FDE-42AE-A601-0C7F18FBE7A2}" destId="{85B758F7-DC05-4A2D-88FD-3E3E1A65D67A}" srcOrd="0" destOrd="0" presId="urn:microsoft.com/office/officeart/2005/8/layout/vList2"/>
    <dgm:cxn modelId="{2F44E7AF-CD90-4C05-BD01-0908A1E4C5AA}" type="presOf" srcId="{9A5BE696-3775-452B-988B-12AD8EF8120F}" destId="{BDF7593D-CB69-4D83-BF09-88CEE0F6932A}" srcOrd="0" destOrd="0" presId="urn:microsoft.com/office/officeart/2005/8/layout/vList2"/>
    <dgm:cxn modelId="{0E2AE7C8-E338-47C7-8863-8C663C64FC72}" type="presOf" srcId="{19513C0A-89C9-416C-8F38-95A3A80580B9}" destId="{8FB61984-78E2-4C9D-A87C-C1EE68126B94}" srcOrd="0" destOrd="0" presId="urn:microsoft.com/office/officeart/2005/8/layout/vList2"/>
    <dgm:cxn modelId="{590665CD-B0E2-4BC4-8631-C64F3A4F08FB}" type="presOf" srcId="{6B4E8434-1E91-4975-97D8-41D280C7E9A6}" destId="{0D286F8D-E451-4DA2-AF02-7846D4C719B3}" srcOrd="0" destOrd="0" presId="urn:microsoft.com/office/officeart/2005/8/layout/vList2"/>
    <dgm:cxn modelId="{4CB773D2-F7E8-42C4-AC08-059BD18960D6}" type="presOf" srcId="{726134CD-B42E-47AD-80E5-AFC99DA4C036}" destId="{60C12E7F-56E1-40F7-899D-CDE378A0B727}" srcOrd="0" destOrd="0" presId="urn:microsoft.com/office/officeart/2005/8/layout/vList2"/>
    <dgm:cxn modelId="{4A98FBD8-F0E9-4D69-99B8-40751ACBBEE5}" type="presOf" srcId="{8DB04DDD-14F3-43D1-956F-767B5CC06547}" destId="{236DD144-0C7D-4624-9FE8-6FC6B79C14D0}" srcOrd="0" destOrd="0" presId="urn:microsoft.com/office/officeart/2005/8/layout/vList2"/>
    <dgm:cxn modelId="{46A8E7E0-01F4-4223-85EA-13D7E5E76CCA}" srcId="{57D5D2E7-D70B-497D-A00C-0E7C8A12C5A1}" destId="{8DB04DDD-14F3-43D1-956F-767B5CC06547}" srcOrd="2" destOrd="0" parTransId="{D74A3AF1-2C7F-4995-B00A-FB6800BFA670}" sibTransId="{4CDA3FD9-612A-46C2-B4B1-89D8A44B946F}"/>
    <dgm:cxn modelId="{C44FCE3C-6EDA-4840-9591-C852E344D8D8}" type="presParOf" srcId="{080C8BDC-94E5-40C4-A2C0-DC4F83948335}" destId="{60C12E7F-56E1-40F7-899D-CDE378A0B727}" srcOrd="0" destOrd="0" presId="urn:microsoft.com/office/officeart/2005/8/layout/vList2"/>
    <dgm:cxn modelId="{BF0CF850-45B5-4EE1-AE69-DEA57DE44B8F}" type="presParOf" srcId="{080C8BDC-94E5-40C4-A2C0-DC4F83948335}" destId="{8AAD01DF-9D6C-4B42-A7D1-80756ED3C043}" srcOrd="1" destOrd="0" presId="urn:microsoft.com/office/officeart/2005/8/layout/vList2"/>
    <dgm:cxn modelId="{749507A4-2AD6-48BB-BDCC-473F31BDB94B}" type="presParOf" srcId="{080C8BDC-94E5-40C4-A2C0-DC4F83948335}" destId="{85B758F7-DC05-4A2D-88FD-3E3E1A65D67A}" srcOrd="2" destOrd="0" presId="urn:microsoft.com/office/officeart/2005/8/layout/vList2"/>
    <dgm:cxn modelId="{E9468C9D-57DD-43BD-B152-7050612D3053}" type="presParOf" srcId="{080C8BDC-94E5-40C4-A2C0-DC4F83948335}" destId="{8FB61984-78E2-4C9D-A87C-C1EE68126B94}" srcOrd="3" destOrd="0" presId="urn:microsoft.com/office/officeart/2005/8/layout/vList2"/>
    <dgm:cxn modelId="{C89C0935-84D4-4856-BBAC-C58B8637EDA3}" type="presParOf" srcId="{080C8BDC-94E5-40C4-A2C0-DC4F83948335}" destId="{236DD144-0C7D-4624-9FE8-6FC6B79C14D0}" srcOrd="4" destOrd="0" presId="urn:microsoft.com/office/officeart/2005/8/layout/vList2"/>
    <dgm:cxn modelId="{E548FD90-4F79-4B47-AD50-1FD844E7AEDE}" type="presParOf" srcId="{080C8BDC-94E5-40C4-A2C0-DC4F83948335}" destId="{BDF7593D-CB69-4D83-BF09-88CEE0F6932A}" srcOrd="5" destOrd="0" presId="urn:microsoft.com/office/officeart/2005/8/layout/vList2"/>
    <dgm:cxn modelId="{6DF044DD-CDD6-4718-963C-60BE89800D13}" type="presParOf" srcId="{080C8BDC-94E5-40C4-A2C0-DC4F83948335}" destId="{0D286F8D-E451-4DA2-AF02-7846D4C719B3}" srcOrd="6" destOrd="0" presId="urn:microsoft.com/office/officeart/2005/8/layout/vList2"/>
    <dgm:cxn modelId="{0790C281-4B59-400B-B2CB-973E2B650A85}" type="presParOf" srcId="{080C8BDC-94E5-40C4-A2C0-DC4F83948335}" destId="{A1831B47-5EC3-44FF-B7FB-63614A67C68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F967C-DAFE-4B3E-BDD2-6F1986D53C3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6CC7E7-3282-41C2-B2A5-217D74039AAF}">
      <dgm:prSet custT="1"/>
      <dgm:spPr/>
      <dgm:t>
        <a:bodyPr/>
        <a:lstStyle/>
        <a:p>
          <a:pPr rtl="0"/>
          <a:r>
            <a:rPr lang="en-US" sz="2400" dirty="0"/>
            <a:t>Graphics </a:t>
          </a:r>
        </a:p>
      </dgm:t>
    </dgm:pt>
    <dgm:pt modelId="{E952211F-44FC-4BC7-B4BE-D1B690D397B3}" type="parTrans" cxnId="{0E7E9705-55C1-4FD6-BC39-AEFB0CC46F07}">
      <dgm:prSet/>
      <dgm:spPr/>
      <dgm:t>
        <a:bodyPr/>
        <a:lstStyle/>
        <a:p>
          <a:endParaRPr lang="en-US"/>
        </a:p>
      </dgm:t>
    </dgm:pt>
    <dgm:pt modelId="{90E23DB3-7D6E-43F6-A717-4EBE193F2AE3}" type="sibTrans" cxnId="{0E7E9705-55C1-4FD6-BC39-AEFB0CC46F07}">
      <dgm:prSet/>
      <dgm:spPr/>
      <dgm:t>
        <a:bodyPr/>
        <a:lstStyle/>
        <a:p>
          <a:endParaRPr lang="en-US"/>
        </a:p>
      </dgm:t>
    </dgm:pt>
    <dgm:pt modelId="{33F34F92-CFCE-4FB1-A24F-C6C8617C0973}">
      <dgm:prSet custT="1"/>
      <dgm:spPr/>
      <dgm:t>
        <a:bodyPr/>
        <a:lstStyle/>
        <a:p>
          <a:pPr rtl="0"/>
          <a:r>
            <a:rPr lang="en-US" sz="2400" dirty="0"/>
            <a:t>Screen painters and report generators</a:t>
          </a:r>
        </a:p>
      </dgm:t>
    </dgm:pt>
    <dgm:pt modelId="{1BB7A01F-7733-4BC6-BFCF-C928D4F946A8}" type="parTrans" cxnId="{D1196C6A-ACB3-4588-BFCB-07BF1F706008}">
      <dgm:prSet/>
      <dgm:spPr/>
      <dgm:t>
        <a:bodyPr/>
        <a:lstStyle/>
        <a:p>
          <a:endParaRPr lang="en-US"/>
        </a:p>
      </dgm:t>
    </dgm:pt>
    <dgm:pt modelId="{7445250E-40B9-427C-9664-AA62F7641302}" type="sibTrans" cxnId="{D1196C6A-ACB3-4588-BFCB-07BF1F706008}">
      <dgm:prSet/>
      <dgm:spPr/>
      <dgm:t>
        <a:bodyPr/>
        <a:lstStyle/>
        <a:p>
          <a:endParaRPr lang="en-US"/>
        </a:p>
      </dgm:t>
    </dgm:pt>
    <dgm:pt modelId="{562DA4EA-B4B0-4FDB-9336-0F86441A1322}">
      <dgm:prSet custT="1"/>
      <dgm:spPr/>
      <dgm:t>
        <a:bodyPr/>
        <a:lstStyle/>
        <a:p>
          <a:pPr rtl="0"/>
          <a:r>
            <a:rPr lang="en-US" sz="2400" dirty="0"/>
            <a:t>Integrated repository</a:t>
          </a:r>
        </a:p>
      </dgm:t>
    </dgm:pt>
    <dgm:pt modelId="{D6530C8C-7006-4DB7-A052-DA7C91473667}" type="parTrans" cxnId="{80508D75-686C-4AB7-A67A-F1F3C0F764CB}">
      <dgm:prSet/>
      <dgm:spPr/>
      <dgm:t>
        <a:bodyPr/>
        <a:lstStyle/>
        <a:p>
          <a:endParaRPr lang="en-US"/>
        </a:p>
      </dgm:t>
    </dgm:pt>
    <dgm:pt modelId="{9FD68313-FB91-4ECB-BD4B-11613E764600}" type="sibTrans" cxnId="{80508D75-686C-4AB7-A67A-F1F3C0F764CB}">
      <dgm:prSet/>
      <dgm:spPr/>
      <dgm:t>
        <a:bodyPr/>
        <a:lstStyle/>
        <a:p>
          <a:endParaRPr lang="en-US"/>
        </a:p>
      </dgm:t>
    </dgm:pt>
    <dgm:pt modelId="{89FD065C-C515-4ADC-BA41-E08FC9A22448}">
      <dgm:prSet custT="1"/>
      <dgm:spPr/>
      <dgm:t>
        <a:bodyPr/>
        <a:lstStyle/>
        <a:p>
          <a:pPr rtl="0"/>
          <a:r>
            <a:rPr lang="en-US" sz="2400" dirty="0"/>
            <a:t>Analysis segment </a:t>
          </a:r>
        </a:p>
      </dgm:t>
    </dgm:pt>
    <dgm:pt modelId="{131AEC00-909E-45CA-B45F-984A2EFBF6ED}" type="parTrans" cxnId="{C7C7B7EF-C87E-471A-B07F-B8163AE7FA6A}">
      <dgm:prSet/>
      <dgm:spPr/>
      <dgm:t>
        <a:bodyPr/>
        <a:lstStyle/>
        <a:p>
          <a:endParaRPr lang="en-US"/>
        </a:p>
      </dgm:t>
    </dgm:pt>
    <dgm:pt modelId="{E38F8E4D-6D5E-496B-A75F-8CDB9D122970}" type="sibTrans" cxnId="{C7C7B7EF-C87E-471A-B07F-B8163AE7FA6A}">
      <dgm:prSet/>
      <dgm:spPr/>
      <dgm:t>
        <a:bodyPr/>
        <a:lstStyle/>
        <a:p>
          <a:endParaRPr lang="en-US"/>
        </a:p>
      </dgm:t>
    </dgm:pt>
    <dgm:pt modelId="{B90F00CB-F3E2-4A72-AA9E-53AC617C0A77}">
      <dgm:prSet custT="1"/>
      <dgm:spPr/>
      <dgm:t>
        <a:bodyPr/>
        <a:lstStyle/>
        <a:p>
          <a:pPr rtl="0"/>
          <a:r>
            <a:rPr lang="en-US" sz="2400" dirty="0"/>
            <a:t>Program documentation generator</a:t>
          </a:r>
        </a:p>
      </dgm:t>
    </dgm:pt>
    <dgm:pt modelId="{BF988B41-72E7-41A8-A42A-5C4EA2A2526A}" type="parTrans" cxnId="{85EE6341-97CF-4EC0-B357-2ADE0A184483}">
      <dgm:prSet/>
      <dgm:spPr/>
      <dgm:t>
        <a:bodyPr/>
        <a:lstStyle/>
        <a:p>
          <a:endParaRPr lang="en-US"/>
        </a:p>
      </dgm:t>
    </dgm:pt>
    <dgm:pt modelId="{12D1F5EF-88AB-4730-9679-CEDEE7598B5B}" type="sibTrans" cxnId="{85EE6341-97CF-4EC0-B357-2ADE0A184483}">
      <dgm:prSet/>
      <dgm:spPr/>
      <dgm:t>
        <a:bodyPr/>
        <a:lstStyle/>
        <a:p>
          <a:endParaRPr lang="en-US"/>
        </a:p>
      </dgm:t>
    </dgm:pt>
    <dgm:pt modelId="{1E3C9FD3-E28C-422E-B776-6CC57E260778}" type="pres">
      <dgm:prSet presAssocID="{7D0F967C-DAFE-4B3E-BDD2-6F1986D53C36}" presName="linear" presStyleCnt="0">
        <dgm:presLayoutVars>
          <dgm:dir/>
          <dgm:animLvl val="lvl"/>
          <dgm:resizeHandles val="exact"/>
        </dgm:presLayoutVars>
      </dgm:prSet>
      <dgm:spPr/>
    </dgm:pt>
    <dgm:pt modelId="{0331CADE-70D2-4B7D-89C9-C9AC934C9488}" type="pres">
      <dgm:prSet presAssocID="{496CC7E7-3282-41C2-B2A5-217D74039AAF}" presName="parentLin" presStyleCnt="0"/>
      <dgm:spPr/>
    </dgm:pt>
    <dgm:pt modelId="{0403CCD5-5EE3-4753-8B38-3E9D1DD84E43}" type="pres">
      <dgm:prSet presAssocID="{496CC7E7-3282-41C2-B2A5-217D74039AAF}" presName="parentLeftMargin" presStyleLbl="node1" presStyleIdx="0" presStyleCnt="5"/>
      <dgm:spPr/>
    </dgm:pt>
    <dgm:pt modelId="{CC889629-5D3F-4B89-8B92-B40D5F25CEB3}" type="pres">
      <dgm:prSet presAssocID="{496CC7E7-3282-41C2-B2A5-217D74039AAF}" presName="parentText" presStyleLbl="node1" presStyleIdx="0" presStyleCnt="5" custScaleX="107111" custScaleY="120834">
        <dgm:presLayoutVars>
          <dgm:chMax val="0"/>
          <dgm:bulletEnabled val="1"/>
        </dgm:presLayoutVars>
      </dgm:prSet>
      <dgm:spPr/>
    </dgm:pt>
    <dgm:pt modelId="{B73F767E-DE99-4EA9-8415-81452D0BD8B1}" type="pres">
      <dgm:prSet presAssocID="{496CC7E7-3282-41C2-B2A5-217D74039AAF}" presName="negativeSpace" presStyleCnt="0"/>
      <dgm:spPr/>
    </dgm:pt>
    <dgm:pt modelId="{911D5756-0A3C-4E97-A505-FC36DBCBF4D6}" type="pres">
      <dgm:prSet presAssocID="{496CC7E7-3282-41C2-B2A5-217D74039AAF}" presName="childText" presStyleLbl="conFgAcc1" presStyleIdx="0" presStyleCnt="5">
        <dgm:presLayoutVars>
          <dgm:bulletEnabled val="1"/>
        </dgm:presLayoutVars>
      </dgm:prSet>
      <dgm:spPr/>
    </dgm:pt>
    <dgm:pt modelId="{2F11ACE6-2D3A-47E8-95B4-7B862A984DD0}" type="pres">
      <dgm:prSet presAssocID="{90E23DB3-7D6E-43F6-A717-4EBE193F2AE3}" presName="spaceBetweenRectangles" presStyleCnt="0"/>
      <dgm:spPr/>
    </dgm:pt>
    <dgm:pt modelId="{CF40B7A6-843B-4FE3-B5AA-CFDFFB3A8A0C}" type="pres">
      <dgm:prSet presAssocID="{33F34F92-CFCE-4FB1-A24F-C6C8617C0973}" presName="parentLin" presStyleCnt="0"/>
      <dgm:spPr/>
    </dgm:pt>
    <dgm:pt modelId="{AECF90CC-2AF7-4AE7-ADAA-A6998A670BD6}" type="pres">
      <dgm:prSet presAssocID="{33F34F92-CFCE-4FB1-A24F-C6C8617C0973}" presName="parentLeftMargin" presStyleLbl="node1" presStyleIdx="0" presStyleCnt="5"/>
      <dgm:spPr/>
    </dgm:pt>
    <dgm:pt modelId="{DE626037-C2E3-425C-8C21-B0F3D5487ED3}" type="pres">
      <dgm:prSet presAssocID="{33F34F92-CFCE-4FB1-A24F-C6C8617C0973}" presName="parentText" presStyleLbl="node1" presStyleIdx="1" presStyleCnt="5" custScaleX="107111" custScaleY="120834">
        <dgm:presLayoutVars>
          <dgm:chMax val="0"/>
          <dgm:bulletEnabled val="1"/>
        </dgm:presLayoutVars>
      </dgm:prSet>
      <dgm:spPr/>
    </dgm:pt>
    <dgm:pt modelId="{3F367510-288A-4B5D-A5A8-1B33BC181E2C}" type="pres">
      <dgm:prSet presAssocID="{33F34F92-CFCE-4FB1-A24F-C6C8617C0973}" presName="negativeSpace" presStyleCnt="0"/>
      <dgm:spPr/>
    </dgm:pt>
    <dgm:pt modelId="{8833E8A8-FEF5-4253-B4BA-D3325DF062DD}" type="pres">
      <dgm:prSet presAssocID="{33F34F92-CFCE-4FB1-A24F-C6C8617C0973}" presName="childText" presStyleLbl="conFgAcc1" presStyleIdx="1" presStyleCnt="5">
        <dgm:presLayoutVars>
          <dgm:bulletEnabled val="1"/>
        </dgm:presLayoutVars>
      </dgm:prSet>
      <dgm:spPr/>
    </dgm:pt>
    <dgm:pt modelId="{CFDAF9AC-095F-44A6-9216-81A593FDBD35}" type="pres">
      <dgm:prSet presAssocID="{7445250E-40B9-427C-9664-AA62F7641302}" presName="spaceBetweenRectangles" presStyleCnt="0"/>
      <dgm:spPr/>
    </dgm:pt>
    <dgm:pt modelId="{FF50715C-51E8-4468-A5C4-7C1C8B358891}" type="pres">
      <dgm:prSet presAssocID="{562DA4EA-B4B0-4FDB-9336-0F86441A1322}" presName="parentLin" presStyleCnt="0"/>
      <dgm:spPr/>
    </dgm:pt>
    <dgm:pt modelId="{17DC66E8-DB8D-4D59-9FBC-4FE2DB20DBB1}" type="pres">
      <dgm:prSet presAssocID="{562DA4EA-B4B0-4FDB-9336-0F86441A1322}" presName="parentLeftMargin" presStyleLbl="node1" presStyleIdx="1" presStyleCnt="5"/>
      <dgm:spPr/>
    </dgm:pt>
    <dgm:pt modelId="{3EB4F9D6-E35B-4212-99EE-B47B5337764A}" type="pres">
      <dgm:prSet presAssocID="{562DA4EA-B4B0-4FDB-9336-0F86441A1322}" presName="parentText" presStyleLbl="node1" presStyleIdx="2" presStyleCnt="5" custScaleX="107111" custScaleY="120834">
        <dgm:presLayoutVars>
          <dgm:chMax val="0"/>
          <dgm:bulletEnabled val="1"/>
        </dgm:presLayoutVars>
      </dgm:prSet>
      <dgm:spPr/>
    </dgm:pt>
    <dgm:pt modelId="{E7BD5A97-EDA9-4FB3-980C-F3E468868110}" type="pres">
      <dgm:prSet presAssocID="{562DA4EA-B4B0-4FDB-9336-0F86441A1322}" presName="negativeSpace" presStyleCnt="0"/>
      <dgm:spPr/>
    </dgm:pt>
    <dgm:pt modelId="{18D4C43A-16DC-4704-8F1D-30A16CD80446}" type="pres">
      <dgm:prSet presAssocID="{562DA4EA-B4B0-4FDB-9336-0F86441A1322}" presName="childText" presStyleLbl="conFgAcc1" presStyleIdx="2" presStyleCnt="5">
        <dgm:presLayoutVars>
          <dgm:bulletEnabled val="1"/>
        </dgm:presLayoutVars>
      </dgm:prSet>
      <dgm:spPr/>
    </dgm:pt>
    <dgm:pt modelId="{F12D3CBF-86B8-4EDA-A86A-B3FF721094BE}" type="pres">
      <dgm:prSet presAssocID="{9FD68313-FB91-4ECB-BD4B-11613E764600}" presName="spaceBetweenRectangles" presStyleCnt="0"/>
      <dgm:spPr/>
    </dgm:pt>
    <dgm:pt modelId="{D061A138-BDA2-4975-9133-005D95E334A6}" type="pres">
      <dgm:prSet presAssocID="{89FD065C-C515-4ADC-BA41-E08FC9A22448}" presName="parentLin" presStyleCnt="0"/>
      <dgm:spPr/>
    </dgm:pt>
    <dgm:pt modelId="{793FC247-078E-4B3D-A17D-4B6ADECEE089}" type="pres">
      <dgm:prSet presAssocID="{89FD065C-C515-4ADC-BA41-E08FC9A22448}" presName="parentLeftMargin" presStyleLbl="node1" presStyleIdx="2" presStyleCnt="5"/>
      <dgm:spPr/>
    </dgm:pt>
    <dgm:pt modelId="{9F6CB256-DC2B-4669-B783-B6C31C293964}" type="pres">
      <dgm:prSet presAssocID="{89FD065C-C515-4ADC-BA41-E08FC9A22448}" presName="parentText" presStyleLbl="node1" presStyleIdx="3" presStyleCnt="5" custScaleX="107111" custScaleY="120834">
        <dgm:presLayoutVars>
          <dgm:chMax val="0"/>
          <dgm:bulletEnabled val="1"/>
        </dgm:presLayoutVars>
      </dgm:prSet>
      <dgm:spPr/>
    </dgm:pt>
    <dgm:pt modelId="{AF080556-7DB8-4002-9C49-D1CDB4F40605}" type="pres">
      <dgm:prSet presAssocID="{89FD065C-C515-4ADC-BA41-E08FC9A22448}" presName="negativeSpace" presStyleCnt="0"/>
      <dgm:spPr/>
    </dgm:pt>
    <dgm:pt modelId="{0160D96F-0603-4DFD-8AC9-F64E0231EBB4}" type="pres">
      <dgm:prSet presAssocID="{89FD065C-C515-4ADC-BA41-E08FC9A22448}" presName="childText" presStyleLbl="conFgAcc1" presStyleIdx="3" presStyleCnt="5">
        <dgm:presLayoutVars>
          <dgm:bulletEnabled val="1"/>
        </dgm:presLayoutVars>
      </dgm:prSet>
      <dgm:spPr/>
    </dgm:pt>
    <dgm:pt modelId="{05020CB1-7170-4E50-9542-DE471A866DD5}" type="pres">
      <dgm:prSet presAssocID="{E38F8E4D-6D5E-496B-A75F-8CDB9D122970}" presName="spaceBetweenRectangles" presStyleCnt="0"/>
      <dgm:spPr/>
    </dgm:pt>
    <dgm:pt modelId="{D8F514E6-1F45-4ABF-9913-A2361510997E}" type="pres">
      <dgm:prSet presAssocID="{B90F00CB-F3E2-4A72-AA9E-53AC617C0A77}" presName="parentLin" presStyleCnt="0"/>
      <dgm:spPr/>
    </dgm:pt>
    <dgm:pt modelId="{873EADD4-AE6A-44DF-B8B4-27E71C98375B}" type="pres">
      <dgm:prSet presAssocID="{B90F00CB-F3E2-4A72-AA9E-53AC617C0A77}" presName="parentLeftMargin" presStyleLbl="node1" presStyleIdx="3" presStyleCnt="5"/>
      <dgm:spPr/>
    </dgm:pt>
    <dgm:pt modelId="{9AA4254E-A1F3-4B1B-A511-E52CFACDD1F0}" type="pres">
      <dgm:prSet presAssocID="{B90F00CB-F3E2-4A72-AA9E-53AC617C0A77}" presName="parentText" presStyleLbl="node1" presStyleIdx="4" presStyleCnt="5" custScaleX="107111" custScaleY="120834">
        <dgm:presLayoutVars>
          <dgm:chMax val="0"/>
          <dgm:bulletEnabled val="1"/>
        </dgm:presLayoutVars>
      </dgm:prSet>
      <dgm:spPr/>
    </dgm:pt>
    <dgm:pt modelId="{60C52E4E-B79D-4F24-9061-35A60BE89A29}" type="pres">
      <dgm:prSet presAssocID="{B90F00CB-F3E2-4A72-AA9E-53AC617C0A77}" presName="negativeSpace" presStyleCnt="0"/>
      <dgm:spPr/>
    </dgm:pt>
    <dgm:pt modelId="{D555C510-C1A6-4C42-A6EF-4BF762A6FC16}" type="pres">
      <dgm:prSet presAssocID="{B90F00CB-F3E2-4A72-AA9E-53AC617C0A7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E7E9705-55C1-4FD6-BC39-AEFB0CC46F07}" srcId="{7D0F967C-DAFE-4B3E-BDD2-6F1986D53C36}" destId="{496CC7E7-3282-41C2-B2A5-217D74039AAF}" srcOrd="0" destOrd="0" parTransId="{E952211F-44FC-4BC7-B4BE-D1B690D397B3}" sibTransId="{90E23DB3-7D6E-43F6-A717-4EBE193F2AE3}"/>
    <dgm:cxn modelId="{5F0CE30F-B364-4BD0-A9FF-846330D15F1D}" type="presOf" srcId="{B90F00CB-F3E2-4A72-AA9E-53AC617C0A77}" destId="{873EADD4-AE6A-44DF-B8B4-27E71C98375B}" srcOrd="0" destOrd="0" presId="urn:microsoft.com/office/officeart/2005/8/layout/list1"/>
    <dgm:cxn modelId="{FC6FAA15-6795-40A1-9C06-2B1DC61369E3}" type="presOf" srcId="{7D0F967C-DAFE-4B3E-BDD2-6F1986D53C36}" destId="{1E3C9FD3-E28C-422E-B776-6CC57E260778}" srcOrd="0" destOrd="0" presId="urn:microsoft.com/office/officeart/2005/8/layout/list1"/>
    <dgm:cxn modelId="{8E9A1524-6B2E-4C22-AFA6-116004EF1C37}" type="presOf" srcId="{89FD065C-C515-4ADC-BA41-E08FC9A22448}" destId="{9F6CB256-DC2B-4669-B783-B6C31C293964}" srcOrd="1" destOrd="0" presId="urn:microsoft.com/office/officeart/2005/8/layout/list1"/>
    <dgm:cxn modelId="{85EE6341-97CF-4EC0-B357-2ADE0A184483}" srcId="{7D0F967C-DAFE-4B3E-BDD2-6F1986D53C36}" destId="{B90F00CB-F3E2-4A72-AA9E-53AC617C0A77}" srcOrd="4" destOrd="0" parTransId="{BF988B41-72E7-41A8-A42A-5C4EA2A2526A}" sibTransId="{12D1F5EF-88AB-4730-9679-CEDEE7598B5B}"/>
    <dgm:cxn modelId="{D6013E48-99EB-464E-87DD-90B132A0A8DF}" type="presOf" srcId="{562DA4EA-B4B0-4FDB-9336-0F86441A1322}" destId="{3EB4F9D6-E35B-4212-99EE-B47B5337764A}" srcOrd="1" destOrd="0" presId="urn:microsoft.com/office/officeart/2005/8/layout/list1"/>
    <dgm:cxn modelId="{D1196C6A-ACB3-4588-BFCB-07BF1F706008}" srcId="{7D0F967C-DAFE-4B3E-BDD2-6F1986D53C36}" destId="{33F34F92-CFCE-4FB1-A24F-C6C8617C0973}" srcOrd="1" destOrd="0" parTransId="{1BB7A01F-7733-4BC6-BFCF-C928D4F946A8}" sibTransId="{7445250E-40B9-427C-9664-AA62F7641302}"/>
    <dgm:cxn modelId="{80508D75-686C-4AB7-A67A-F1F3C0F764CB}" srcId="{7D0F967C-DAFE-4B3E-BDD2-6F1986D53C36}" destId="{562DA4EA-B4B0-4FDB-9336-0F86441A1322}" srcOrd="2" destOrd="0" parTransId="{D6530C8C-7006-4DB7-A052-DA7C91473667}" sibTransId="{9FD68313-FB91-4ECB-BD4B-11613E764600}"/>
    <dgm:cxn modelId="{C6B9CB78-E9C5-459E-913E-FDEC6ED5E69E}" type="presOf" srcId="{33F34F92-CFCE-4FB1-A24F-C6C8617C0973}" destId="{AECF90CC-2AF7-4AE7-ADAA-A6998A670BD6}" srcOrd="0" destOrd="0" presId="urn:microsoft.com/office/officeart/2005/8/layout/list1"/>
    <dgm:cxn modelId="{46A28A86-21FA-4110-8224-D29BE37848B3}" type="presOf" srcId="{33F34F92-CFCE-4FB1-A24F-C6C8617C0973}" destId="{DE626037-C2E3-425C-8C21-B0F3D5487ED3}" srcOrd="1" destOrd="0" presId="urn:microsoft.com/office/officeart/2005/8/layout/list1"/>
    <dgm:cxn modelId="{DE008B98-F306-4817-B9C8-F95439423C00}" type="presOf" srcId="{89FD065C-C515-4ADC-BA41-E08FC9A22448}" destId="{793FC247-078E-4B3D-A17D-4B6ADECEE089}" srcOrd="0" destOrd="0" presId="urn:microsoft.com/office/officeart/2005/8/layout/list1"/>
    <dgm:cxn modelId="{56D36B99-F879-4A1F-8B31-73EF272684C4}" type="presOf" srcId="{496CC7E7-3282-41C2-B2A5-217D74039AAF}" destId="{CC889629-5D3F-4B89-8B92-B40D5F25CEB3}" srcOrd="1" destOrd="0" presId="urn:microsoft.com/office/officeart/2005/8/layout/list1"/>
    <dgm:cxn modelId="{3619CD9E-969E-4E42-B90E-0427DA5A414F}" type="presOf" srcId="{B90F00CB-F3E2-4A72-AA9E-53AC617C0A77}" destId="{9AA4254E-A1F3-4B1B-A511-E52CFACDD1F0}" srcOrd="1" destOrd="0" presId="urn:microsoft.com/office/officeart/2005/8/layout/list1"/>
    <dgm:cxn modelId="{F8F846BA-B349-4B13-9519-B8F9BB1FE071}" type="presOf" srcId="{562DA4EA-B4B0-4FDB-9336-0F86441A1322}" destId="{17DC66E8-DB8D-4D59-9FBC-4FE2DB20DBB1}" srcOrd="0" destOrd="0" presId="urn:microsoft.com/office/officeart/2005/8/layout/list1"/>
    <dgm:cxn modelId="{024361E5-03A0-445C-9A61-0A857251C41E}" type="presOf" srcId="{496CC7E7-3282-41C2-B2A5-217D74039AAF}" destId="{0403CCD5-5EE3-4753-8B38-3E9D1DD84E43}" srcOrd="0" destOrd="0" presId="urn:microsoft.com/office/officeart/2005/8/layout/list1"/>
    <dgm:cxn modelId="{C7C7B7EF-C87E-471A-B07F-B8163AE7FA6A}" srcId="{7D0F967C-DAFE-4B3E-BDD2-6F1986D53C36}" destId="{89FD065C-C515-4ADC-BA41-E08FC9A22448}" srcOrd="3" destOrd="0" parTransId="{131AEC00-909E-45CA-B45F-984A2EFBF6ED}" sibTransId="{E38F8E4D-6D5E-496B-A75F-8CDB9D122970}"/>
    <dgm:cxn modelId="{AC2443F7-BCEE-4639-8B5D-06A43D3DF2AE}" type="presParOf" srcId="{1E3C9FD3-E28C-422E-B776-6CC57E260778}" destId="{0331CADE-70D2-4B7D-89C9-C9AC934C9488}" srcOrd="0" destOrd="0" presId="urn:microsoft.com/office/officeart/2005/8/layout/list1"/>
    <dgm:cxn modelId="{C7AAAF13-1E57-4D1B-9BA9-1BA5B2EE6A6C}" type="presParOf" srcId="{0331CADE-70D2-4B7D-89C9-C9AC934C9488}" destId="{0403CCD5-5EE3-4753-8B38-3E9D1DD84E43}" srcOrd="0" destOrd="0" presId="urn:microsoft.com/office/officeart/2005/8/layout/list1"/>
    <dgm:cxn modelId="{E325AF43-0626-4E32-AC4F-D1E3E1006C24}" type="presParOf" srcId="{0331CADE-70D2-4B7D-89C9-C9AC934C9488}" destId="{CC889629-5D3F-4B89-8B92-B40D5F25CEB3}" srcOrd="1" destOrd="0" presId="urn:microsoft.com/office/officeart/2005/8/layout/list1"/>
    <dgm:cxn modelId="{80692B54-9C94-4D5A-9BCF-01FC929FA176}" type="presParOf" srcId="{1E3C9FD3-E28C-422E-B776-6CC57E260778}" destId="{B73F767E-DE99-4EA9-8415-81452D0BD8B1}" srcOrd="1" destOrd="0" presId="urn:microsoft.com/office/officeart/2005/8/layout/list1"/>
    <dgm:cxn modelId="{766CD71F-00AE-4B17-9D92-F1A18794B923}" type="presParOf" srcId="{1E3C9FD3-E28C-422E-B776-6CC57E260778}" destId="{911D5756-0A3C-4E97-A505-FC36DBCBF4D6}" srcOrd="2" destOrd="0" presId="urn:microsoft.com/office/officeart/2005/8/layout/list1"/>
    <dgm:cxn modelId="{C37CE819-58DE-4CE9-84DD-D5D0C8768557}" type="presParOf" srcId="{1E3C9FD3-E28C-422E-B776-6CC57E260778}" destId="{2F11ACE6-2D3A-47E8-95B4-7B862A984DD0}" srcOrd="3" destOrd="0" presId="urn:microsoft.com/office/officeart/2005/8/layout/list1"/>
    <dgm:cxn modelId="{B3D115AB-E0B1-4552-9D8D-119242C4935C}" type="presParOf" srcId="{1E3C9FD3-E28C-422E-B776-6CC57E260778}" destId="{CF40B7A6-843B-4FE3-B5AA-CFDFFB3A8A0C}" srcOrd="4" destOrd="0" presId="urn:microsoft.com/office/officeart/2005/8/layout/list1"/>
    <dgm:cxn modelId="{C87955C7-8A28-4211-9B05-109C66C4F33A}" type="presParOf" srcId="{CF40B7A6-843B-4FE3-B5AA-CFDFFB3A8A0C}" destId="{AECF90CC-2AF7-4AE7-ADAA-A6998A670BD6}" srcOrd="0" destOrd="0" presId="urn:microsoft.com/office/officeart/2005/8/layout/list1"/>
    <dgm:cxn modelId="{C871624D-4A76-4BEB-9F46-5088B23DC2BD}" type="presParOf" srcId="{CF40B7A6-843B-4FE3-B5AA-CFDFFB3A8A0C}" destId="{DE626037-C2E3-425C-8C21-B0F3D5487ED3}" srcOrd="1" destOrd="0" presId="urn:microsoft.com/office/officeart/2005/8/layout/list1"/>
    <dgm:cxn modelId="{4D4C2ADD-5CA7-47FE-BF2E-2B4C1692C549}" type="presParOf" srcId="{1E3C9FD3-E28C-422E-B776-6CC57E260778}" destId="{3F367510-288A-4B5D-A5A8-1B33BC181E2C}" srcOrd="5" destOrd="0" presId="urn:microsoft.com/office/officeart/2005/8/layout/list1"/>
    <dgm:cxn modelId="{2610E614-124F-4AEE-8717-E7AFC1FBF97D}" type="presParOf" srcId="{1E3C9FD3-E28C-422E-B776-6CC57E260778}" destId="{8833E8A8-FEF5-4253-B4BA-D3325DF062DD}" srcOrd="6" destOrd="0" presId="urn:microsoft.com/office/officeart/2005/8/layout/list1"/>
    <dgm:cxn modelId="{54E3D515-DB20-4F5F-A29C-D605962298D4}" type="presParOf" srcId="{1E3C9FD3-E28C-422E-B776-6CC57E260778}" destId="{CFDAF9AC-095F-44A6-9216-81A593FDBD35}" srcOrd="7" destOrd="0" presId="urn:microsoft.com/office/officeart/2005/8/layout/list1"/>
    <dgm:cxn modelId="{FF38B182-E25D-4A27-B9F4-A1881B8F5FC4}" type="presParOf" srcId="{1E3C9FD3-E28C-422E-B776-6CC57E260778}" destId="{FF50715C-51E8-4468-A5C4-7C1C8B358891}" srcOrd="8" destOrd="0" presId="urn:microsoft.com/office/officeart/2005/8/layout/list1"/>
    <dgm:cxn modelId="{AB47A91E-4B8C-4909-A6E3-8E9AB4EB3C0A}" type="presParOf" srcId="{FF50715C-51E8-4468-A5C4-7C1C8B358891}" destId="{17DC66E8-DB8D-4D59-9FBC-4FE2DB20DBB1}" srcOrd="0" destOrd="0" presId="urn:microsoft.com/office/officeart/2005/8/layout/list1"/>
    <dgm:cxn modelId="{3833C2A0-A09C-4C61-B9BA-04DF046A3C22}" type="presParOf" srcId="{FF50715C-51E8-4468-A5C4-7C1C8B358891}" destId="{3EB4F9D6-E35B-4212-99EE-B47B5337764A}" srcOrd="1" destOrd="0" presId="urn:microsoft.com/office/officeart/2005/8/layout/list1"/>
    <dgm:cxn modelId="{472D2D07-9952-4088-9A5A-E5BAAF99BE52}" type="presParOf" srcId="{1E3C9FD3-E28C-422E-B776-6CC57E260778}" destId="{E7BD5A97-EDA9-4FB3-980C-F3E468868110}" srcOrd="9" destOrd="0" presId="urn:microsoft.com/office/officeart/2005/8/layout/list1"/>
    <dgm:cxn modelId="{5A749522-9865-4F10-9387-6FCD1F8B25B6}" type="presParOf" srcId="{1E3C9FD3-E28C-422E-B776-6CC57E260778}" destId="{18D4C43A-16DC-4704-8F1D-30A16CD80446}" srcOrd="10" destOrd="0" presId="urn:microsoft.com/office/officeart/2005/8/layout/list1"/>
    <dgm:cxn modelId="{E119B00B-C5EC-499E-9EAE-CD15C5FF1191}" type="presParOf" srcId="{1E3C9FD3-E28C-422E-B776-6CC57E260778}" destId="{F12D3CBF-86B8-4EDA-A86A-B3FF721094BE}" srcOrd="11" destOrd="0" presId="urn:microsoft.com/office/officeart/2005/8/layout/list1"/>
    <dgm:cxn modelId="{B5ED3114-E1FF-49BC-A13A-86E7C5DA276C}" type="presParOf" srcId="{1E3C9FD3-E28C-422E-B776-6CC57E260778}" destId="{D061A138-BDA2-4975-9133-005D95E334A6}" srcOrd="12" destOrd="0" presId="urn:microsoft.com/office/officeart/2005/8/layout/list1"/>
    <dgm:cxn modelId="{7568CEDD-DB65-4F9E-AFAE-CB92A1A2C6A7}" type="presParOf" srcId="{D061A138-BDA2-4975-9133-005D95E334A6}" destId="{793FC247-078E-4B3D-A17D-4B6ADECEE089}" srcOrd="0" destOrd="0" presId="urn:microsoft.com/office/officeart/2005/8/layout/list1"/>
    <dgm:cxn modelId="{1CDF9689-3BB9-4697-B304-BE6697FD9DFC}" type="presParOf" srcId="{D061A138-BDA2-4975-9133-005D95E334A6}" destId="{9F6CB256-DC2B-4669-B783-B6C31C293964}" srcOrd="1" destOrd="0" presId="urn:microsoft.com/office/officeart/2005/8/layout/list1"/>
    <dgm:cxn modelId="{661357CF-1943-42FD-8441-9469965A7D86}" type="presParOf" srcId="{1E3C9FD3-E28C-422E-B776-6CC57E260778}" destId="{AF080556-7DB8-4002-9C49-D1CDB4F40605}" srcOrd="13" destOrd="0" presId="urn:microsoft.com/office/officeart/2005/8/layout/list1"/>
    <dgm:cxn modelId="{100027AA-CFB9-42CA-83ED-9D620370F4F7}" type="presParOf" srcId="{1E3C9FD3-E28C-422E-B776-6CC57E260778}" destId="{0160D96F-0603-4DFD-8AC9-F64E0231EBB4}" srcOrd="14" destOrd="0" presId="urn:microsoft.com/office/officeart/2005/8/layout/list1"/>
    <dgm:cxn modelId="{4B98F745-EDE3-4FDA-A9BF-75330AEA8887}" type="presParOf" srcId="{1E3C9FD3-E28C-422E-B776-6CC57E260778}" destId="{05020CB1-7170-4E50-9542-DE471A866DD5}" srcOrd="15" destOrd="0" presId="urn:microsoft.com/office/officeart/2005/8/layout/list1"/>
    <dgm:cxn modelId="{1F093A10-C9E8-40BA-B9F4-344F9DEE5132}" type="presParOf" srcId="{1E3C9FD3-E28C-422E-B776-6CC57E260778}" destId="{D8F514E6-1F45-4ABF-9913-A2361510997E}" srcOrd="16" destOrd="0" presId="urn:microsoft.com/office/officeart/2005/8/layout/list1"/>
    <dgm:cxn modelId="{E1BFDD80-AB23-48C4-BC6B-AEF6BDAA6E85}" type="presParOf" srcId="{D8F514E6-1F45-4ABF-9913-A2361510997E}" destId="{873EADD4-AE6A-44DF-B8B4-27E71C98375B}" srcOrd="0" destOrd="0" presId="urn:microsoft.com/office/officeart/2005/8/layout/list1"/>
    <dgm:cxn modelId="{30323673-0C75-4F45-BD5A-FA84F640E4DF}" type="presParOf" srcId="{D8F514E6-1F45-4ABF-9913-A2361510997E}" destId="{9AA4254E-A1F3-4B1B-A511-E52CFACDD1F0}" srcOrd="1" destOrd="0" presId="urn:microsoft.com/office/officeart/2005/8/layout/list1"/>
    <dgm:cxn modelId="{8A218BCD-45D1-4B80-9F6C-D9ECF0087792}" type="presParOf" srcId="{1E3C9FD3-E28C-422E-B776-6CC57E260778}" destId="{60C52E4E-B79D-4F24-9061-35A60BE89A29}" srcOrd="17" destOrd="0" presId="urn:microsoft.com/office/officeart/2005/8/layout/list1"/>
    <dgm:cxn modelId="{6693E186-8411-49F0-ADAD-3D8906302118}" type="presParOf" srcId="{1E3C9FD3-E28C-422E-B776-6CC57E260778}" destId="{D555C510-C1A6-4C42-A6EF-4BF762A6FC1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036C1-91F3-492D-8DA5-18C4D8A1F3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9126D1-2221-491C-AAB2-FEA4B43B5AA8}">
      <dgm:prSet/>
      <dgm:spPr/>
      <dgm:t>
        <a:bodyPr/>
        <a:lstStyle/>
        <a:p>
          <a:pPr rtl="0"/>
          <a:r>
            <a:rPr lang="en-US" dirty="0"/>
            <a:t>SYSTEM </a:t>
          </a:r>
          <a:endParaRPr lang="en-IN" dirty="0"/>
        </a:p>
      </dgm:t>
    </dgm:pt>
    <dgm:pt modelId="{CF1BB68B-B526-4090-B9B0-E6C57226B747}" type="parTrans" cxnId="{0F5B75B8-F007-4379-A527-AF1CECD4B2FB}">
      <dgm:prSet/>
      <dgm:spPr/>
      <dgm:t>
        <a:bodyPr/>
        <a:lstStyle/>
        <a:p>
          <a:endParaRPr lang="en-US"/>
        </a:p>
      </dgm:t>
    </dgm:pt>
    <dgm:pt modelId="{F69F117F-0116-4C3F-BADD-F2A156F9A227}" type="sibTrans" cxnId="{0F5B75B8-F007-4379-A527-AF1CECD4B2FB}">
      <dgm:prSet/>
      <dgm:spPr/>
      <dgm:t>
        <a:bodyPr/>
        <a:lstStyle/>
        <a:p>
          <a:endParaRPr lang="en-US"/>
        </a:p>
      </dgm:t>
    </dgm:pt>
    <dgm:pt modelId="{65501A96-AA4A-4D77-B68D-FB92EF43E209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Stores the data dictionary data</a:t>
          </a:r>
          <a:endParaRPr lang="en-IN" dirty="0">
            <a:solidFill>
              <a:srgbClr val="002060"/>
            </a:solidFill>
          </a:endParaRPr>
        </a:p>
      </dgm:t>
    </dgm:pt>
    <dgm:pt modelId="{2F9CF4BE-7AEC-43BD-ACE4-431AE777E16A}" type="parTrans" cxnId="{0815843D-0AC3-4CC2-8385-FB493EB2B55F}">
      <dgm:prSet/>
      <dgm:spPr/>
      <dgm:t>
        <a:bodyPr/>
        <a:lstStyle/>
        <a:p>
          <a:endParaRPr lang="en-US"/>
        </a:p>
      </dgm:t>
    </dgm:pt>
    <dgm:pt modelId="{8CB64991-D667-4F4E-A662-1D6A357BA8FE}" type="sibTrans" cxnId="{0815843D-0AC3-4CC2-8385-FB493EB2B55F}">
      <dgm:prSet/>
      <dgm:spPr/>
      <dgm:t>
        <a:bodyPr/>
        <a:lstStyle/>
        <a:p>
          <a:endParaRPr lang="en-US"/>
        </a:p>
      </dgm:t>
    </dgm:pt>
    <dgm:pt modelId="{FAE0DD29-03C8-4515-907F-961F36F0414D}">
      <dgm:prSet/>
      <dgm:spPr/>
      <dgm:t>
        <a:bodyPr/>
        <a:lstStyle/>
        <a:p>
          <a:pPr rtl="0"/>
          <a:r>
            <a:rPr lang="en-US" dirty="0"/>
            <a:t>USERS </a:t>
          </a:r>
          <a:endParaRPr lang="en-IN" dirty="0"/>
        </a:p>
      </dgm:t>
    </dgm:pt>
    <dgm:pt modelId="{A11B97DE-2D02-4E5D-B0E5-79DCBC13D4CD}" type="parTrans" cxnId="{2E2DEB43-7F8D-463E-9FA2-8FD270D97563}">
      <dgm:prSet/>
      <dgm:spPr/>
      <dgm:t>
        <a:bodyPr/>
        <a:lstStyle/>
        <a:p>
          <a:endParaRPr lang="en-US"/>
        </a:p>
      </dgm:t>
    </dgm:pt>
    <dgm:pt modelId="{FAFCFA1C-9080-4779-BEDF-CDCC8206EB94}" type="sibTrans" cxnId="{2E2DEB43-7F8D-463E-9FA2-8FD270D97563}">
      <dgm:prSet/>
      <dgm:spPr/>
      <dgm:t>
        <a:bodyPr/>
        <a:lstStyle/>
        <a:p>
          <a:endParaRPr lang="en-US"/>
        </a:p>
      </dgm:t>
    </dgm:pt>
    <dgm:pt modelId="{2543C730-5E95-435F-8436-DBD3F795C973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Stores the table data created by the end users</a:t>
          </a:r>
          <a:endParaRPr lang="en-IN" dirty="0">
            <a:solidFill>
              <a:srgbClr val="002060"/>
            </a:solidFill>
          </a:endParaRPr>
        </a:p>
      </dgm:t>
    </dgm:pt>
    <dgm:pt modelId="{F8E98DBF-58DE-4C2F-8986-4A1BE90E21C9}" type="parTrans" cxnId="{DD491ADD-F38A-4561-BE7A-6D99AA8FF464}">
      <dgm:prSet/>
      <dgm:spPr/>
      <dgm:t>
        <a:bodyPr/>
        <a:lstStyle/>
        <a:p>
          <a:endParaRPr lang="en-US"/>
        </a:p>
      </dgm:t>
    </dgm:pt>
    <dgm:pt modelId="{99DFBD50-8612-48ED-BF73-5E49022B59C6}" type="sibTrans" cxnId="{DD491ADD-F38A-4561-BE7A-6D99AA8FF464}">
      <dgm:prSet/>
      <dgm:spPr/>
      <dgm:t>
        <a:bodyPr/>
        <a:lstStyle/>
        <a:p>
          <a:endParaRPr lang="en-US"/>
        </a:p>
      </dgm:t>
    </dgm:pt>
    <dgm:pt modelId="{972727DB-E335-4FD5-9D90-73E08EF9B4C4}">
      <dgm:prSet/>
      <dgm:spPr/>
      <dgm:t>
        <a:bodyPr/>
        <a:lstStyle/>
        <a:p>
          <a:pPr rtl="0"/>
          <a:r>
            <a:rPr lang="en-US" dirty="0"/>
            <a:t>TEMP</a:t>
          </a:r>
          <a:endParaRPr lang="en-IN" dirty="0"/>
        </a:p>
      </dgm:t>
    </dgm:pt>
    <dgm:pt modelId="{668D27C6-8A1F-4415-98DC-DD4453DD4F31}" type="parTrans" cxnId="{4BE8D50E-83DA-42E0-92B1-28F2DD5FF235}">
      <dgm:prSet/>
      <dgm:spPr/>
      <dgm:t>
        <a:bodyPr/>
        <a:lstStyle/>
        <a:p>
          <a:endParaRPr lang="en-US"/>
        </a:p>
      </dgm:t>
    </dgm:pt>
    <dgm:pt modelId="{8DBE4F56-B410-4A65-AFC7-307D66935399}" type="sibTrans" cxnId="{4BE8D50E-83DA-42E0-92B1-28F2DD5FF235}">
      <dgm:prSet/>
      <dgm:spPr/>
      <dgm:t>
        <a:bodyPr/>
        <a:lstStyle/>
        <a:p>
          <a:endParaRPr lang="en-US"/>
        </a:p>
      </dgm:t>
    </dgm:pt>
    <dgm:pt modelId="{EB845AC6-84D3-4EAB-ABBE-54FAD06CC1BB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Stores the temporary tables and indexes created during the execution of SQL statements</a:t>
          </a:r>
          <a:endParaRPr lang="en-IN" dirty="0">
            <a:solidFill>
              <a:srgbClr val="002060"/>
            </a:solidFill>
          </a:endParaRPr>
        </a:p>
      </dgm:t>
    </dgm:pt>
    <dgm:pt modelId="{DC3D6233-2CAC-4AD8-B531-17BEAA405236}" type="parTrans" cxnId="{313D9552-1EA2-406B-80F2-6C6C485FC165}">
      <dgm:prSet/>
      <dgm:spPr/>
      <dgm:t>
        <a:bodyPr/>
        <a:lstStyle/>
        <a:p>
          <a:endParaRPr lang="en-US"/>
        </a:p>
      </dgm:t>
    </dgm:pt>
    <dgm:pt modelId="{6C960921-37AA-43E7-BDF6-B0B2244BA0D7}" type="sibTrans" cxnId="{313D9552-1EA2-406B-80F2-6C6C485FC165}">
      <dgm:prSet/>
      <dgm:spPr/>
      <dgm:t>
        <a:bodyPr/>
        <a:lstStyle/>
        <a:p>
          <a:endParaRPr lang="en-US"/>
        </a:p>
      </dgm:t>
    </dgm:pt>
    <dgm:pt modelId="{2622ED8D-9E59-437E-9AA7-2C76581A4AE9}">
      <dgm:prSet/>
      <dgm:spPr/>
      <dgm:t>
        <a:bodyPr/>
        <a:lstStyle/>
        <a:p>
          <a:pPr rtl="0"/>
          <a:r>
            <a:rPr lang="en-US" dirty="0"/>
            <a:t>UNDOTBS1</a:t>
          </a:r>
          <a:endParaRPr lang="en-IN" dirty="0"/>
        </a:p>
      </dgm:t>
    </dgm:pt>
    <dgm:pt modelId="{B9699ABC-1172-4C5A-9227-7D235B79DE13}" type="parTrans" cxnId="{14F1D60C-0C39-4335-AEC7-D07F025CC033}">
      <dgm:prSet/>
      <dgm:spPr/>
      <dgm:t>
        <a:bodyPr/>
        <a:lstStyle/>
        <a:p>
          <a:endParaRPr lang="en-US"/>
        </a:p>
      </dgm:t>
    </dgm:pt>
    <dgm:pt modelId="{49291F9E-5545-47FA-A666-8F1C553DF192}" type="sibTrans" cxnId="{14F1D60C-0C39-4335-AEC7-D07F025CC033}">
      <dgm:prSet/>
      <dgm:spPr/>
      <dgm:t>
        <a:bodyPr/>
        <a:lstStyle/>
        <a:p>
          <a:endParaRPr lang="en-US"/>
        </a:p>
      </dgm:t>
    </dgm:pt>
    <dgm:pt modelId="{9C9E7057-E965-4F58-82DF-4CC542AA076F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Stores database transaction recovery information</a:t>
          </a:r>
          <a:endParaRPr lang="en-IN" dirty="0">
            <a:solidFill>
              <a:srgbClr val="002060"/>
            </a:solidFill>
          </a:endParaRPr>
        </a:p>
      </dgm:t>
    </dgm:pt>
    <dgm:pt modelId="{674F0C6F-D42D-4F66-8BAB-F7D5EF85866C}" type="parTrans" cxnId="{EF42EAA2-6A8C-4A33-9DF5-5E092FFD7D38}">
      <dgm:prSet/>
      <dgm:spPr/>
      <dgm:t>
        <a:bodyPr/>
        <a:lstStyle/>
        <a:p>
          <a:endParaRPr lang="en-US"/>
        </a:p>
      </dgm:t>
    </dgm:pt>
    <dgm:pt modelId="{A679FB88-7778-47EC-ABF8-9978E3072723}" type="sibTrans" cxnId="{EF42EAA2-6A8C-4A33-9DF5-5E092FFD7D38}">
      <dgm:prSet/>
      <dgm:spPr/>
      <dgm:t>
        <a:bodyPr/>
        <a:lstStyle/>
        <a:p>
          <a:endParaRPr lang="en-US"/>
        </a:p>
      </dgm:t>
    </dgm:pt>
    <dgm:pt modelId="{69B2080A-65A4-4595-A0F7-26ECFFE27122}" type="pres">
      <dgm:prSet presAssocID="{BF8036C1-91F3-492D-8DA5-18C4D8A1F3C3}" presName="linear" presStyleCnt="0">
        <dgm:presLayoutVars>
          <dgm:animLvl val="lvl"/>
          <dgm:resizeHandles val="exact"/>
        </dgm:presLayoutVars>
      </dgm:prSet>
      <dgm:spPr/>
    </dgm:pt>
    <dgm:pt modelId="{4AB0E57E-DE98-41B6-9C7D-9F0EA3A2C034}" type="pres">
      <dgm:prSet presAssocID="{2E9126D1-2221-491C-AAB2-FEA4B43B5A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046659-1C1E-4DBA-8EAE-C354E972B0CD}" type="pres">
      <dgm:prSet presAssocID="{2E9126D1-2221-491C-AAB2-FEA4B43B5AA8}" presName="childText" presStyleLbl="revTx" presStyleIdx="0" presStyleCnt="4">
        <dgm:presLayoutVars>
          <dgm:bulletEnabled val="1"/>
        </dgm:presLayoutVars>
      </dgm:prSet>
      <dgm:spPr/>
    </dgm:pt>
    <dgm:pt modelId="{6EFF4710-8784-43D7-BF33-9667B4D83583}" type="pres">
      <dgm:prSet presAssocID="{FAE0DD29-03C8-4515-907F-961F36F041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807EF0-17B7-4702-9C8F-A4F9653ABD53}" type="pres">
      <dgm:prSet presAssocID="{FAE0DD29-03C8-4515-907F-961F36F0414D}" presName="childText" presStyleLbl="revTx" presStyleIdx="1" presStyleCnt="4">
        <dgm:presLayoutVars>
          <dgm:bulletEnabled val="1"/>
        </dgm:presLayoutVars>
      </dgm:prSet>
      <dgm:spPr/>
    </dgm:pt>
    <dgm:pt modelId="{BD23C24D-DFB0-4A28-8518-B23669FB2DA6}" type="pres">
      <dgm:prSet presAssocID="{972727DB-E335-4FD5-9D90-73E08EF9B4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526B42-7E72-4D62-97CE-D1E479C2315F}" type="pres">
      <dgm:prSet presAssocID="{972727DB-E335-4FD5-9D90-73E08EF9B4C4}" presName="childText" presStyleLbl="revTx" presStyleIdx="2" presStyleCnt="4">
        <dgm:presLayoutVars>
          <dgm:bulletEnabled val="1"/>
        </dgm:presLayoutVars>
      </dgm:prSet>
      <dgm:spPr/>
    </dgm:pt>
    <dgm:pt modelId="{3417E997-2FCD-4FCE-9B5A-FC0A77159215}" type="pres">
      <dgm:prSet presAssocID="{2622ED8D-9E59-437E-9AA7-2C76581A4A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1B91BEF-ECE0-45BA-A05C-258353A3D430}" type="pres">
      <dgm:prSet presAssocID="{2622ED8D-9E59-437E-9AA7-2C76581A4AE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B62B005-C314-415C-8692-100A2AC67665}" type="presOf" srcId="{2E9126D1-2221-491C-AAB2-FEA4B43B5AA8}" destId="{4AB0E57E-DE98-41B6-9C7D-9F0EA3A2C034}" srcOrd="0" destOrd="0" presId="urn:microsoft.com/office/officeart/2005/8/layout/vList2"/>
    <dgm:cxn modelId="{3D3DF509-2474-4EE1-936B-1318525C6F0A}" type="presOf" srcId="{972727DB-E335-4FD5-9D90-73E08EF9B4C4}" destId="{BD23C24D-DFB0-4A28-8518-B23669FB2DA6}" srcOrd="0" destOrd="0" presId="urn:microsoft.com/office/officeart/2005/8/layout/vList2"/>
    <dgm:cxn modelId="{14F1D60C-0C39-4335-AEC7-D07F025CC033}" srcId="{BF8036C1-91F3-492D-8DA5-18C4D8A1F3C3}" destId="{2622ED8D-9E59-437E-9AA7-2C76581A4AE9}" srcOrd="3" destOrd="0" parTransId="{B9699ABC-1172-4C5A-9227-7D235B79DE13}" sibTransId="{49291F9E-5545-47FA-A666-8F1C553DF192}"/>
    <dgm:cxn modelId="{4BE8D50E-83DA-42E0-92B1-28F2DD5FF235}" srcId="{BF8036C1-91F3-492D-8DA5-18C4D8A1F3C3}" destId="{972727DB-E335-4FD5-9D90-73E08EF9B4C4}" srcOrd="2" destOrd="0" parTransId="{668D27C6-8A1F-4415-98DC-DD4453DD4F31}" sibTransId="{8DBE4F56-B410-4A65-AFC7-307D66935399}"/>
    <dgm:cxn modelId="{0815843D-0AC3-4CC2-8385-FB493EB2B55F}" srcId="{2E9126D1-2221-491C-AAB2-FEA4B43B5AA8}" destId="{65501A96-AA4A-4D77-B68D-FB92EF43E209}" srcOrd="0" destOrd="0" parTransId="{2F9CF4BE-7AEC-43BD-ACE4-431AE777E16A}" sibTransId="{8CB64991-D667-4F4E-A662-1D6A357BA8FE}"/>
    <dgm:cxn modelId="{F3ED1860-5AB8-4B35-8F3B-DF7AC1B977B4}" type="presOf" srcId="{BF8036C1-91F3-492D-8DA5-18C4D8A1F3C3}" destId="{69B2080A-65A4-4595-A0F7-26ECFFE27122}" srcOrd="0" destOrd="0" presId="urn:microsoft.com/office/officeart/2005/8/layout/vList2"/>
    <dgm:cxn modelId="{2E2DEB43-7F8D-463E-9FA2-8FD270D97563}" srcId="{BF8036C1-91F3-492D-8DA5-18C4D8A1F3C3}" destId="{FAE0DD29-03C8-4515-907F-961F36F0414D}" srcOrd="1" destOrd="0" parTransId="{A11B97DE-2D02-4E5D-B0E5-79DCBC13D4CD}" sibTransId="{FAFCFA1C-9080-4779-BEDF-CDCC8206EB94}"/>
    <dgm:cxn modelId="{313D9552-1EA2-406B-80F2-6C6C485FC165}" srcId="{972727DB-E335-4FD5-9D90-73E08EF9B4C4}" destId="{EB845AC6-84D3-4EAB-ABBE-54FAD06CC1BB}" srcOrd="0" destOrd="0" parTransId="{DC3D6233-2CAC-4AD8-B531-17BEAA405236}" sibTransId="{6C960921-37AA-43E7-BDF6-B0B2244BA0D7}"/>
    <dgm:cxn modelId="{18493A5A-C8E3-4220-ABF5-F2B8FE8A4F04}" type="presOf" srcId="{EB845AC6-84D3-4EAB-ABBE-54FAD06CC1BB}" destId="{EC526B42-7E72-4D62-97CE-D1E479C2315F}" srcOrd="0" destOrd="0" presId="urn:microsoft.com/office/officeart/2005/8/layout/vList2"/>
    <dgm:cxn modelId="{3C0B2D7E-A07B-4818-9D61-BC3C91070331}" type="presOf" srcId="{2622ED8D-9E59-437E-9AA7-2C76581A4AE9}" destId="{3417E997-2FCD-4FCE-9B5A-FC0A77159215}" srcOrd="0" destOrd="0" presId="urn:microsoft.com/office/officeart/2005/8/layout/vList2"/>
    <dgm:cxn modelId="{50AEAE88-0A39-4F3A-B16E-59CCEAD8709D}" type="presOf" srcId="{9C9E7057-E965-4F58-82DF-4CC542AA076F}" destId="{C1B91BEF-ECE0-45BA-A05C-258353A3D430}" srcOrd="0" destOrd="0" presId="urn:microsoft.com/office/officeart/2005/8/layout/vList2"/>
    <dgm:cxn modelId="{EF42EAA2-6A8C-4A33-9DF5-5E092FFD7D38}" srcId="{2622ED8D-9E59-437E-9AA7-2C76581A4AE9}" destId="{9C9E7057-E965-4F58-82DF-4CC542AA076F}" srcOrd="0" destOrd="0" parTransId="{674F0C6F-D42D-4F66-8BAB-F7D5EF85866C}" sibTransId="{A679FB88-7778-47EC-ABF8-9978E3072723}"/>
    <dgm:cxn modelId="{0F5B75B8-F007-4379-A527-AF1CECD4B2FB}" srcId="{BF8036C1-91F3-492D-8DA5-18C4D8A1F3C3}" destId="{2E9126D1-2221-491C-AAB2-FEA4B43B5AA8}" srcOrd="0" destOrd="0" parTransId="{CF1BB68B-B526-4090-B9B0-E6C57226B747}" sibTransId="{F69F117F-0116-4C3F-BADD-F2A156F9A227}"/>
    <dgm:cxn modelId="{F9DED1CA-181D-498B-97FD-FD7D0C356B86}" type="presOf" srcId="{FAE0DD29-03C8-4515-907F-961F36F0414D}" destId="{6EFF4710-8784-43D7-BF33-9667B4D83583}" srcOrd="0" destOrd="0" presId="urn:microsoft.com/office/officeart/2005/8/layout/vList2"/>
    <dgm:cxn modelId="{9C4EB2D0-1CF9-40FE-8C6A-FD6F18D71DB6}" type="presOf" srcId="{65501A96-AA4A-4D77-B68D-FB92EF43E209}" destId="{81046659-1C1E-4DBA-8EAE-C354E972B0CD}" srcOrd="0" destOrd="0" presId="urn:microsoft.com/office/officeart/2005/8/layout/vList2"/>
    <dgm:cxn modelId="{DD491ADD-F38A-4561-BE7A-6D99AA8FF464}" srcId="{FAE0DD29-03C8-4515-907F-961F36F0414D}" destId="{2543C730-5E95-435F-8436-DBD3F795C973}" srcOrd="0" destOrd="0" parTransId="{F8E98DBF-58DE-4C2F-8986-4A1BE90E21C9}" sibTransId="{99DFBD50-8612-48ED-BF73-5E49022B59C6}"/>
    <dgm:cxn modelId="{192D17F5-3141-4941-9CB2-B06F75458A3F}" type="presOf" srcId="{2543C730-5E95-435F-8436-DBD3F795C973}" destId="{F0807EF0-17B7-4702-9C8F-A4F9653ABD53}" srcOrd="0" destOrd="0" presId="urn:microsoft.com/office/officeart/2005/8/layout/vList2"/>
    <dgm:cxn modelId="{6C0FF0EF-3901-47DB-A85A-ECBB36C2DCF6}" type="presParOf" srcId="{69B2080A-65A4-4595-A0F7-26ECFFE27122}" destId="{4AB0E57E-DE98-41B6-9C7D-9F0EA3A2C034}" srcOrd="0" destOrd="0" presId="urn:microsoft.com/office/officeart/2005/8/layout/vList2"/>
    <dgm:cxn modelId="{FB605841-4FB4-4620-A9D0-B54CA1C96F76}" type="presParOf" srcId="{69B2080A-65A4-4595-A0F7-26ECFFE27122}" destId="{81046659-1C1E-4DBA-8EAE-C354E972B0CD}" srcOrd="1" destOrd="0" presId="urn:microsoft.com/office/officeart/2005/8/layout/vList2"/>
    <dgm:cxn modelId="{A2B6B3AC-C364-408A-935B-B0DF555188A3}" type="presParOf" srcId="{69B2080A-65A4-4595-A0F7-26ECFFE27122}" destId="{6EFF4710-8784-43D7-BF33-9667B4D83583}" srcOrd="2" destOrd="0" presId="urn:microsoft.com/office/officeart/2005/8/layout/vList2"/>
    <dgm:cxn modelId="{65B8AB70-54FC-434F-8B00-D0D2D21B1FE2}" type="presParOf" srcId="{69B2080A-65A4-4595-A0F7-26ECFFE27122}" destId="{F0807EF0-17B7-4702-9C8F-A4F9653ABD53}" srcOrd="3" destOrd="0" presId="urn:microsoft.com/office/officeart/2005/8/layout/vList2"/>
    <dgm:cxn modelId="{83AFA0E9-445C-4EC7-B25E-9F02268DFDCC}" type="presParOf" srcId="{69B2080A-65A4-4595-A0F7-26ECFFE27122}" destId="{BD23C24D-DFB0-4A28-8518-B23669FB2DA6}" srcOrd="4" destOrd="0" presId="urn:microsoft.com/office/officeart/2005/8/layout/vList2"/>
    <dgm:cxn modelId="{9561A978-6CDF-4E02-BAE5-1CA8FDF7154F}" type="presParOf" srcId="{69B2080A-65A4-4595-A0F7-26ECFFE27122}" destId="{EC526B42-7E72-4D62-97CE-D1E479C2315F}" srcOrd="5" destOrd="0" presId="urn:microsoft.com/office/officeart/2005/8/layout/vList2"/>
    <dgm:cxn modelId="{CBB0AC0A-041B-4749-A254-5AEE43EA8BD7}" type="presParOf" srcId="{69B2080A-65A4-4595-A0F7-26ECFFE27122}" destId="{3417E997-2FCD-4FCE-9B5A-FC0A77159215}" srcOrd="6" destOrd="0" presId="urn:microsoft.com/office/officeart/2005/8/layout/vList2"/>
    <dgm:cxn modelId="{FFD65105-CF82-492F-8199-4B5B26A47822}" type="presParOf" srcId="{69B2080A-65A4-4595-A0F7-26ECFFE27122}" destId="{C1B91BEF-ECE0-45BA-A05C-258353A3D43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71EF7-C1B6-4513-AC0B-4A35DFEF5833}">
      <dsp:nvSpPr>
        <dsp:cNvPr id="0" name=""/>
        <dsp:cNvSpPr/>
      </dsp:nvSpPr>
      <dsp:spPr>
        <a:xfrm>
          <a:off x="0" y="30562"/>
          <a:ext cx="8534400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Dirty data</a:t>
          </a:r>
          <a:endParaRPr lang="en-US" sz="2000" kern="1200" dirty="0"/>
        </a:p>
      </dsp:txBody>
      <dsp:txXfrm>
        <a:off x="31070" y="61632"/>
        <a:ext cx="8472260" cy="574340"/>
      </dsp:txXfrm>
    </dsp:sp>
    <dsp:sp modelId="{40EBE176-917D-4417-8B77-B6269AA37537}">
      <dsp:nvSpPr>
        <dsp:cNvPr id="0" name=""/>
        <dsp:cNvSpPr/>
      </dsp:nvSpPr>
      <dsp:spPr>
        <a:xfrm>
          <a:off x="0" y="667042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Data that suffer from inaccuracies and inconsistencies</a:t>
          </a:r>
        </a:p>
      </dsp:txBody>
      <dsp:txXfrm>
        <a:off x="0" y="667042"/>
        <a:ext cx="8534400" cy="563040"/>
      </dsp:txXfrm>
    </dsp:sp>
    <dsp:sp modelId="{DF77B8AF-8D05-4B09-B6FB-06773BFBD05A}">
      <dsp:nvSpPr>
        <dsp:cNvPr id="0" name=""/>
        <dsp:cNvSpPr/>
      </dsp:nvSpPr>
      <dsp:spPr>
        <a:xfrm>
          <a:off x="0" y="1143002"/>
          <a:ext cx="853440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quality</a:t>
          </a:r>
          <a:endParaRPr lang="en-US" sz="2000" kern="1200" dirty="0"/>
        </a:p>
      </dsp:txBody>
      <dsp:txXfrm>
        <a:off x="31070" y="1174072"/>
        <a:ext cx="8472260" cy="574340"/>
      </dsp:txXfrm>
    </dsp:sp>
    <dsp:sp modelId="{BE0951BC-4F85-4391-BC2A-80CB46C496C1}">
      <dsp:nvSpPr>
        <dsp:cNvPr id="0" name=""/>
        <dsp:cNvSpPr/>
      </dsp:nvSpPr>
      <dsp:spPr>
        <a:xfrm>
          <a:off x="0" y="1866562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Ensuring accuracy, validity, and timeliness of data</a:t>
          </a:r>
        </a:p>
      </dsp:txBody>
      <dsp:txXfrm>
        <a:off x="0" y="1866562"/>
        <a:ext cx="8534400" cy="563040"/>
      </dsp:txXfrm>
    </dsp:sp>
    <dsp:sp modelId="{AB3DB740-7B9C-4FD1-8A5D-EE936A16A8D2}">
      <dsp:nvSpPr>
        <dsp:cNvPr id="0" name=""/>
        <dsp:cNvSpPr/>
      </dsp:nvSpPr>
      <dsp:spPr>
        <a:xfrm>
          <a:off x="0" y="2335318"/>
          <a:ext cx="8534400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profiling software</a:t>
          </a:r>
          <a:endParaRPr lang="en-US" sz="2000" kern="1200" dirty="0"/>
        </a:p>
      </dsp:txBody>
      <dsp:txXfrm>
        <a:off x="31070" y="2366388"/>
        <a:ext cx="8472260" cy="574340"/>
      </dsp:txXfrm>
    </dsp:sp>
    <dsp:sp modelId="{6353EF84-27FF-4141-B65E-8487A6987C70}">
      <dsp:nvSpPr>
        <dsp:cNvPr id="0" name=""/>
        <dsp:cNvSpPr/>
      </dsp:nvSpPr>
      <dsp:spPr>
        <a:xfrm>
          <a:off x="0" y="3066082"/>
          <a:ext cx="8534400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Determine data patterns and compare them against standards defined by the organization</a:t>
          </a:r>
        </a:p>
      </dsp:txBody>
      <dsp:txXfrm>
        <a:off x="0" y="3066082"/>
        <a:ext cx="8534400" cy="580635"/>
      </dsp:txXfrm>
    </dsp:sp>
    <dsp:sp modelId="{067A966B-4C76-4791-A32F-01A45A92B92E}">
      <dsp:nvSpPr>
        <dsp:cNvPr id="0" name=""/>
        <dsp:cNvSpPr/>
      </dsp:nvSpPr>
      <dsp:spPr>
        <a:xfrm>
          <a:off x="0" y="3646717"/>
          <a:ext cx="8534400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Master data management (MDM) software</a:t>
          </a:r>
          <a:endParaRPr lang="en-US" sz="2000" kern="1200" dirty="0"/>
        </a:p>
      </dsp:txBody>
      <dsp:txXfrm>
        <a:off x="31070" y="3677787"/>
        <a:ext cx="8472260" cy="574340"/>
      </dsp:txXfrm>
    </dsp:sp>
    <dsp:sp modelId="{F502FFE2-F490-42EC-BE19-15C172252649}">
      <dsp:nvSpPr>
        <dsp:cNvPr id="0" name=""/>
        <dsp:cNvSpPr/>
      </dsp:nvSpPr>
      <dsp:spPr>
        <a:xfrm>
          <a:off x="0" y="4283197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Helps prevent dirty data by coordinating across multiple systems</a:t>
          </a:r>
        </a:p>
      </dsp:txBody>
      <dsp:txXfrm>
        <a:off x="0" y="4283197"/>
        <a:ext cx="8534400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DAB64-9A1E-4A9F-9323-E3C87960C09F}">
      <dsp:nvSpPr>
        <dsp:cNvPr id="0" name=""/>
        <dsp:cNvSpPr/>
      </dsp:nvSpPr>
      <dsp:spPr>
        <a:xfrm>
          <a:off x="2714" y="217635"/>
          <a:ext cx="2646759" cy="741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the top management level </a:t>
          </a:r>
        </a:p>
      </dsp:txBody>
      <dsp:txXfrm>
        <a:off x="2714" y="217635"/>
        <a:ext cx="2646759" cy="741929"/>
      </dsp:txXfrm>
    </dsp:sp>
    <dsp:sp modelId="{C07211AA-3990-4FE6-8CA7-19D534D850D2}">
      <dsp:nvSpPr>
        <dsp:cNvPr id="0" name=""/>
        <dsp:cNvSpPr/>
      </dsp:nvSpPr>
      <dsp:spPr>
        <a:xfrm>
          <a:off x="2714" y="959564"/>
          <a:ext cx="2646759" cy="36233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Enable strategic decision making and planning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Identify growth opportunities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Define and enforce organizational policies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Reduce costs and boost productivity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 feedback</a:t>
          </a:r>
          <a:endParaRPr lang="en-US" sz="2000" kern="1200" dirty="0"/>
        </a:p>
      </dsp:txBody>
      <dsp:txXfrm>
        <a:off x="2714" y="959564"/>
        <a:ext cx="2646759" cy="3623399"/>
      </dsp:txXfrm>
    </dsp:sp>
    <dsp:sp modelId="{48BE6578-A19F-42CF-8AD4-014FF35910C8}">
      <dsp:nvSpPr>
        <dsp:cNvPr id="0" name=""/>
        <dsp:cNvSpPr/>
      </dsp:nvSpPr>
      <dsp:spPr>
        <a:xfrm>
          <a:off x="3020020" y="217635"/>
          <a:ext cx="2646759" cy="7419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 the middle management level</a:t>
          </a:r>
          <a:endParaRPr lang="en-US" sz="2000" kern="1200" dirty="0"/>
        </a:p>
      </dsp:txBody>
      <dsp:txXfrm>
        <a:off x="3020020" y="217635"/>
        <a:ext cx="2646759" cy="741929"/>
      </dsp:txXfrm>
    </dsp:sp>
    <dsp:sp modelId="{275E2703-B1B4-444E-8F68-19FFC591D5A6}">
      <dsp:nvSpPr>
        <dsp:cNvPr id="0" name=""/>
        <dsp:cNvSpPr/>
      </dsp:nvSpPr>
      <dsp:spPr>
        <a:xfrm>
          <a:off x="3020020" y="959564"/>
          <a:ext cx="2646759" cy="3623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Deliver the data required for tactical planning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Monitor the use of resources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Evaluate performance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Enforce security and privacy of data in the database</a:t>
          </a:r>
          <a:endParaRPr lang="en-US" sz="2000" kern="1200" dirty="0"/>
        </a:p>
      </dsp:txBody>
      <dsp:txXfrm>
        <a:off x="3020020" y="959564"/>
        <a:ext cx="2646759" cy="3623399"/>
      </dsp:txXfrm>
    </dsp:sp>
    <dsp:sp modelId="{FD86D242-FC76-46A9-979F-286692C711E6}">
      <dsp:nvSpPr>
        <dsp:cNvPr id="0" name=""/>
        <dsp:cNvSpPr/>
      </dsp:nvSpPr>
      <dsp:spPr>
        <a:xfrm>
          <a:off x="6037326" y="217635"/>
          <a:ext cx="2646759" cy="7419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 the operational management level  </a:t>
          </a:r>
          <a:endParaRPr lang="en-US" sz="2000" kern="1200" dirty="0"/>
        </a:p>
      </dsp:txBody>
      <dsp:txXfrm>
        <a:off x="6037326" y="217635"/>
        <a:ext cx="2646759" cy="741929"/>
      </dsp:txXfrm>
    </dsp:sp>
    <dsp:sp modelId="{1863FC2D-A85F-47C6-BCB7-BBB9DFD68B95}">
      <dsp:nvSpPr>
        <dsp:cNvPr id="0" name=""/>
        <dsp:cNvSpPr/>
      </dsp:nvSpPr>
      <dsp:spPr>
        <a:xfrm>
          <a:off x="6037326" y="959564"/>
          <a:ext cx="2646759" cy="36233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Represent and support company operations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Produce query results within specified performance levels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Enhance the company’s short-term operations</a:t>
          </a:r>
          <a:endParaRPr lang="en-US" sz="2000" kern="1200" dirty="0"/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037326" y="959564"/>
        <a:ext cx="2646759" cy="3623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5309-5C13-4A8B-A884-675BBF7CF60F}">
      <dsp:nvSpPr>
        <dsp:cNvPr id="0" name=""/>
        <dsp:cNvSpPr/>
      </dsp:nvSpPr>
      <dsp:spPr>
        <a:xfrm>
          <a:off x="0" y="33079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Selecting, installing, configuring, and monitoring the DBMS to ensure that it operates efficiently</a:t>
          </a:r>
        </a:p>
      </dsp:txBody>
      <dsp:txXfrm>
        <a:off x="0" y="330795"/>
        <a:ext cx="8534400" cy="1124550"/>
      </dsp:txXfrm>
    </dsp:sp>
    <dsp:sp modelId="{D6FC1562-5A2B-4285-89D8-2588764BA594}">
      <dsp:nvSpPr>
        <dsp:cNvPr id="0" name=""/>
        <dsp:cNvSpPr/>
      </dsp:nvSpPr>
      <dsp:spPr>
        <a:xfrm>
          <a:off x="426720" y="20834"/>
          <a:ext cx="597408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Technological aspect</a:t>
          </a:r>
        </a:p>
      </dsp:txBody>
      <dsp:txXfrm>
        <a:off x="456982" y="51096"/>
        <a:ext cx="5913556" cy="559396"/>
      </dsp:txXfrm>
    </dsp:sp>
    <dsp:sp modelId="{466BDE03-63A1-4223-81F0-20B977B4DE6A}">
      <dsp:nvSpPr>
        <dsp:cNvPr id="0" name=""/>
        <dsp:cNvSpPr/>
      </dsp:nvSpPr>
      <dsp:spPr>
        <a:xfrm>
          <a:off x="0" y="187870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Careful planning to create an appropriate organizational structure </a:t>
          </a:r>
        </a:p>
      </dsp:txBody>
      <dsp:txXfrm>
        <a:off x="0" y="1878705"/>
        <a:ext cx="8534400" cy="1124550"/>
      </dsp:txXfrm>
    </dsp:sp>
    <dsp:sp modelId="{306D4B44-38CB-4F7F-8062-05EDBC698CCB}">
      <dsp:nvSpPr>
        <dsp:cNvPr id="0" name=""/>
        <dsp:cNvSpPr/>
      </dsp:nvSpPr>
      <dsp:spPr>
        <a:xfrm>
          <a:off x="426720" y="1568745"/>
          <a:ext cx="597408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Managerial aspect</a:t>
          </a:r>
        </a:p>
      </dsp:txBody>
      <dsp:txXfrm>
        <a:off x="456982" y="1599007"/>
        <a:ext cx="5913556" cy="559396"/>
      </dsp:txXfrm>
    </dsp:sp>
    <dsp:sp modelId="{9972BC44-EFC0-44D0-B5A9-8A0515017DE2}">
      <dsp:nvSpPr>
        <dsp:cNvPr id="0" name=""/>
        <dsp:cNvSpPr/>
      </dsp:nvSpPr>
      <dsp:spPr>
        <a:xfrm>
          <a:off x="0" y="342661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</a:rPr>
            <a:t>Listening to people’s concerns about the system and explaining its uses and benefits</a:t>
          </a:r>
        </a:p>
      </dsp:txBody>
      <dsp:txXfrm>
        <a:off x="0" y="3426615"/>
        <a:ext cx="8534400" cy="1124550"/>
      </dsp:txXfrm>
    </dsp:sp>
    <dsp:sp modelId="{C1CFD5CB-CECE-4316-B3C2-71C7882FC901}">
      <dsp:nvSpPr>
        <dsp:cNvPr id="0" name=""/>
        <dsp:cNvSpPr/>
      </dsp:nvSpPr>
      <dsp:spPr>
        <a:xfrm>
          <a:off x="426720" y="3116655"/>
          <a:ext cx="597408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Cultural aspect</a:t>
          </a:r>
        </a:p>
      </dsp:txBody>
      <dsp:txXfrm>
        <a:off x="456982" y="3146917"/>
        <a:ext cx="591355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12E7F-56E1-40F7-899D-CDE378A0B727}">
      <dsp:nvSpPr>
        <dsp:cNvPr id="0" name=""/>
        <dsp:cNvSpPr/>
      </dsp:nvSpPr>
      <dsp:spPr>
        <a:xfrm>
          <a:off x="0" y="50387"/>
          <a:ext cx="8229600" cy="7209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Information systems (IS) department</a:t>
          </a:r>
          <a:endParaRPr lang="en-US" sz="1900" kern="1200" dirty="0"/>
        </a:p>
      </dsp:txBody>
      <dsp:txXfrm>
        <a:off x="35196" y="85583"/>
        <a:ext cx="8159208" cy="650603"/>
      </dsp:txXfrm>
    </dsp:sp>
    <dsp:sp modelId="{8AAD01DF-9D6C-4B42-A7D1-80756ED3C043}">
      <dsp:nvSpPr>
        <dsp:cNvPr id="0" name=""/>
        <dsp:cNvSpPr/>
      </dsp:nvSpPr>
      <dsp:spPr>
        <a:xfrm>
          <a:off x="0" y="771383"/>
          <a:ext cx="82296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2060"/>
              </a:solidFill>
            </a:rPr>
            <a:t>Provides end users with data management support and solutions for information needs</a:t>
          </a:r>
          <a:endParaRPr lang="en-IN" sz="1800" kern="1200" dirty="0">
            <a:solidFill>
              <a:srgbClr val="002060"/>
            </a:solidFill>
          </a:endParaRPr>
        </a:p>
      </dsp:txBody>
      <dsp:txXfrm>
        <a:off x="0" y="771383"/>
        <a:ext cx="8229600" cy="521640"/>
      </dsp:txXfrm>
    </dsp:sp>
    <dsp:sp modelId="{85B758F7-DC05-4A2D-88FD-3E3E1A65D67A}">
      <dsp:nvSpPr>
        <dsp:cNvPr id="0" name=""/>
        <dsp:cNvSpPr/>
      </dsp:nvSpPr>
      <dsp:spPr>
        <a:xfrm>
          <a:off x="0" y="1293023"/>
          <a:ext cx="8229600" cy="7209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Database administrator</a:t>
          </a:r>
          <a:endParaRPr lang="en-US" sz="1900" kern="1200" dirty="0"/>
        </a:p>
      </dsp:txBody>
      <dsp:txXfrm>
        <a:off x="35196" y="1328219"/>
        <a:ext cx="8159208" cy="650603"/>
      </dsp:txXfrm>
    </dsp:sp>
    <dsp:sp modelId="{8FB61984-78E2-4C9D-A87C-C1EE68126B94}">
      <dsp:nvSpPr>
        <dsp:cNvPr id="0" name=""/>
        <dsp:cNvSpPr/>
      </dsp:nvSpPr>
      <dsp:spPr>
        <a:xfrm>
          <a:off x="0" y="2098141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2060"/>
              </a:solidFill>
            </a:rPr>
            <a:t>Responsible for control of the centralized and shared database</a:t>
          </a:r>
          <a:endParaRPr lang="en-IN" sz="1800" kern="1200" dirty="0">
            <a:solidFill>
              <a:srgbClr val="002060"/>
            </a:solidFill>
          </a:endParaRPr>
        </a:p>
      </dsp:txBody>
      <dsp:txXfrm>
        <a:off x="0" y="2098141"/>
        <a:ext cx="8229600" cy="463680"/>
      </dsp:txXfrm>
    </dsp:sp>
    <dsp:sp modelId="{236DD144-0C7D-4624-9FE8-6FC6B79C14D0}">
      <dsp:nvSpPr>
        <dsp:cNvPr id="0" name=""/>
        <dsp:cNvSpPr/>
      </dsp:nvSpPr>
      <dsp:spPr>
        <a:xfrm>
          <a:off x="0" y="2477699"/>
          <a:ext cx="8229600" cy="7209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Systems administrator</a:t>
          </a:r>
          <a:endParaRPr lang="en-US" sz="1900" kern="1200" dirty="0"/>
        </a:p>
      </dsp:txBody>
      <dsp:txXfrm>
        <a:off x="35196" y="2512895"/>
        <a:ext cx="8159208" cy="650603"/>
      </dsp:txXfrm>
    </dsp:sp>
    <dsp:sp modelId="{BDF7593D-CB69-4D83-BF09-88CEE0F6932A}">
      <dsp:nvSpPr>
        <dsp:cNvPr id="0" name=""/>
        <dsp:cNvSpPr/>
      </dsp:nvSpPr>
      <dsp:spPr>
        <a:xfrm>
          <a:off x="0" y="3241142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2060"/>
              </a:solidFill>
            </a:rPr>
            <a:t>General coordinator of all DBAs</a:t>
          </a:r>
          <a:endParaRPr lang="en-IN" sz="1800" kern="1200" dirty="0">
            <a:solidFill>
              <a:srgbClr val="002060"/>
            </a:solidFill>
          </a:endParaRPr>
        </a:p>
      </dsp:txBody>
      <dsp:txXfrm>
        <a:off x="0" y="3241142"/>
        <a:ext cx="8229600" cy="463680"/>
      </dsp:txXfrm>
    </dsp:sp>
    <dsp:sp modelId="{0D286F8D-E451-4DA2-AF02-7846D4C719B3}">
      <dsp:nvSpPr>
        <dsp:cNvPr id="0" name=""/>
        <dsp:cNvSpPr/>
      </dsp:nvSpPr>
      <dsp:spPr>
        <a:xfrm>
          <a:off x="0" y="3662374"/>
          <a:ext cx="8229600" cy="7209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administrator (DA) </a:t>
          </a:r>
          <a:r>
            <a:rPr lang="en-US" sz="1900" kern="1200" dirty="0"/>
            <a:t>or</a:t>
          </a:r>
          <a:r>
            <a:rPr lang="en-US" sz="1900" b="1" kern="1200" dirty="0"/>
            <a:t> information resource manager (IRM)</a:t>
          </a:r>
          <a:endParaRPr lang="en-US" sz="1900" kern="1200" dirty="0"/>
        </a:p>
      </dsp:txBody>
      <dsp:txXfrm>
        <a:off x="35196" y="3697570"/>
        <a:ext cx="8159208" cy="650603"/>
      </dsp:txXfrm>
    </dsp:sp>
    <dsp:sp modelId="{A1831B47-5EC3-44FF-B7FB-63614A67C684}">
      <dsp:nvSpPr>
        <dsp:cNvPr id="0" name=""/>
        <dsp:cNvSpPr/>
      </dsp:nvSpPr>
      <dsp:spPr>
        <a:xfrm>
          <a:off x="0" y="4404776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rgbClr val="002060"/>
              </a:solidFill>
            </a:rPr>
            <a:t>Has a higher degree of responsibility and authority than the DBA</a:t>
          </a:r>
          <a:endParaRPr lang="en-IN" sz="1800" kern="1200" dirty="0">
            <a:solidFill>
              <a:srgbClr val="002060"/>
            </a:solidFill>
          </a:endParaRPr>
        </a:p>
      </dsp:txBody>
      <dsp:txXfrm>
        <a:off x="0" y="4404776"/>
        <a:ext cx="82296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D5756-0A3C-4E97-A505-FC36DBCBF4D6}">
      <dsp:nvSpPr>
        <dsp:cNvPr id="0" name=""/>
        <dsp:cNvSpPr/>
      </dsp:nvSpPr>
      <dsp:spPr>
        <a:xfrm>
          <a:off x="0" y="431124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89629-5D3F-4B89-8B92-B40D5F25CEB3}">
      <dsp:nvSpPr>
        <dsp:cNvPr id="0" name=""/>
        <dsp:cNvSpPr/>
      </dsp:nvSpPr>
      <dsp:spPr>
        <a:xfrm>
          <a:off x="411480" y="54741"/>
          <a:ext cx="6170364" cy="6420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Graphics </a:t>
          </a:r>
        </a:p>
      </dsp:txBody>
      <dsp:txXfrm>
        <a:off x="442823" y="86084"/>
        <a:ext cx="6107678" cy="579377"/>
      </dsp:txXfrm>
    </dsp:sp>
    <dsp:sp modelId="{8833E8A8-FEF5-4253-B4BA-D3325DF062DD}">
      <dsp:nvSpPr>
        <dsp:cNvPr id="0" name=""/>
        <dsp:cNvSpPr/>
      </dsp:nvSpPr>
      <dsp:spPr>
        <a:xfrm>
          <a:off x="0" y="135830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26037-C2E3-425C-8C21-B0F3D5487ED3}">
      <dsp:nvSpPr>
        <dsp:cNvPr id="0" name=""/>
        <dsp:cNvSpPr/>
      </dsp:nvSpPr>
      <dsp:spPr>
        <a:xfrm>
          <a:off x="411480" y="981924"/>
          <a:ext cx="6170364" cy="64206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Screen painters and report generators</a:t>
          </a:r>
        </a:p>
      </dsp:txBody>
      <dsp:txXfrm>
        <a:off x="442823" y="1013267"/>
        <a:ext cx="6107678" cy="579377"/>
      </dsp:txXfrm>
    </dsp:sp>
    <dsp:sp modelId="{18D4C43A-16DC-4704-8F1D-30A16CD80446}">
      <dsp:nvSpPr>
        <dsp:cNvPr id="0" name=""/>
        <dsp:cNvSpPr/>
      </dsp:nvSpPr>
      <dsp:spPr>
        <a:xfrm>
          <a:off x="0" y="2285491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F9D6-E35B-4212-99EE-B47B5337764A}">
      <dsp:nvSpPr>
        <dsp:cNvPr id="0" name=""/>
        <dsp:cNvSpPr/>
      </dsp:nvSpPr>
      <dsp:spPr>
        <a:xfrm>
          <a:off x="411480" y="1909108"/>
          <a:ext cx="6170364" cy="6420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Integrated repository</a:t>
          </a:r>
        </a:p>
      </dsp:txBody>
      <dsp:txXfrm>
        <a:off x="442823" y="1940451"/>
        <a:ext cx="6107678" cy="579377"/>
      </dsp:txXfrm>
    </dsp:sp>
    <dsp:sp modelId="{0160D96F-0603-4DFD-8AC9-F64E0231EBB4}">
      <dsp:nvSpPr>
        <dsp:cNvPr id="0" name=""/>
        <dsp:cNvSpPr/>
      </dsp:nvSpPr>
      <dsp:spPr>
        <a:xfrm>
          <a:off x="0" y="3212675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B256-DC2B-4669-B783-B6C31C293964}">
      <dsp:nvSpPr>
        <dsp:cNvPr id="0" name=""/>
        <dsp:cNvSpPr/>
      </dsp:nvSpPr>
      <dsp:spPr>
        <a:xfrm>
          <a:off x="411480" y="2836291"/>
          <a:ext cx="6170364" cy="64206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segment </a:t>
          </a:r>
        </a:p>
      </dsp:txBody>
      <dsp:txXfrm>
        <a:off x="442823" y="2867634"/>
        <a:ext cx="6107678" cy="579377"/>
      </dsp:txXfrm>
    </dsp:sp>
    <dsp:sp modelId="{D555C510-C1A6-4C42-A6EF-4BF762A6FC16}">
      <dsp:nvSpPr>
        <dsp:cNvPr id="0" name=""/>
        <dsp:cNvSpPr/>
      </dsp:nvSpPr>
      <dsp:spPr>
        <a:xfrm>
          <a:off x="0" y="413985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254E-A1F3-4B1B-A511-E52CFACDD1F0}">
      <dsp:nvSpPr>
        <dsp:cNvPr id="0" name=""/>
        <dsp:cNvSpPr/>
      </dsp:nvSpPr>
      <dsp:spPr>
        <a:xfrm>
          <a:off x="411480" y="3763475"/>
          <a:ext cx="6170364" cy="64206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Program documentation generator</a:t>
          </a:r>
        </a:p>
      </dsp:txBody>
      <dsp:txXfrm>
        <a:off x="442823" y="3794818"/>
        <a:ext cx="6107678" cy="5793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E57E-DE98-41B6-9C7D-9F0EA3A2C034}">
      <dsp:nvSpPr>
        <dsp:cNvPr id="0" name=""/>
        <dsp:cNvSpPr/>
      </dsp:nvSpPr>
      <dsp:spPr>
        <a:xfrm>
          <a:off x="0" y="33490"/>
          <a:ext cx="8229600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</a:t>
          </a:r>
          <a:endParaRPr lang="en-IN" sz="2900" kern="1200" dirty="0"/>
        </a:p>
      </dsp:txBody>
      <dsp:txXfrm>
        <a:off x="33127" y="66617"/>
        <a:ext cx="8163346" cy="612346"/>
      </dsp:txXfrm>
    </dsp:sp>
    <dsp:sp modelId="{81046659-1C1E-4DBA-8EAE-C354E972B0CD}">
      <dsp:nvSpPr>
        <dsp:cNvPr id="0" name=""/>
        <dsp:cNvSpPr/>
      </dsp:nvSpPr>
      <dsp:spPr>
        <a:xfrm>
          <a:off x="0" y="712090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rgbClr val="002060"/>
              </a:solidFill>
            </a:rPr>
            <a:t>Stores the data dictionary data</a:t>
          </a:r>
          <a:endParaRPr lang="en-IN" sz="2300" kern="1200" dirty="0">
            <a:solidFill>
              <a:srgbClr val="002060"/>
            </a:solidFill>
          </a:endParaRPr>
        </a:p>
      </dsp:txBody>
      <dsp:txXfrm>
        <a:off x="0" y="712090"/>
        <a:ext cx="8229600" cy="480240"/>
      </dsp:txXfrm>
    </dsp:sp>
    <dsp:sp modelId="{6EFF4710-8784-43D7-BF33-9667B4D83583}">
      <dsp:nvSpPr>
        <dsp:cNvPr id="0" name=""/>
        <dsp:cNvSpPr/>
      </dsp:nvSpPr>
      <dsp:spPr>
        <a:xfrm>
          <a:off x="0" y="1192330"/>
          <a:ext cx="8229600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USERS </a:t>
          </a:r>
          <a:endParaRPr lang="en-IN" sz="2900" kern="1200" dirty="0"/>
        </a:p>
      </dsp:txBody>
      <dsp:txXfrm>
        <a:off x="33127" y="1225457"/>
        <a:ext cx="8163346" cy="612346"/>
      </dsp:txXfrm>
    </dsp:sp>
    <dsp:sp modelId="{F0807EF0-17B7-4702-9C8F-A4F9653ABD53}">
      <dsp:nvSpPr>
        <dsp:cNvPr id="0" name=""/>
        <dsp:cNvSpPr/>
      </dsp:nvSpPr>
      <dsp:spPr>
        <a:xfrm>
          <a:off x="0" y="1870930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rgbClr val="002060"/>
              </a:solidFill>
            </a:rPr>
            <a:t>Stores the table data created by the end users</a:t>
          </a:r>
          <a:endParaRPr lang="en-IN" sz="2300" kern="1200" dirty="0">
            <a:solidFill>
              <a:srgbClr val="002060"/>
            </a:solidFill>
          </a:endParaRPr>
        </a:p>
      </dsp:txBody>
      <dsp:txXfrm>
        <a:off x="0" y="1870930"/>
        <a:ext cx="8229600" cy="480240"/>
      </dsp:txXfrm>
    </dsp:sp>
    <dsp:sp modelId="{BD23C24D-DFB0-4A28-8518-B23669FB2DA6}">
      <dsp:nvSpPr>
        <dsp:cNvPr id="0" name=""/>
        <dsp:cNvSpPr/>
      </dsp:nvSpPr>
      <dsp:spPr>
        <a:xfrm>
          <a:off x="0" y="2351170"/>
          <a:ext cx="8229600" cy="678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TEMP</a:t>
          </a:r>
          <a:endParaRPr lang="en-IN" sz="2900" kern="1200" dirty="0"/>
        </a:p>
      </dsp:txBody>
      <dsp:txXfrm>
        <a:off x="33127" y="2384297"/>
        <a:ext cx="8163346" cy="612346"/>
      </dsp:txXfrm>
    </dsp:sp>
    <dsp:sp modelId="{EC526B42-7E72-4D62-97CE-D1E479C2315F}">
      <dsp:nvSpPr>
        <dsp:cNvPr id="0" name=""/>
        <dsp:cNvSpPr/>
      </dsp:nvSpPr>
      <dsp:spPr>
        <a:xfrm>
          <a:off x="0" y="3029770"/>
          <a:ext cx="8229600" cy="67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rgbClr val="002060"/>
              </a:solidFill>
            </a:rPr>
            <a:t>Stores the temporary tables and indexes created during the execution of SQL statements</a:t>
          </a:r>
          <a:endParaRPr lang="en-IN" sz="2300" kern="1200" dirty="0">
            <a:solidFill>
              <a:srgbClr val="002060"/>
            </a:solidFill>
          </a:endParaRPr>
        </a:p>
      </dsp:txBody>
      <dsp:txXfrm>
        <a:off x="0" y="3029770"/>
        <a:ext cx="8229600" cy="675337"/>
      </dsp:txXfrm>
    </dsp:sp>
    <dsp:sp modelId="{3417E997-2FCD-4FCE-9B5A-FC0A77159215}">
      <dsp:nvSpPr>
        <dsp:cNvPr id="0" name=""/>
        <dsp:cNvSpPr/>
      </dsp:nvSpPr>
      <dsp:spPr>
        <a:xfrm>
          <a:off x="0" y="3705107"/>
          <a:ext cx="8229600" cy="678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UNDOTBS1</a:t>
          </a:r>
          <a:endParaRPr lang="en-IN" sz="2900" kern="1200" dirty="0"/>
        </a:p>
      </dsp:txBody>
      <dsp:txXfrm>
        <a:off x="33127" y="3738234"/>
        <a:ext cx="8163346" cy="612346"/>
      </dsp:txXfrm>
    </dsp:sp>
    <dsp:sp modelId="{C1B91BEF-ECE0-45BA-A05C-258353A3D430}">
      <dsp:nvSpPr>
        <dsp:cNvPr id="0" name=""/>
        <dsp:cNvSpPr/>
      </dsp:nvSpPr>
      <dsp:spPr>
        <a:xfrm>
          <a:off x="0" y="4383707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rgbClr val="002060"/>
              </a:solidFill>
            </a:rPr>
            <a:t>Stores database transaction recovery information</a:t>
          </a:r>
          <a:endParaRPr lang="en-IN" sz="2300" kern="1200" dirty="0">
            <a:solidFill>
              <a:srgbClr val="002060"/>
            </a:solidFill>
          </a:endParaRPr>
        </a:p>
      </dsp:txBody>
      <dsp:txXfrm>
        <a:off x="0" y="4383707"/>
        <a:ext cx="8229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4C2E5E-2B4B-4698-AE42-A7ACE335B158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17A0F54-4450-4975-8770-AD5767AA4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079882-0E0B-4F98-A7C2-D2FFDAA0CDEF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1D4CA-CA75-4E29-BB31-3AFD8BA22CC7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C4AE6-0CCA-490E-B4BC-56AD3500E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0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DCF438-3ED0-4A80-9B66-E83BA30775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077200" cy="1295400"/>
          </a:xfrm>
        </p:spPr>
        <p:txBody>
          <a:bodyPr/>
          <a:lstStyle/>
          <a:p>
            <a:pPr marL="63500" eaLnBrk="1" hangingPunct="1"/>
            <a:r>
              <a:rPr lang="en-US" altLang="en-US" dirty="0"/>
              <a:t>Chapter 16</a:t>
            </a:r>
          </a:p>
          <a:p>
            <a:pPr marL="63500" eaLnBrk="1" hangingPunct="1"/>
            <a:r>
              <a:rPr lang="en-US" altLang="en-US" dirty="0"/>
              <a:t>Database Administration and Security</a:t>
            </a:r>
          </a:p>
          <a:p>
            <a:pPr marL="63500" eaLnBrk="1" hangingPunct="1"/>
            <a:endParaRPr lang="en-US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Figure 16.3 - The Placement of the DBA Function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B20ABA-9F90-429A-AB74-AE0304537D3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199"/>
            <a:ext cx="6096000" cy="4737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16.4 - A DBA Functional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BE5567-D6F3-4625-994F-7B27644A486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538495" cy="3280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16.1 - Contrasting DA and DBA Activities and 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73999-96A4-4FC8-8E69-11F9FD8B9CF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077200" cy="38101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Table 16.2 - Desired DBA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A6E5D2-C99B-4A94-AE52-A08B6E7B697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10400" cy="4809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end-user support</a:t>
            </a:r>
          </a:p>
          <a:p>
            <a:pPr eaLnBrk="1" hangingPunct="1"/>
            <a:r>
              <a:rPr lang="en-US" altLang="en-US"/>
              <a:t>Enforce policies, procedures, and standards for correct data creation, usage, and distribution within the database</a:t>
            </a:r>
          </a:p>
          <a:p>
            <a:pPr eaLnBrk="1" hangingPunct="1"/>
            <a:r>
              <a:rPr lang="en-US" altLang="en-US"/>
              <a:t>Manage data security, privacy, and integrity</a:t>
            </a:r>
          </a:p>
          <a:p>
            <a:pPr eaLnBrk="1" hangingPunct="1"/>
            <a:r>
              <a:rPr lang="en-US" altLang="en-US"/>
              <a:t>Manage data backup and recovery</a:t>
            </a:r>
          </a:p>
          <a:p>
            <a:pPr lvl="1" eaLnBrk="1" hangingPunct="1"/>
            <a:r>
              <a:rPr lang="en-US" altLang="en-US"/>
              <a:t>Fully recover data in case of data loss</a:t>
            </a:r>
          </a:p>
          <a:p>
            <a:pPr lvl="1" eaLnBrk="1" hangingPunct="1"/>
            <a:r>
              <a:rPr lang="en-US" altLang="en-US" b="1"/>
              <a:t>Database security officer (DSO)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Ensures database security and integrity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4F2999-440B-4BEA-8C34-8467F5AF74C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Disaster management</a:t>
            </a:r>
            <a:r>
              <a:rPr lang="en-US" altLang="en-US" dirty="0"/>
              <a:t>: Planning, organizing, and testing of database contingency plans and recovery procedures</a:t>
            </a:r>
          </a:p>
          <a:p>
            <a:pPr lvl="1" eaLnBrk="1" hangingPunct="1"/>
            <a:r>
              <a:rPr lang="en-US" altLang="en-US" dirty="0"/>
              <a:t>Backup and recovery measures must include at least periodic data and application backups:</a:t>
            </a:r>
          </a:p>
          <a:p>
            <a:pPr lvl="2" eaLnBrk="1" hangingPunct="1"/>
            <a:r>
              <a:rPr lang="en-US" altLang="en-US" b="1" dirty="0"/>
              <a:t>Full backup </a:t>
            </a:r>
            <a:r>
              <a:rPr lang="en-US" altLang="en-US" dirty="0"/>
              <a:t>or</a:t>
            </a:r>
            <a:r>
              <a:rPr lang="en-US" altLang="en-US" b="1" dirty="0"/>
              <a:t> database dump</a:t>
            </a:r>
            <a:r>
              <a:rPr lang="en-US" altLang="en-US" dirty="0"/>
              <a:t>: Produces a complete copy of the entire database</a:t>
            </a:r>
          </a:p>
          <a:p>
            <a:pPr lvl="2" eaLnBrk="1" hangingPunct="1"/>
            <a:r>
              <a:rPr lang="en-US" altLang="en-US" b="1" dirty="0"/>
              <a:t>Incremental backup</a:t>
            </a:r>
            <a:r>
              <a:rPr lang="en-US" altLang="en-US" dirty="0"/>
              <a:t>: Produces a backup of all data since the last backup date</a:t>
            </a:r>
          </a:p>
          <a:p>
            <a:pPr lvl="2" eaLnBrk="1" hangingPunct="1"/>
            <a:r>
              <a:rPr lang="en-US" altLang="en-US" b="1" dirty="0"/>
              <a:t>Concurrent backup</a:t>
            </a:r>
            <a:r>
              <a:rPr lang="en-US" altLang="en-US" dirty="0"/>
              <a:t>: Takes place while the user is working on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Backup and recovery measures must include at least:</a:t>
            </a:r>
          </a:p>
          <a:p>
            <a:pPr lvl="2" eaLnBrk="1" hangingPunct="1"/>
            <a:r>
              <a:rPr lang="en-US" altLang="en-US" dirty="0"/>
              <a:t>Proper backup identification</a:t>
            </a:r>
          </a:p>
          <a:p>
            <a:pPr lvl="2" eaLnBrk="1" hangingPunct="1"/>
            <a:r>
              <a:rPr lang="en-US" altLang="en-US" dirty="0"/>
              <a:t>Convenient and safe backup storage</a:t>
            </a:r>
          </a:p>
          <a:p>
            <a:pPr lvl="2" eaLnBrk="1" hangingPunct="1"/>
            <a:r>
              <a:rPr lang="en-US" altLang="en-US" dirty="0"/>
              <a:t>Physical protection of both hardware and software</a:t>
            </a:r>
          </a:p>
          <a:p>
            <a:pPr lvl="2" eaLnBrk="1" hangingPunct="1"/>
            <a:r>
              <a:rPr lang="en-US" altLang="en-US" dirty="0"/>
              <a:t>Personal access control to the software of a database installation</a:t>
            </a:r>
          </a:p>
          <a:p>
            <a:pPr lvl="2" eaLnBrk="1" hangingPunct="1"/>
            <a:r>
              <a:rPr lang="en-US" altLang="en-US" dirty="0"/>
              <a:t>Insurance coverage for the data in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53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Additional points:</a:t>
            </a:r>
          </a:p>
          <a:p>
            <a:pPr lvl="2" eaLnBrk="1" hangingPunct="1"/>
            <a:r>
              <a:rPr lang="en-US" altLang="en-US" dirty="0"/>
              <a:t>Data recovery and contingency plans must be tested, evaluated and practiced frequently</a:t>
            </a:r>
          </a:p>
          <a:p>
            <a:pPr lvl="2" eaLnBrk="1" hangingPunct="1"/>
            <a:r>
              <a:rPr lang="en-US" altLang="en-US" dirty="0"/>
              <a:t>Backup and recovery plan not likely to cover all information system components</a:t>
            </a:r>
          </a:p>
          <a:p>
            <a:pPr lvl="1" eaLnBrk="1" hangingPunct="1"/>
            <a:r>
              <a:rPr lang="en-US" altLang="en-US" dirty="0"/>
              <a:t>Ensure data is distributed to the right people at the right time and in the right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12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Technical Role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Evaluate, select, and install DBMS and related utilities</a:t>
            </a:r>
          </a:p>
          <a:p>
            <a:pPr eaLnBrk="1" hangingPunct="1"/>
            <a:r>
              <a:rPr lang="en-US" altLang="en-US"/>
              <a:t>Design and implement databases and applications</a:t>
            </a:r>
          </a:p>
          <a:p>
            <a:pPr eaLnBrk="1" hangingPunct="1"/>
            <a:r>
              <a:rPr lang="en-US" altLang="en-US"/>
              <a:t>Test and evaluate databases and applications</a:t>
            </a:r>
          </a:p>
          <a:p>
            <a:pPr eaLnBrk="1" hangingPunct="1"/>
            <a:r>
              <a:rPr lang="en-US" altLang="en-US"/>
              <a:t>Operate the DBMS, utilities, and applications</a:t>
            </a:r>
          </a:p>
          <a:p>
            <a:pPr eaLnBrk="1" hangingPunct="1"/>
            <a:r>
              <a:rPr lang="en-US" altLang="en-US"/>
              <a:t>Train and support users</a:t>
            </a:r>
          </a:p>
          <a:p>
            <a:pPr eaLnBrk="1" hangingPunct="1"/>
            <a:r>
              <a:rPr lang="en-US" altLang="en-US"/>
              <a:t>Maintain the DBMS, utilities, and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A66245-A65A-402F-8F20-AAC00335634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 Goals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Confidentiality</a:t>
            </a:r>
            <a:r>
              <a:rPr lang="en-US" altLang="en-US" dirty="0"/>
              <a:t>: Protecting data against unauthorized access</a:t>
            </a:r>
          </a:p>
          <a:p>
            <a:pPr eaLnBrk="1" hangingPunct="1"/>
            <a:r>
              <a:rPr lang="en-US" altLang="en-US" b="1" dirty="0"/>
              <a:t>Compliance</a:t>
            </a:r>
            <a:r>
              <a:rPr lang="en-US" altLang="en-US" dirty="0"/>
              <a:t>: Activities that meet data privacy and security reporting guidelines</a:t>
            </a:r>
          </a:p>
          <a:p>
            <a:pPr eaLnBrk="1" hangingPunct="1"/>
            <a:r>
              <a:rPr lang="en-US" altLang="en-US" b="1" dirty="0"/>
              <a:t>Integrity</a:t>
            </a:r>
            <a:r>
              <a:rPr lang="en-US" altLang="en-US" dirty="0"/>
              <a:t>: Keeping data consistent and free of errors or anomalies</a:t>
            </a:r>
          </a:p>
          <a:p>
            <a:pPr eaLnBrk="1" hangingPunct="1"/>
            <a:r>
              <a:rPr lang="en-US" altLang="en-US" b="1" dirty="0"/>
              <a:t>Availability</a:t>
            </a:r>
            <a:r>
              <a:rPr lang="en-US" altLang="en-US" dirty="0"/>
              <a:t>: Accessibility of data whenever required by authorized users and for authorized purposes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8F1248-E834-4E0C-B5FF-9A6154117C4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 learn:</a:t>
            </a:r>
          </a:p>
          <a:p>
            <a:pPr lvl="1" eaLnBrk="1" hangingPunct="1"/>
            <a:r>
              <a:rPr lang="en-US" altLang="en-US" dirty="0"/>
              <a:t>That data are a valuable business asset requiring careful management</a:t>
            </a:r>
          </a:p>
          <a:p>
            <a:pPr lvl="1" eaLnBrk="1" hangingPunct="1"/>
            <a:r>
              <a:rPr lang="en-US" altLang="en-US" dirty="0"/>
              <a:t>How a database plays a critical role in an organization</a:t>
            </a:r>
          </a:p>
          <a:p>
            <a:pPr lvl="1" eaLnBrk="1" hangingPunct="1"/>
            <a:r>
              <a:rPr lang="en-US" altLang="en-US" dirty="0"/>
              <a:t>That the introduction of a DBMS has important technological, managerial, and cultural consequences for an organization</a:t>
            </a:r>
          </a:p>
          <a:p>
            <a:pPr lvl="1" eaLnBrk="1" hangingPunct="1"/>
            <a:r>
              <a:rPr lang="en-US" altLang="en-US" dirty="0"/>
              <a:t>About the database administrator’s managerial and technical roles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8F76C-FD04-4ABF-83CD-30F4E9C79A8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 Policies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 of standards, policies, and procedures created to guarantee security</a:t>
            </a:r>
          </a:p>
          <a:p>
            <a:pPr lvl="1" eaLnBrk="1" hangingPunct="1"/>
            <a:r>
              <a:rPr lang="en-US" altLang="en-US"/>
              <a:t>Ensures auditing and compliance</a:t>
            </a:r>
          </a:p>
          <a:p>
            <a:pPr eaLnBrk="1" hangingPunct="1"/>
            <a:r>
              <a:rPr lang="en-US" altLang="en-US"/>
              <a:t>Security audit process </a:t>
            </a:r>
          </a:p>
          <a:p>
            <a:pPr lvl="1" eaLnBrk="1" hangingPunct="1"/>
            <a:r>
              <a:rPr lang="en-US" altLang="en-US"/>
              <a:t>Identifies security vulnerabilities</a:t>
            </a:r>
          </a:p>
          <a:p>
            <a:pPr lvl="1" eaLnBrk="1" hangingPunct="1"/>
            <a:r>
              <a:rPr lang="en-US" altLang="en-US"/>
              <a:t>Identifies measures to protect the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BD184-6958-4387-8C4D-38128A4F98F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Security Vulnerabilities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Weakness in a system component that could allow unauthorized access or cause service disruptions</a:t>
            </a:r>
          </a:p>
          <a:p>
            <a:pPr eaLnBrk="1" hangingPunct="1"/>
            <a:r>
              <a:rPr lang="en-US" altLang="en-US" dirty="0"/>
              <a:t>Categories: Technical, managerial, cultural, and procedural </a:t>
            </a:r>
          </a:p>
          <a:p>
            <a:pPr eaLnBrk="1" hangingPunct="1"/>
            <a:r>
              <a:rPr lang="en-US" altLang="en-US" b="1" dirty="0"/>
              <a:t>Security threat</a:t>
            </a:r>
            <a:r>
              <a:rPr lang="en-US" altLang="en-US" dirty="0"/>
              <a:t>: Imminent security violation</a:t>
            </a:r>
          </a:p>
          <a:p>
            <a:pPr eaLnBrk="1" hangingPunct="1"/>
            <a:r>
              <a:rPr lang="en-US" altLang="en-US" b="1" dirty="0"/>
              <a:t>Security breach</a:t>
            </a:r>
            <a:r>
              <a:rPr lang="en-US" altLang="en-US" dirty="0"/>
              <a:t>: Occurs when a security threat is exploited and could lead to a database whose integrity is preserved or corrupted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0C3C7-6806-42FE-9209-E6E0E522B88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Table 16.4 - Sample Security Vulnerabilities and Related Protective Measures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56E6D7-8A0D-4F7A-A216-CBDBFD26EF0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5943600" cy="45916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Table 16.4 - Sample Security Vulnerabilities and Related Protective Measures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56E6D7-8A0D-4F7A-A216-CBDBFD26EF0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2"/>
          <a:stretch/>
        </p:blipFill>
        <p:spPr>
          <a:xfrm>
            <a:off x="1752600" y="1676400"/>
            <a:ext cx="5943600" cy="275492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867400" cy="30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4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DBMS features and related measures that comply with the security requirements</a:t>
            </a:r>
          </a:p>
          <a:p>
            <a:pPr eaLnBrk="1" hangingPunct="1"/>
            <a:r>
              <a:rPr lang="en-US" altLang="en-US" b="1" dirty="0"/>
              <a:t>Authorization management</a:t>
            </a:r>
            <a:r>
              <a:rPr lang="en-US" altLang="en-US" dirty="0"/>
              <a:t>: Procedures to protect database security and integrity</a:t>
            </a:r>
          </a:p>
          <a:p>
            <a:pPr lvl="1" eaLnBrk="1" hangingPunct="1"/>
            <a:r>
              <a:rPr lang="en-US" altLang="en-US" dirty="0"/>
              <a:t>User access management</a:t>
            </a:r>
          </a:p>
          <a:p>
            <a:pPr lvl="1" eaLnBrk="1" hangingPunct="1"/>
            <a:r>
              <a:rPr lang="en-US" altLang="en-US" dirty="0"/>
              <a:t>View definition</a:t>
            </a:r>
          </a:p>
          <a:p>
            <a:pPr lvl="1" eaLnBrk="1" hangingPunct="1"/>
            <a:r>
              <a:rPr lang="en-US" altLang="en-US" dirty="0"/>
              <a:t>DBMS access control</a:t>
            </a:r>
          </a:p>
          <a:p>
            <a:pPr lvl="1" eaLnBrk="1" hangingPunct="1"/>
            <a:r>
              <a:rPr lang="en-US" altLang="en-US" dirty="0"/>
              <a:t>DBMS usage monitoring</a:t>
            </a:r>
          </a:p>
          <a:p>
            <a:pPr lvl="2" eaLnBrk="1" hangingPunct="1"/>
            <a:r>
              <a:rPr lang="en-US" altLang="en-US" b="1" dirty="0"/>
              <a:t>Audit log</a:t>
            </a:r>
            <a:r>
              <a:rPr lang="en-US" altLang="en-US" dirty="0"/>
              <a:t>: Automatically records description of database operations performed by all 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4D25D-51BA-4B81-BBCB-EF2C852F47A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Database Administration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Database monitoring</a:t>
            </a:r>
          </a:p>
          <a:p>
            <a:pPr eaLnBrk="1" hangingPunct="1"/>
            <a:r>
              <a:rPr lang="en-US" altLang="en-US" dirty="0"/>
              <a:t>Database load testing</a:t>
            </a:r>
          </a:p>
          <a:p>
            <a:pPr eaLnBrk="1" hangingPunct="1"/>
            <a:r>
              <a:rPr lang="en-US" altLang="en-US" dirty="0"/>
              <a:t>Database performance tuning</a:t>
            </a:r>
          </a:p>
          <a:p>
            <a:pPr eaLnBrk="1" hangingPunct="1"/>
            <a:r>
              <a:rPr lang="en-US" altLang="en-US" dirty="0"/>
              <a:t>SQL code optimization</a:t>
            </a:r>
          </a:p>
          <a:p>
            <a:pPr eaLnBrk="1" hangingPunct="1"/>
            <a:r>
              <a:rPr lang="en-US" altLang="en-US" dirty="0"/>
              <a:t>Database bottleneck identification and remediation</a:t>
            </a:r>
          </a:p>
          <a:p>
            <a:pPr eaLnBrk="1" hangingPunct="1"/>
            <a:r>
              <a:rPr lang="en-US" altLang="en-US" dirty="0"/>
              <a:t>Database modeling and design</a:t>
            </a:r>
          </a:p>
          <a:p>
            <a:pPr eaLnBrk="1" hangingPunct="1"/>
            <a:r>
              <a:rPr lang="en-US" altLang="en-US" dirty="0"/>
              <a:t>Database data extraction, transformation, and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4D25D-51BA-4B81-BBCB-EF2C852F47AB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32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Dictionary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Two main types: </a:t>
            </a:r>
          </a:p>
          <a:p>
            <a:pPr lvl="1" eaLnBrk="1" hangingPunct="1"/>
            <a:r>
              <a:rPr lang="en-US" altLang="en-US" dirty="0"/>
              <a:t>Integrated - Included with the DBMS</a:t>
            </a:r>
          </a:p>
          <a:p>
            <a:pPr lvl="1" eaLnBrk="1" hangingPunct="1"/>
            <a:r>
              <a:rPr lang="en-US" altLang="en-US" dirty="0"/>
              <a:t>Standalone - Third-party systems</a:t>
            </a:r>
          </a:p>
          <a:p>
            <a:pPr eaLnBrk="1" hangingPunct="1"/>
            <a:r>
              <a:rPr lang="en-US" altLang="en-US" b="1" dirty="0"/>
              <a:t>Active data dictionary</a:t>
            </a:r>
            <a:r>
              <a:rPr lang="en-US" altLang="en-US" dirty="0"/>
              <a:t>: Automatically updated by the DBMS with every database access</a:t>
            </a:r>
          </a:p>
          <a:p>
            <a:pPr eaLnBrk="1" hangingPunct="1"/>
            <a:r>
              <a:rPr lang="en-US" altLang="en-US" b="1" dirty="0"/>
              <a:t>Passive data dictionary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Requires running a batch process </a:t>
            </a:r>
          </a:p>
          <a:p>
            <a:pPr eaLnBrk="1" hangingPunct="1"/>
            <a:r>
              <a:rPr lang="en-US" altLang="en-US" dirty="0"/>
              <a:t>Main function - Store description of all objects that interact with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A920E1-5AE5-4A6D-A049-5FC3F6E1C81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Data Dictionary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76507"/>
          </a:xfrm>
        </p:spPr>
        <p:txBody>
          <a:bodyPr/>
          <a:lstStyle/>
          <a:p>
            <a:pPr eaLnBrk="1" hangingPunct="1"/>
            <a:r>
              <a:rPr lang="en-US" altLang="en-US" dirty="0"/>
              <a:t>Key element of information resource management</a:t>
            </a:r>
          </a:p>
          <a:p>
            <a:pPr lvl="1" eaLnBrk="1" hangingPunct="1"/>
            <a:r>
              <a:rPr lang="en-US" altLang="en-US" dirty="0"/>
              <a:t>Can be described as the </a:t>
            </a:r>
            <a:r>
              <a:rPr lang="en-US" altLang="en-US" b="1" dirty="0"/>
              <a:t>information resource dictionary</a:t>
            </a:r>
            <a:endParaRPr lang="en-US" altLang="en-US" dirty="0"/>
          </a:p>
          <a:p>
            <a:pPr eaLnBrk="1" hangingPunct="1"/>
            <a:r>
              <a:rPr lang="en-US" altLang="en-US" dirty="0"/>
              <a:t>Metadata is the basis for monitoring database use and for assigning access rights to users</a:t>
            </a:r>
          </a:p>
          <a:p>
            <a:pPr eaLnBrk="1" hangingPunct="1"/>
            <a:r>
              <a:rPr lang="en-US" altLang="en-US" dirty="0"/>
              <a:t>DBA uses data dictionary to support data analysis and design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317677-3B97-4886-9670-566F016F96C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Computer-Aided Systems Engineering (CASE) Tools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40968"/>
            <a:ext cx="8229600" cy="4155032"/>
          </a:xfrm>
        </p:spPr>
        <p:txBody>
          <a:bodyPr/>
          <a:lstStyle/>
          <a:p>
            <a:pPr eaLnBrk="1" hangingPunct="1"/>
            <a:r>
              <a:rPr lang="en-US" altLang="en-US" dirty="0"/>
              <a:t>Automated framework for the Systems Development Life Cycle (SDLC)</a:t>
            </a:r>
          </a:p>
          <a:p>
            <a:pPr eaLnBrk="1" hangingPunct="1"/>
            <a:r>
              <a:rPr lang="en-US" altLang="en-US" dirty="0"/>
              <a:t>Use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structured methodologies and powerful graphical interfaces</a:t>
            </a:r>
          </a:p>
          <a:p>
            <a:pPr eaLnBrk="1" hangingPunct="1"/>
            <a:r>
              <a:rPr lang="en-US" altLang="en-US" dirty="0"/>
              <a:t>Classified according to extent of support provided:</a:t>
            </a:r>
          </a:p>
          <a:p>
            <a:pPr lvl="1" eaLnBrk="1" hangingPunct="1"/>
            <a:r>
              <a:rPr lang="en-US" altLang="en-US" b="1" dirty="0"/>
              <a:t>Front-end CASE tools</a:t>
            </a:r>
            <a:r>
              <a:rPr lang="en-US" altLang="en-US" dirty="0"/>
              <a:t>: Provide support for the planning, analysis, and design phases</a:t>
            </a:r>
          </a:p>
          <a:p>
            <a:pPr lvl="1" eaLnBrk="1" hangingPunct="1"/>
            <a:r>
              <a:rPr lang="en-US" altLang="en-US" b="1" dirty="0"/>
              <a:t>Back-end CASE tools</a:t>
            </a:r>
            <a:r>
              <a:rPr lang="en-US" altLang="en-US" dirty="0"/>
              <a:t>: Provide support for the coding and implementation phases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AF2A9-0B9B-44CD-BBF6-6895BCB4B14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Components of a CASE Tool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1621014"/>
              </p:ext>
            </p:extLst>
          </p:nvPr>
        </p:nvGraphicFramePr>
        <p:xfrm>
          <a:off x="533400" y="1447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F04249-E54F-4303-9BFD-4965A7F63F6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 learn:</a:t>
            </a:r>
          </a:p>
          <a:p>
            <a:pPr lvl="1" eaLnBrk="1" hangingPunct="1"/>
            <a:r>
              <a:rPr lang="en-US" altLang="en-US" dirty="0"/>
              <a:t>About data security, database security, and the information security framework</a:t>
            </a:r>
          </a:p>
          <a:p>
            <a:pPr lvl="1" eaLnBrk="1" hangingPunct="1"/>
            <a:r>
              <a:rPr lang="en-US" altLang="en-US" dirty="0"/>
              <a:t>About several database administration tools and strategies</a:t>
            </a:r>
          </a:p>
          <a:p>
            <a:pPr lvl="1" eaLnBrk="1" hangingPunct="1"/>
            <a:r>
              <a:rPr lang="en-US" altLang="en-US" dirty="0"/>
              <a:t>How cloud-based data services impact the DBA’s role</a:t>
            </a:r>
          </a:p>
          <a:p>
            <a:pPr lvl="1" eaLnBrk="1" hangingPunct="1"/>
            <a:r>
              <a:rPr lang="en-US" altLang="en-US" dirty="0"/>
              <a:t>How various technical tasks of database administration are performed with Oracle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81B7A-AD00-4577-BA3F-B375E6A6CD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Developing a Data Administration Strategy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Information engineering (IE)</a:t>
            </a:r>
            <a:r>
              <a:rPr lang="en-US" altLang="en-US" dirty="0"/>
              <a:t>: Translates strategic goals into data and applications</a:t>
            </a:r>
          </a:p>
          <a:p>
            <a:pPr eaLnBrk="1" hangingPunct="1"/>
            <a:r>
              <a:rPr lang="en-US" altLang="en-US" b="1" dirty="0"/>
              <a:t>Information systems architecture (ISA)</a:t>
            </a:r>
            <a:r>
              <a:rPr lang="en-US" altLang="en-US" dirty="0"/>
              <a:t>: Helps plan, develop, and control future information systems</a:t>
            </a:r>
          </a:p>
          <a:p>
            <a:pPr eaLnBrk="1" hangingPunct="1"/>
            <a:r>
              <a:rPr lang="en-US" altLang="en-US" dirty="0"/>
              <a:t>Critical success factors:</a:t>
            </a:r>
          </a:p>
          <a:p>
            <a:pPr lvl="1" eaLnBrk="1" hangingPunct="1"/>
            <a:r>
              <a:rPr lang="en-US" altLang="en-US" dirty="0"/>
              <a:t>Management commitment and defined standards</a:t>
            </a:r>
          </a:p>
          <a:p>
            <a:pPr lvl="1" eaLnBrk="1" hangingPunct="1"/>
            <a:r>
              <a:rPr lang="en-US" altLang="en-US" dirty="0"/>
              <a:t>Thorough analysis of the company situation</a:t>
            </a:r>
          </a:p>
          <a:p>
            <a:pPr lvl="1" eaLnBrk="1" hangingPunct="1"/>
            <a:r>
              <a:rPr lang="en-US" altLang="en-US" dirty="0"/>
              <a:t>End-user involvement</a:t>
            </a:r>
          </a:p>
          <a:p>
            <a:pPr lvl="1" eaLnBrk="1" hangingPunct="1"/>
            <a:r>
              <a:rPr lang="en-US" altLang="en-US" dirty="0"/>
              <a:t>Training and a small pilot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950742-6788-4202-B223-1B5A9B0C1CD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Role in the Cloud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Significant impact on role of DBAs</a:t>
            </a:r>
          </a:p>
          <a:p>
            <a:pPr eaLnBrk="1" hangingPunct="1"/>
            <a:r>
              <a:rPr lang="en-US" altLang="en-US" dirty="0"/>
              <a:t>Tasks split between internal DBA and cloud service provider</a:t>
            </a:r>
          </a:p>
          <a:p>
            <a:pPr eaLnBrk="1" hangingPunct="1"/>
            <a:r>
              <a:rPr lang="en-US" altLang="en-US" dirty="0"/>
              <a:t>Cloud service partner company provides: </a:t>
            </a:r>
          </a:p>
          <a:p>
            <a:pPr lvl="1" eaLnBrk="1" hangingPunct="1"/>
            <a:r>
              <a:rPr lang="en-US" altLang="en-US" dirty="0"/>
              <a:t>DBMS installation and updates</a:t>
            </a:r>
          </a:p>
          <a:p>
            <a:pPr lvl="1" eaLnBrk="1" hangingPunct="1"/>
            <a:r>
              <a:rPr lang="en-US" altLang="en-US" dirty="0"/>
              <a:t>Server/network management</a:t>
            </a:r>
          </a:p>
          <a:p>
            <a:pPr lvl="1" eaLnBrk="1" hangingPunct="1"/>
            <a:r>
              <a:rPr lang="en-US" altLang="en-US" dirty="0"/>
              <a:t>Backup and recovery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9A2E9-9AB3-431F-BA07-2D7917B42F3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Oracle Database Administration Tools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Ensure the RDBMS starts automatically </a:t>
            </a:r>
          </a:p>
          <a:p>
            <a:pPr eaLnBrk="1" hangingPunct="1"/>
            <a:r>
              <a:rPr lang="en-US" altLang="en-US" dirty="0"/>
              <a:t>Create tablespaces and </a:t>
            </a:r>
            <a:r>
              <a:rPr lang="en-US" altLang="en-US" dirty="0" err="1"/>
              <a:t>datafiles</a:t>
            </a:r>
            <a:endParaRPr lang="en-US" altLang="en-US" dirty="0"/>
          </a:p>
          <a:p>
            <a:pPr lvl="1" eaLnBrk="1" hangingPunct="1"/>
            <a:r>
              <a:rPr lang="en-US" altLang="en-US" b="1" dirty="0"/>
              <a:t>Tablespace</a:t>
            </a:r>
            <a:r>
              <a:rPr lang="en-US" altLang="en-US" dirty="0"/>
              <a:t>: Logical storage space</a:t>
            </a:r>
          </a:p>
          <a:p>
            <a:pPr lvl="1" eaLnBrk="1" hangingPunct="1"/>
            <a:r>
              <a:rPr lang="en-US" altLang="en-US" b="1" dirty="0" err="1"/>
              <a:t>Datafile</a:t>
            </a:r>
            <a:r>
              <a:rPr lang="en-US" altLang="en-US" dirty="0"/>
              <a:t>: Physically stores the database’s data</a:t>
            </a:r>
          </a:p>
          <a:p>
            <a:pPr eaLnBrk="1" hangingPunct="1"/>
            <a:r>
              <a:rPr lang="en-US" altLang="en-US" dirty="0"/>
              <a:t>Manage users and establish security</a:t>
            </a:r>
          </a:p>
          <a:p>
            <a:pPr lvl="1" eaLnBrk="1" hangingPunct="1"/>
            <a:r>
              <a:rPr lang="en-US" altLang="en-US" b="1" dirty="0"/>
              <a:t>User</a:t>
            </a:r>
            <a:r>
              <a:rPr lang="en-US" altLang="en-US" dirty="0"/>
              <a:t>: Allows a given person to log on to the database</a:t>
            </a:r>
          </a:p>
          <a:p>
            <a:pPr lvl="1" eaLnBrk="1" hangingPunct="1"/>
            <a:r>
              <a:rPr lang="en-US" altLang="en-US" b="1" dirty="0"/>
              <a:t>Role</a:t>
            </a:r>
            <a:r>
              <a:rPr lang="en-US" altLang="en-US" dirty="0"/>
              <a:t>: Authorizes a user to connect to the database and use its system resources</a:t>
            </a:r>
          </a:p>
          <a:p>
            <a:pPr lvl="1" eaLnBrk="1" hangingPunct="1"/>
            <a:r>
              <a:rPr lang="en-US" altLang="en-US" b="1" dirty="0"/>
              <a:t>Profile</a:t>
            </a:r>
            <a:r>
              <a:rPr lang="en-US" altLang="en-US" dirty="0"/>
              <a:t>: Controls how much of the database resource a given user can access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5422D5-189F-4829-A161-F10660B19C8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Tablespace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60281"/>
              </p:ext>
            </p:extLst>
          </p:nvPr>
        </p:nvGraphicFramePr>
        <p:xfrm>
          <a:off x="533400" y="13716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BAB9D5-78B7-462D-AB70-29C8318C0F09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Customize Database Initialization Parameters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Fine-tuning a database is an important task that usually requires modification of parameters</a:t>
            </a:r>
          </a:p>
          <a:p>
            <a:pPr eaLnBrk="1" hangingPunct="1"/>
            <a:r>
              <a:rPr lang="en-US" altLang="en-US" dirty="0"/>
              <a:t>Initialization parameters reserve resources used by the database at run time</a:t>
            </a:r>
          </a:p>
          <a:p>
            <a:pPr eaLnBrk="1" hangingPunct="1"/>
            <a:r>
              <a:rPr lang="en-US" altLang="en-US" dirty="0"/>
              <a:t>After modifying parameters database restart may be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3B7FAE-1F27-4A68-90C2-33635E64AC1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16.1 - The Data-Information-Decision Making Cycle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8D9D24-D82C-4E6C-94F5-2BCEC5E67BC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077200" cy="4478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006976"/>
              </p:ext>
            </p:extLst>
          </p:nvPr>
        </p:nvGraphicFramePr>
        <p:xfrm>
          <a:off x="304800" y="12954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4E9C74-7E3D-43A4-ACC3-FABEFECD9CC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 Need for and Role of a Database</a:t>
            </a:r>
            <a:br>
              <a:rPr lang="en-US" altLang="en-US" dirty="0"/>
            </a:br>
            <a:r>
              <a:rPr lang="en-US" altLang="en-US" dirty="0"/>
              <a:t>in an Organization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2696010"/>
              </p:ext>
            </p:extLst>
          </p:nvPr>
        </p:nvGraphicFramePr>
        <p:xfrm>
          <a:off x="228600" y="17526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FB0F3-B461-4A1D-BF6B-44BFDFAF584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of a Database: </a:t>
            </a:r>
            <a:br>
              <a:rPr lang="en-US" altLang="en-US" dirty="0"/>
            </a:br>
            <a:r>
              <a:rPr lang="en-US" altLang="en-US" dirty="0"/>
              <a:t>Special Considerations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5401383"/>
              </p:ext>
            </p:extLst>
          </p:nvPr>
        </p:nvGraphicFramePr>
        <p:xfrm>
          <a:off x="304800" y="17526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3F1EE5-4C4D-468B-AB31-F90F98DBEAD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Evolution of the Database Administration Function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68332"/>
              </p:ext>
            </p:extLst>
          </p:nvPr>
        </p:nvGraphicFramePr>
        <p:xfrm>
          <a:off x="457200" y="1655762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6727B1-5361-460D-A19A-EB95BEC58BE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en-US" dirty="0"/>
              <a:t>Figure 16.2 - The IS Department’s Internal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BD98C4-45F5-4B46-BB40-8E7A46EE97C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402666" cy="3429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291</TotalTime>
  <Words>1344</Words>
  <Application>Microsoft Office PowerPoint</Application>
  <PresentationFormat>On-screen Show (4:3)</PresentationFormat>
  <Paragraphs>222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Figure 16.1 - The Data-Information-Decision Making Cycle </vt:lpstr>
      <vt:lpstr>Data</vt:lpstr>
      <vt:lpstr> Need for and Role of a Database in an Organization</vt:lpstr>
      <vt:lpstr>Introduction of a Database:  Special Considerations</vt:lpstr>
      <vt:lpstr>Evolution of the Database Administration Function</vt:lpstr>
      <vt:lpstr>Figure 16.2 - The IS Department’s Internal Organization</vt:lpstr>
      <vt:lpstr>Figure 16.3 - The Placement of the DBA Function </vt:lpstr>
      <vt:lpstr>Figure 16.4 - A DBA Functional Organization</vt:lpstr>
      <vt:lpstr>Table 16.1 - Contrasting DA and DBA Activities and Characteristics</vt:lpstr>
      <vt:lpstr>Table 16.2 - Desired DBA Skills</vt:lpstr>
      <vt:lpstr>DBA’s Managerial Role</vt:lpstr>
      <vt:lpstr>DBA’s Managerial Role</vt:lpstr>
      <vt:lpstr>DBA’s Managerial Role</vt:lpstr>
      <vt:lpstr>DBA’s Managerial Role</vt:lpstr>
      <vt:lpstr>DBA’s Technical Role</vt:lpstr>
      <vt:lpstr>Security Goals</vt:lpstr>
      <vt:lpstr>Security Policies</vt:lpstr>
      <vt:lpstr>Security Vulnerabilities</vt:lpstr>
      <vt:lpstr>Table 16.4 - Sample Security Vulnerabilities and Related Protective Measures </vt:lpstr>
      <vt:lpstr>Table 16.4 - Sample Security Vulnerabilities and Related Protective Measures </vt:lpstr>
      <vt:lpstr>Database Security</vt:lpstr>
      <vt:lpstr>Database Administration Tools</vt:lpstr>
      <vt:lpstr>Data Dictionary</vt:lpstr>
      <vt:lpstr> Data Dictionary</vt:lpstr>
      <vt:lpstr>Computer-Aided Systems Engineering (CASE) Tools</vt:lpstr>
      <vt:lpstr>Components of a CASE Tool</vt:lpstr>
      <vt:lpstr>Developing a Data Administration Strategy </vt:lpstr>
      <vt:lpstr>DBA’s Role in the Cloud</vt:lpstr>
      <vt:lpstr>Oracle Database Administration Tools</vt:lpstr>
      <vt:lpstr>Types of Tablespace</vt:lpstr>
      <vt:lpstr>Customize Database Initialization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Taylan Unal</cp:lastModifiedBy>
  <cp:revision>27</cp:revision>
  <dcterms:created xsi:type="dcterms:W3CDTF">2014-01-28T12:09:28Z</dcterms:created>
  <dcterms:modified xsi:type="dcterms:W3CDTF">2018-11-30T03:19:48Z</dcterms:modified>
</cp:coreProperties>
</file>