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70" r:id="rId10"/>
    <p:sldId id="271" r:id="rId11"/>
    <p:sldId id="272" r:id="rId12"/>
    <p:sldId id="277" r:id="rId13"/>
    <p:sldId id="278" r:id="rId14"/>
    <p:sldId id="316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315" r:id="rId24"/>
    <p:sldId id="295" r:id="rId25"/>
    <p:sldId id="314" r:id="rId26"/>
    <p:sldId id="291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6A475-D194-47CE-AC38-6C80637BE34F}" type="doc">
      <dgm:prSet loTypeId="urn:microsoft.com/office/officeart/2005/8/layout/default#1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B63526-14AE-407A-AA69-7F976E3F82CC}">
      <dgm:prSet custT="1"/>
      <dgm:spPr/>
      <dgm:t>
        <a:bodyPr/>
        <a:lstStyle/>
        <a:p>
          <a:pPr rtl="0"/>
          <a:r>
            <a:rPr lang="en-US" sz="2800" dirty="0"/>
            <a:t>Analyze company situation</a:t>
          </a:r>
        </a:p>
      </dgm:t>
    </dgm:pt>
    <dgm:pt modelId="{519D29F1-E591-41C2-9222-B9AD19A71484}" type="parTrans" cxnId="{BEE052A0-48E4-4877-B3EB-01C705AECBED}">
      <dgm:prSet/>
      <dgm:spPr/>
      <dgm:t>
        <a:bodyPr/>
        <a:lstStyle/>
        <a:p>
          <a:endParaRPr lang="en-US"/>
        </a:p>
      </dgm:t>
    </dgm:pt>
    <dgm:pt modelId="{9241B5BA-DACC-451D-9134-15E77D818D4C}" type="sibTrans" cxnId="{BEE052A0-48E4-4877-B3EB-01C705AECBED}">
      <dgm:prSet/>
      <dgm:spPr/>
      <dgm:t>
        <a:bodyPr/>
        <a:lstStyle/>
        <a:p>
          <a:endParaRPr lang="en-US"/>
        </a:p>
      </dgm:t>
    </dgm:pt>
    <dgm:pt modelId="{20650BB7-1AEC-452B-B618-BB2DF0271011}">
      <dgm:prSet custT="1"/>
      <dgm:spPr/>
      <dgm:t>
        <a:bodyPr/>
        <a:lstStyle/>
        <a:p>
          <a:pPr rtl="0"/>
          <a:r>
            <a:rPr lang="en-US" sz="2800" dirty="0"/>
            <a:t>Define problems and constraints</a:t>
          </a:r>
        </a:p>
      </dgm:t>
    </dgm:pt>
    <dgm:pt modelId="{DAAC2C7A-9FFD-425F-AFA5-F0BB0F0F5074}" type="parTrans" cxnId="{13D167A0-990F-494A-9154-869854225FA7}">
      <dgm:prSet/>
      <dgm:spPr/>
      <dgm:t>
        <a:bodyPr/>
        <a:lstStyle/>
        <a:p>
          <a:endParaRPr lang="en-US"/>
        </a:p>
      </dgm:t>
    </dgm:pt>
    <dgm:pt modelId="{621CAE8A-82C8-400F-88EE-41F1B8D3F7D7}" type="sibTrans" cxnId="{13D167A0-990F-494A-9154-869854225FA7}">
      <dgm:prSet/>
      <dgm:spPr/>
      <dgm:t>
        <a:bodyPr/>
        <a:lstStyle/>
        <a:p>
          <a:endParaRPr lang="en-US"/>
        </a:p>
      </dgm:t>
    </dgm:pt>
    <dgm:pt modelId="{A196D6A7-A9A9-4421-9AFB-385DC11828DE}">
      <dgm:prSet custT="1"/>
      <dgm:spPr/>
      <dgm:t>
        <a:bodyPr/>
        <a:lstStyle/>
        <a:p>
          <a:pPr rtl="0"/>
          <a:r>
            <a:rPr lang="en-US" sz="2800" dirty="0"/>
            <a:t>Define objectives</a:t>
          </a:r>
        </a:p>
      </dgm:t>
    </dgm:pt>
    <dgm:pt modelId="{F61BF5E7-2D41-454D-8C5A-1C52D9760EA6}" type="parTrans" cxnId="{6F78E9D1-DC3A-4731-A463-F0875EC149D9}">
      <dgm:prSet/>
      <dgm:spPr/>
      <dgm:t>
        <a:bodyPr/>
        <a:lstStyle/>
        <a:p>
          <a:endParaRPr lang="en-US"/>
        </a:p>
      </dgm:t>
    </dgm:pt>
    <dgm:pt modelId="{E8297FAB-CB91-48F2-8D51-8134210660C0}" type="sibTrans" cxnId="{6F78E9D1-DC3A-4731-A463-F0875EC149D9}">
      <dgm:prSet/>
      <dgm:spPr/>
      <dgm:t>
        <a:bodyPr/>
        <a:lstStyle/>
        <a:p>
          <a:endParaRPr lang="en-US"/>
        </a:p>
      </dgm:t>
    </dgm:pt>
    <dgm:pt modelId="{E6F7BE80-DB55-4A1C-AFF5-EC109FE95807}">
      <dgm:prSet custT="1"/>
      <dgm:spPr/>
      <dgm:t>
        <a:bodyPr/>
        <a:lstStyle/>
        <a:p>
          <a:pPr rtl="0"/>
          <a:r>
            <a:rPr lang="en-US" sz="2800" dirty="0"/>
            <a:t>Define scope and boundaries</a:t>
          </a:r>
        </a:p>
      </dgm:t>
    </dgm:pt>
    <dgm:pt modelId="{AA76D7BE-462D-48EF-A5D4-86B5B50B61B0}" type="parTrans" cxnId="{E011EC3D-247F-4ED1-BDF8-95AD57A95BD8}">
      <dgm:prSet/>
      <dgm:spPr/>
      <dgm:t>
        <a:bodyPr/>
        <a:lstStyle/>
        <a:p>
          <a:endParaRPr lang="en-US"/>
        </a:p>
      </dgm:t>
    </dgm:pt>
    <dgm:pt modelId="{5D278821-4B7C-489E-9BD2-2142955C4713}" type="sibTrans" cxnId="{E011EC3D-247F-4ED1-BDF8-95AD57A95BD8}">
      <dgm:prSet/>
      <dgm:spPr/>
      <dgm:t>
        <a:bodyPr/>
        <a:lstStyle/>
        <a:p>
          <a:endParaRPr lang="en-US"/>
        </a:p>
      </dgm:t>
    </dgm:pt>
    <dgm:pt modelId="{9EC97A94-E65E-4D27-AA47-A0EC2346B72C}" type="pres">
      <dgm:prSet presAssocID="{A026A475-D194-47CE-AC38-6C80637BE34F}" presName="diagram" presStyleCnt="0">
        <dgm:presLayoutVars>
          <dgm:dir/>
          <dgm:resizeHandles val="exact"/>
        </dgm:presLayoutVars>
      </dgm:prSet>
      <dgm:spPr/>
    </dgm:pt>
    <dgm:pt modelId="{71038EA0-3D29-4E1F-898A-7D7BE157FC01}" type="pres">
      <dgm:prSet presAssocID="{84B63526-14AE-407A-AA69-7F976E3F82CC}" presName="node" presStyleLbl="node1" presStyleIdx="0" presStyleCnt="4">
        <dgm:presLayoutVars>
          <dgm:bulletEnabled val="1"/>
        </dgm:presLayoutVars>
      </dgm:prSet>
      <dgm:spPr/>
    </dgm:pt>
    <dgm:pt modelId="{778B1D0D-022C-4CEB-855B-74A2A17BC857}" type="pres">
      <dgm:prSet presAssocID="{9241B5BA-DACC-451D-9134-15E77D818D4C}" presName="sibTrans" presStyleCnt="0"/>
      <dgm:spPr/>
    </dgm:pt>
    <dgm:pt modelId="{73B1280B-FC70-4C8C-A15D-604ED396852F}" type="pres">
      <dgm:prSet presAssocID="{20650BB7-1AEC-452B-B618-BB2DF0271011}" presName="node" presStyleLbl="node1" presStyleIdx="1" presStyleCnt="4">
        <dgm:presLayoutVars>
          <dgm:bulletEnabled val="1"/>
        </dgm:presLayoutVars>
      </dgm:prSet>
      <dgm:spPr/>
    </dgm:pt>
    <dgm:pt modelId="{2D16F356-2390-422A-81E3-3AEF65AA3FAA}" type="pres">
      <dgm:prSet presAssocID="{621CAE8A-82C8-400F-88EE-41F1B8D3F7D7}" presName="sibTrans" presStyleCnt="0"/>
      <dgm:spPr/>
    </dgm:pt>
    <dgm:pt modelId="{8897E2D6-113C-476B-8561-092BCF35F4A6}" type="pres">
      <dgm:prSet presAssocID="{A196D6A7-A9A9-4421-9AFB-385DC11828DE}" presName="node" presStyleLbl="node1" presStyleIdx="2" presStyleCnt="4">
        <dgm:presLayoutVars>
          <dgm:bulletEnabled val="1"/>
        </dgm:presLayoutVars>
      </dgm:prSet>
      <dgm:spPr/>
    </dgm:pt>
    <dgm:pt modelId="{9E00229A-1F1B-4421-9558-29995A8EB745}" type="pres">
      <dgm:prSet presAssocID="{E8297FAB-CB91-48F2-8D51-8134210660C0}" presName="sibTrans" presStyleCnt="0"/>
      <dgm:spPr/>
    </dgm:pt>
    <dgm:pt modelId="{B8D1AA66-1B0B-4CBE-AEBE-1FEA7896D50E}" type="pres">
      <dgm:prSet presAssocID="{E6F7BE80-DB55-4A1C-AFF5-EC109FE95807}" presName="node" presStyleLbl="node1" presStyleIdx="3" presStyleCnt="4">
        <dgm:presLayoutVars>
          <dgm:bulletEnabled val="1"/>
        </dgm:presLayoutVars>
      </dgm:prSet>
      <dgm:spPr/>
    </dgm:pt>
  </dgm:ptLst>
  <dgm:cxnLst>
    <dgm:cxn modelId="{B683411D-C6CA-4C40-A3CE-45E57D0F08B8}" type="presOf" srcId="{20650BB7-1AEC-452B-B618-BB2DF0271011}" destId="{73B1280B-FC70-4C8C-A15D-604ED396852F}" srcOrd="0" destOrd="0" presId="urn:microsoft.com/office/officeart/2005/8/layout/default#1"/>
    <dgm:cxn modelId="{D8FA6324-9805-4E5B-8897-FD879D58D262}" type="presOf" srcId="{A196D6A7-A9A9-4421-9AFB-385DC11828DE}" destId="{8897E2D6-113C-476B-8561-092BCF35F4A6}" srcOrd="0" destOrd="0" presId="urn:microsoft.com/office/officeart/2005/8/layout/default#1"/>
    <dgm:cxn modelId="{CC6EB92D-F613-459D-B50A-B2BC4CAA7095}" type="presOf" srcId="{A026A475-D194-47CE-AC38-6C80637BE34F}" destId="{9EC97A94-E65E-4D27-AA47-A0EC2346B72C}" srcOrd="0" destOrd="0" presId="urn:microsoft.com/office/officeart/2005/8/layout/default#1"/>
    <dgm:cxn modelId="{157D0E30-B46D-40FE-9EA7-488B51CF1FF4}" type="presOf" srcId="{84B63526-14AE-407A-AA69-7F976E3F82CC}" destId="{71038EA0-3D29-4E1F-898A-7D7BE157FC01}" srcOrd="0" destOrd="0" presId="urn:microsoft.com/office/officeart/2005/8/layout/default#1"/>
    <dgm:cxn modelId="{E011EC3D-247F-4ED1-BDF8-95AD57A95BD8}" srcId="{A026A475-D194-47CE-AC38-6C80637BE34F}" destId="{E6F7BE80-DB55-4A1C-AFF5-EC109FE95807}" srcOrd="3" destOrd="0" parTransId="{AA76D7BE-462D-48EF-A5D4-86B5B50B61B0}" sibTransId="{5D278821-4B7C-489E-9BD2-2142955C4713}"/>
    <dgm:cxn modelId="{667FA48B-E94E-4E2F-8E3C-76FD5E554FDB}" type="presOf" srcId="{E6F7BE80-DB55-4A1C-AFF5-EC109FE95807}" destId="{B8D1AA66-1B0B-4CBE-AEBE-1FEA7896D50E}" srcOrd="0" destOrd="0" presId="urn:microsoft.com/office/officeart/2005/8/layout/default#1"/>
    <dgm:cxn modelId="{13D167A0-990F-494A-9154-869854225FA7}" srcId="{A026A475-D194-47CE-AC38-6C80637BE34F}" destId="{20650BB7-1AEC-452B-B618-BB2DF0271011}" srcOrd="1" destOrd="0" parTransId="{DAAC2C7A-9FFD-425F-AFA5-F0BB0F0F5074}" sibTransId="{621CAE8A-82C8-400F-88EE-41F1B8D3F7D7}"/>
    <dgm:cxn modelId="{BEE052A0-48E4-4877-B3EB-01C705AECBED}" srcId="{A026A475-D194-47CE-AC38-6C80637BE34F}" destId="{84B63526-14AE-407A-AA69-7F976E3F82CC}" srcOrd="0" destOrd="0" parTransId="{519D29F1-E591-41C2-9222-B9AD19A71484}" sibTransId="{9241B5BA-DACC-451D-9134-15E77D818D4C}"/>
    <dgm:cxn modelId="{6F78E9D1-DC3A-4731-A463-F0875EC149D9}" srcId="{A026A475-D194-47CE-AC38-6C80637BE34F}" destId="{A196D6A7-A9A9-4421-9AFB-385DC11828DE}" srcOrd="2" destOrd="0" parTransId="{F61BF5E7-2D41-454D-8C5A-1C52D9760EA6}" sibTransId="{E8297FAB-CB91-48F2-8D51-8134210660C0}"/>
    <dgm:cxn modelId="{6BF35EFC-40F8-44FF-9453-B5B94B11F1EF}" type="presParOf" srcId="{9EC97A94-E65E-4D27-AA47-A0EC2346B72C}" destId="{71038EA0-3D29-4E1F-898A-7D7BE157FC01}" srcOrd="0" destOrd="0" presId="urn:microsoft.com/office/officeart/2005/8/layout/default#1"/>
    <dgm:cxn modelId="{E401211B-21B6-4BAE-BE33-9CA1C57CD63A}" type="presParOf" srcId="{9EC97A94-E65E-4D27-AA47-A0EC2346B72C}" destId="{778B1D0D-022C-4CEB-855B-74A2A17BC857}" srcOrd="1" destOrd="0" presId="urn:microsoft.com/office/officeart/2005/8/layout/default#1"/>
    <dgm:cxn modelId="{D1347B32-2FAB-4060-85BF-13061EE33632}" type="presParOf" srcId="{9EC97A94-E65E-4D27-AA47-A0EC2346B72C}" destId="{73B1280B-FC70-4C8C-A15D-604ED396852F}" srcOrd="2" destOrd="0" presId="urn:microsoft.com/office/officeart/2005/8/layout/default#1"/>
    <dgm:cxn modelId="{1DC563BA-32DD-4341-BEBD-6101055F9386}" type="presParOf" srcId="{9EC97A94-E65E-4D27-AA47-A0EC2346B72C}" destId="{2D16F356-2390-422A-81E3-3AEF65AA3FAA}" srcOrd="3" destOrd="0" presId="urn:microsoft.com/office/officeart/2005/8/layout/default#1"/>
    <dgm:cxn modelId="{5E03B4E0-5027-4D80-B844-7B53101270F1}" type="presParOf" srcId="{9EC97A94-E65E-4D27-AA47-A0EC2346B72C}" destId="{8897E2D6-113C-476B-8561-092BCF35F4A6}" srcOrd="4" destOrd="0" presId="urn:microsoft.com/office/officeart/2005/8/layout/default#1"/>
    <dgm:cxn modelId="{0B0AD68F-7FBC-48B3-A356-A6AABB8194BF}" type="presParOf" srcId="{9EC97A94-E65E-4D27-AA47-A0EC2346B72C}" destId="{9E00229A-1F1B-4421-9558-29995A8EB745}" srcOrd="5" destOrd="0" presId="urn:microsoft.com/office/officeart/2005/8/layout/default#1"/>
    <dgm:cxn modelId="{4F8BD187-1EEA-4E12-906D-2FB96824E077}" type="presParOf" srcId="{9EC97A94-E65E-4D27-AA47-A0EC2346B72C}" destId="{B8D1AA66-1B0B-4CBE-AEBE-1FEA7896D50E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7B1633-C348-4CEE-8422-91563C3579F6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A91F3A-59FF-48C4-A2AD-234E334BD148}">
      <dgm:prSet/>
      <dgm:spPr/>
      <dgm:t>
        <a:bodyPr/>
        <a:lstStyle/>
        <a:p>
          <a:pPr rtl="0"/>
          <a:r>
            <a:rPr lang="en-US" dirty="0"/>
            <a:t>Software</a:t>
          </a:r>
          <a:endParaRPr lang="en-IN" dirty="0"/>
        </a:p>
      </dgm:t>
    </dgm:pt>
    <dgm:pt modelId="{2EC570BC-E47F-4159-BC58-EB356E651E8E}" type="parTrans" cxnId="{493618A1-A0B6-4BE3-A014-5920C6D33875}">
      <dgm:prSet/>
      <dgm:spPr/>
      <dgm:t>
        <a:bodyPr/>
        <a:lstStyle/>
        <a:p>
          <a:endParaRPr lang="en-US"/>
        </a:p>
      </dgm:t>
    </dgm:pt>
    <dgm:pt modelId="{921BB073-39AC-4205-803E-E00F7D1C7D00}" type="sibTrans" cxnId="{493618A1-A0B6-4BE3-A014-5920C6D33875}">
      <dgm:prSet/>
      <dgm:spPr/>
      <dgm:t>
        <a:bodyPr/>
        <a:lstStyle/>
        <a:p>
          <a:endParaRPr lang="en-US"/>
        </a:p>
      </dgm:t>
    </dgm:pt>
    <dgm:pt modelId="{F002E9A5-7AEF-4C5F-9483-EA9EB9031BB0}">
      <dgm:prSet/>
      <dgm:spPr/>
      <dgm:t>
        <a:bodyPr/>
        <a:lstStyle/>
        <a:p>
          <a:pPr rtl="0"/>
          <a:r>
            <a:rPr lang="en-US" dirty="0"/>
            <a:t>Hardware</a:t>
          </a:r>
          <a:endParaRPr lang="en-IN" dirty="0"/>
        </a:p>
      </dgm:t>
    </dgm:pt>
    <dgm:pt modelId="{E69A7F62-A8BB-47DF-8E0D-13E58C36BF06}" type="parTrans" cxnId="{E537C62F-45B5-4682-9ECA-FA66D258C3DB}">
      <dgm:prSet/>
      <dgm:spPr/>
      <dgm:t>
        <a:bodyPr/>
        <a:lstStyle/>
        <a:p>
          <a:endParaRPr lang="en-US"/>
        </a:p>
      </dgm:t>
    </dgm:pt>
    <dgm:pt modelId="{CBE2B0B6-A940-462E-AD14-EB9557D8A39A}" type="sibTrans" cxnId="{E537C62F-45B5-4682-9ECA-FA66D258C3DB}">
      <dgm:prSet/>
      <dgm:spPr/>
      <dgm:t>
        <a:bodyPr/>
        <a:lstStyle/>
        <a:p>
          <a:endParaRPr lang="en-US"/>
        </a:p>
      </dgm:t>
    </dgm:pt>
    <dgm:pt modelId="{AE7DD30A-C6CD-4DD5-90B5-AE5E3214D79A}">
      <dgm:prSet/>
      <dgm:spPr/>
      <dgm:t>
        <a:bodyPr/>
        <a:lstStyle/>
        <a:p>
          <a:pPr rtl="0"/>
          <a:r>
            <a:rPr lang="en-US" dirty="0"/>
            <a:t>Programming exemptions</a:t>
          </a:r>
          <a:endParaRPr lang="en-IN" dirty="0"/>
        </a:p>
      </dgm:t>
    </dgm:pt>
    <dgm:pt modelId="{3DC4D81E-5196-45CD-8BD3-1F4F66639C3D}" type="parTrans" cxnId="{902C96DA-75BC-4CCF-BFAE-D0D6AFE8434E}">
      <dgm:prSet/>
      <dgm:spPr/>
      <dgm:t>
        <a:bodyPr/>
        <a:lstStyle/>
        <a:p>
          <a:endParaRPr lang="en-US"/>
        </a:p>
      </dgm:t>
    </dgm:pt>
    <dgm:pt modelId="{4408D49E-0238-4939-8D05-3A2464D98FB2}" type="sibTrans" cxnId="{902C96DA-75BC-4CCF-BFAE-D0D6AFE8434E}">
      <dgm:prSet/>
      <dgm:spPr/>
      <dgm:t>
        <a:bodyPr/>
        <a:lstStyle/>
        <a:p>
          <a:endParaRPr lang="en-US"/>
        </a:p>
      </dgm:t>
    </dgm:pt>
    <dgm:pt modelId="{AB64BDA3-658E-462D-8153-B89F9E77AF67}">
      <dgm:prSet/>
      <dgm:spPr/>
      <dgm:t>
        <a:bodyPr/>
        <a:lstStyle/>
        <a:p>
          <a:pPr rtl="0"/>
          <a:r>
            <a:rPr lang="en-US" dirty="0"/>
            <a:t>Transactions</a:t>
          </a:r>
          <a:endParaRPr lang="en-IN" dirty="0"/>
        </a:p>
      </dgm:t>
    </dgm:pt>
    <dgm:pt modelId="{8B086DDC-B589-4FEA-AF84-F80B85C359AD}" type="parTrans" cxnId="{E213796C-D599-4821-88BE-112F27CF6CC0}">
      <dgm:prSet/>
      <dgm:spPr/>
      <dgm:t>
        <a:bodyPr/>
        <a:lstStyle/>
        <a:p>
          <a:endParaRPr lang="en-US"/>
        </a:p>
      </dgm:t>
    </dgm:pt>
    <dgm:pt modelId="{70A61518-5D95-4D1E-8DE1-934C5E506600}" type="sibTrans" cxnId="{E213796C-D599-4821-88BE-112F27CF6CC0}">
      <dgm:prSet/>
      <dgm:spPr/>
      <dgm:t>
        <a:bodyPr/>
        <a:lstStyle/>
        <a:p>
          <a:endParaRPr lang="en-US"/>
        </a:p>
      </dgm:t>
    </dgm:pt>
    <dgm:pt modelId="{A81B092C-3F9A-449B-BB17-9802FFAC3A41}">
      <dgm:prSet/>
      <dgm:spPr/>
      <dgm:t>
        <a:bodyPr/>
        <a:lstStyle/>
        <a:p>
          <a:pPr rtl="0"/>
          <a:r>
            <a:rPr lang="en-US" dirty="0"/>
            <a:t>External factors</a:t>
          </a:r>
          <a:endParaRPr lang="en-IN" dirty="0"/>
        </a:p>
      </dgm:t>
    </dgm:pt>
    <dgm:pt modelId="{B51EBA27-2FE5-4137-BD3B-958255C083E8}" type="parTrans" cxnId="{5D44BF9B-461A-4587-8569-A136DA3F1BAC}">
      <dgm:prSet/>
      <dgm:spPr/>
      <dgm:t>
        <a:bodyPr/>
        <a:lstStyle/>
        <a:p>
          <a:endParaRPr lang="en-US"/>
        </a:p>
      </dgm:t>
    </dgm:pt>
    <dgm:pt modelId="{63289701-BE3B-410D-AB38-4C53F4D0D544}" type="sibTrans" cxnId="{5D44BF9B-461A-4587-8569-A136DA3F1BAC}">
      <dgm:prSet/>
      <dgm:spPr/>
      <dgm:t>
        <a:bodyPr/>
        <a:lstStyle/>
        <a:p>
          <a:endParaRPr lang="en-US"/>
        </a:p>
      </dgm:t>
    </dgm:pt>
    <dgm:pt modelId="{55DB1C81-33F2-47CB-B70A-98D766F9BD2B}" type="pres">
      <dgm:prSet presAssocID="{F57B1633-C348-4CEE-8422-91563C3579F6}" presName="linear" presStyleCnt="0">
        <dgm:presLayoutVars>
          <dgm:dir/>
          <dgm:animLvl val="lvl"/>
          <dgm:resizeHandles val="exact"/>
        </dgm:presLayoutVars>
      </dgm:prSet>
      <dgm:spPr/>
    </dgm:pt>
    <dgm:pt modelId="{12985914-C1BE-422A-9E74-D4D549CAE083}" type="pres">
      <dgm:prSet presAssocID="{8DA91F3A-59FF-48C4-A2AD-234E334BD148}" presName="parentLin" presStyleCnt="0"/>
      <dgm:spPr/>
    </dgm:pt>
    <dgm:pt modelId="{7BA5B6C5-A392-481E-BDF1-90797CD2D1A5}" type="pres">
      <dgm:prSet presAssocID="{8DA91F3A-59FF-48C4-A2AD-234E334BD148}" presName="parentLeftMargin" presStyleLbl="node1" presStyleIdx="0" presStyleCnt="5"/>
      <dgm:spPr/>
    </dgm:pt>
    <dgm:pt modelId="{6BEE834D-29AD-451D-A295-E87B2BCAA751}" type="pres">
      <dgm:prSet presAssocID="{8DA91F3A-59FF-48C4-A2AD-234E334BD14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4ABF3B-B53B-4A89-A5CF-6286A3D4F0BD}" type="pres">
      <dgm:prSet presAssocID="{8DA91F3A-59FF-48C4-A2AD-234E334BD148}" presName="negativeSpace" presStyleCnt="0"/>
      <dgm:spPr/>
    </dgm:pt>
    <dgm:pt modelId="{6E2B9E68-5768-4C64-BB7D-21DEDD3E648F}" type="pres">
      <dgm:prSet presAssocID="{8DA91F3A-59FF-48C4-A2AD-234E334BD148}" presName="childText" presStyleLbl="conFgAcc1" presStyleIdx="0" presStyleCnt="5">
        <dgm:presLayoutVars>
          <dgm:bulletEnabled val="1"/>
        </dgm:presLayoutVars>
      </dgm:prSet>
      <dgm:spPr/>
    </dgm:pt>
    <dgm:pt modelId="{7E1863B8-7A25-4831-9989-1DF7D0ACA6F4}" type="pres">
      <dgm:prSet presAssocID="{921BB073-39AC-4205-803E-E00F7D1C7D00}" presName="spaceBetweenRectangles" presStyleCnt="0"/>
      <dgm:spPr/>
    </dgm:pt>
    <dgm:pt modelId="{775C4F0A-9513-44BB-9188-B60B4CED82F0}" type="pres">
      <dgm:prSet presAssocID="{F002E9A5-7AEF-4C5F-9483-EA9EB9031BB0}" presName="parentLin" presStyleCnt="0"/>
      <dgm:spPr/>
    </dgm:pt>
    <dgm:pt modelId="{1E0AD427-AFFA-48F1-9A94-53325030AE4F}" type="pres">
      <dgm:prSet presAssocID="{F002E9A5-7AEF-4C5F-9483-EA9EB9031BB0}" presName="parentLeftMargin" presStyleLbl="node1" presStyleIdx="0" presStyleCnt="5"/>
      <dgm:spPr/>
    </dgm:pt>
    <dgm:pt modelId="{096FE5E8-621E-442A-89FC-FBDC4AA56886}" type="pres">
      <dgm:prSet presAssocID="{F002E9A5-7AEF-4C5F-9483-EA9EB9031BB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0E0CE9-5241-452F-8656-F7B483174CE8}" type="pres">
      <dgm:prSet presAssocID="{F002E9A5-7AEF-4C5F-9483-EA9EB9031BB0}" presName="negativeSpace" presStyleCnt="0"/>
      <dgm:spPr/>
    </dgm:pt>
    <dgm:pt modelId="{F6E19190-1842-4D20-9980-7B76AEEED7EE}" type="pres">
      <dgm:prSet presAssocID="{F002E9A5-7AEF-4C5F-9483-EA9EB9031BB0}" presName="childText" presStyleLbl="conFgAcc1" presStyleIdx="1" presStyleCnt="5">
        <dgm:presLayoutVars>
          <dgm:bulletEnabled val="1"/>
        </dgm:presLayoutVars>
      </dgm:prSet>
      <dgm:spPr/>
    </dgm:pt>
    <dgm:pt modelId="{DC9FFC8C-BB47-45E8-BC8E-65805E351ACF}" type="pres">
      <dgm:prSet presAssocID="{CBE2B0B6-A940-462E-AD14-EB9557D8A39A}" presName="spaceBetweenRectangles" presStyleCnt="0"/>
      <dgm:spPr/>
    </dgm:pt>
    <dgm:pt modelId="{DE95B2A5-FC95-4F99-AA10-1556A9EA57CB}" type="pres">
      <dgm:prSet presAssocID="{AE7DD30A-C6CD-4DD5-90B5-AE5E3214D79A}" presName="parentLin" presStyleCnt="0"/>
      <dgm:spPr/>
    </dgm:pt>
    <dgm:pt modelId="{4B8C55E8-3EE4-42D4-B993-F1F5660D6524}" type="pres">
      <dgm:prSet presAssocID="{AE7DD30A-C6CD-4DD5-90B5-AE5E3214D79A}" presName="parentLeftMargin" presStyleLbl="node1" presStyleIdx="1" presStyleCnt="5"/>
      <dgm:spPr/>
    </dgm:pt>
    <dgm:pt modelId="{829DB38C-DFDC-45E7-9661-E0C8CB18BCA8}" type="pres">
      <dgm:prSet presAssocID="{AE7DD30A-C6CD-4DD5-90B5-AE5E3214D7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FD0578B-23EC-4E70-B73B-98594EC086C8}" type="pres">
      <dgm:prSet presAssocID="{AE7DD30A-C6CD-4DD5-90B5-AE5E3214D79A}" presName="negativeSpace" presStyleCnt="0"/>
      <dgm:spPr/>
    </dgm:pt>
    <dgm:pt modelId="{361CB5B8-26DF-46BE-96AF-DAA355CF7BF0}" type="pres">
      <dgm:prSet presAssocID="{AE7DD30A-C6CD-4DD5-90B5-AE5E3214D79A}" presName="childText" presStyleLbl="conFgAcc1" presStyleIdx="2" presStyleCnt="5">
        <dgm:presLayoutVars>
          <dgm:bulletEnabled val="1"/>
        </dgm:presLayoutVars>
      </dgm:prSet>
      <dgm:spPr/>
    </dgm:pt>
    <dgm:pt modelId="{8020CA6C-8BB4-4415-92C0-F0D98734CBB3}" type="pres">
      <dgm:prSet presAssocID="{4408D49E-0238-4939-8D05-3A2464D98FB2}" presName="spaceBetweenRectangles" presStyleCnt="0"/>
      <dgm:spPr/>
    </dgm:pt>
    <dgm:pt modelId="{C984AC4A-7645-4FF8-B555-776B1A15D728}" type="pres">
      <dgm:prSet presAssocID="{AB64BDA3-658E-462D-8153-B89F9E77AF67}" presName="parentLin" presStyleCnt="0"/>
      <dgm:spPr/>
    </dgm:pt>
    <dgm:pt modelId="{6EAC4267-C776-4E93-B33A-8DA6A1703929}" type="pres">
      <dgm:prSet presAssocID="{AB64BDA3-658E-462D-8153-B89F9E77AF67}" presName="parentLeftMargin" presStyleLbl="node1" presStyleIdx="2" presStyleCnt="5"/>
      <dgm:spPr/>
    </dgm:pt>
    <dgm:pt modelId="{011BF2AA-3238-431B-A332-CB72EEA2E4CE}" type="pres">
      <dgm:prSet presAssocID="{AB64BDA3-658E-462D-8153-B89F9E77AF6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42244EC-BFF6-4817-A1C2-78D44832E17E}" type="pres">
      <dgm:prSet presAssocID="{AB64BDA3-658E-462D-8153-B89F9E77AF67}" presName="negativeSpace" presStyleCnt="0"/>
      <dgm:spPr/>
    </dgm:pt>
    <dgm:pt modelId="{4D45AE89-92B6-435E-9844-6F60822A3D7F}" type="pres">
      <dgm:prSet presAssocID="{AB64BDA3-658E-462D-8153-B89F9E77AF67}" presName="childText" presStyleLbl="conFgAcc1" presStyleIdx="3" presStyleCnt="5">
        <dgm:presLayoutVars>
          <dgm:bulletEnabled val="1"/>
        </dgm:presLayoutVars>
      </dgm:prSet>
      <dgm:spPr/>
    </dgm:pt>
    <dgm:pt modelId="{C58AF921-D7B0-4F17-86F1-6D90DEF86CEF}" type="pres">
      <dgm:prSet presAssocID="{70A61518-5D95-4D1E-8DE1-934C5E506600}" presName="spaceBetweenRectangles" presStyleCnt="0"/>
      <dgm:spPr/>
    </dgm:pt>
    <dgm:pt modelId="{960AF227-035D-4B7E-83C5-9840E49ECE76}" type="pres">
      <dgm:prSet presAssocID="{A81B092C-3F9A-449B-BB17-9802FFAC3A41}" presName="parentLin" presStyleCnt="0"/>
      <dgm:spPr/>
    </dgm:pt>
    <dgm:pt modelId="{D202E1CF-E6B1-465A-AC02-73A80FFD4245}" type="pres">
      <dgm:prSet presAssocID="{A81B092C-3F9A-449B-BB17-9802FFAC3A41}" presName="parentLeftMargin" presStyleLbl="node1" presStyleIdx="3" presStyleCnt="5"/>
      <dgm:spPr/>
    </dgm:pt>
    <dgm:pt modelId="{7B1BA3F4-2704-4687-AC3E-2652B01FBA9E}" type="pres">
      <dgm:prSet presAssocID="{A81B092C-3F9A-449B-BB17-9802FFAC3A4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FA6555D-92E4-4040-9093-A2A1EF43853B}" type="pres">
      <dgm:prSet presAssocID="{A81B092C-3F9A-449B-BB17-9802FFAC3A41}" presName="negativeSpace" presStyleCnt="0"/>
      <dgm:spPr/>
    </dgm:pt>
    <dgm:pt modelId="{531894D2-0FEC-44A3-8443-A54C2A5CEC87}" type="pres">
      <dgm:prSet presAssocID="{A81B092C-3F9A-449B-BB17-9802FFAC3A4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5724C15-9F9F-4AEB-A971-ADD5CAFF48EC}" type="presOf" srcId="{AB64BDA3-658E-462D-8153-B89F9E77AF67}" destId="{011BF2AA-3238-431B-A332-CB72EEA2E4CE}" srcOrd="1" destOrd="0" presId="urn:microsoft.com/office/officeart/2005/8/layout/list1"/>
    <dgm:cxn modelId="{EF9BDB18-BE6E-42C4-8975-1FB743184309}" type="presOf" srcId="{F002E9A5-7AEF-4C5F-9483-EA9EB9031BB0}" destId="{1E0AD427-AFFA-48F1-9A94-53325030AE4F}" srcOrd="0" destOrd="0" presId="urn:microsoft.com/office/officeart/2005/8/layout/list1"/>
    <dgm:cxn modelId="{E537C62F-45B5-4682-9ECA-FA66D258C3DB}" srcId="{F57B1633-C348-4CEE-8422-91563C3579F6}" destId="{F002E9A5-7AEF-4C5F-9483-EA9EB9031BB0}" srcOrd="1" destOrd="0" parTransId="{E69A7F62-A8BB-47DF-8E0D-13E58C36BF06}" sibTransId="{CBE2B0B6-A940-462E-AD14-EB9557D8A39A}"/>
    <dgm:cxn modelId="{66C0AF38-DE4B-4889-81A4-1F9E7FD13D16}" type="presOf" srcId="{F002E9A5-7AEF-4C5F-9483-EA9EB9031BB0}" destId="{096FE5E8-621E-442A-89FC-FBDC4AA56886}" srcOrd="1" destOrd="0" presId="urn:microsoft.com/office/officeart/2005/8/layout/list1"/>
    <dgm:cxn modelId="{97454E4B-89D1-4B7F-8C9A-89F3D0D83CF0}" type="presOf" srcId="{AB64BDA3-658E-462D-8153-B89F9E77AF67}" destId="{6EAC4267-C776-4E93-B33A-8DA6A1703929}" srcOrd="0" destOrd="0" presId="urn:microsoft.com/office/officeart/2005/8/layout/list1"/>
    <dgm:cxn modelId="{E213796C-D599-4821-88BE-112F27CF6CC0}" srcId="{F57B1633-C348-4CEE-8422-91563C3579F6}" destId="{AB64BDA3-658E-462D-8153-B89F9E77AF67}" srcOrd="3" destOrd="0" parTransId="{8B086DDC-B589-4FEA-AF84-F80B85C359AD}" sibTransId="{70A61518-5D95-4D1E-8DE1-934C5E506600}"/>
    <dgm:cxn modelId="{8464E96D-4C3B-48AF-AA11-C14336AA7970}" type="presOf" srcId="{F57B1633-C348-4CEE-8422-91563C3579F6}" destId="{55DB1C81-33F2-47CB-B70A-98D766F9BD2B}" srcOrd="0" destOrd="0" presId="urn:microsoft.com/office/officeart/2005/8/layout/list1"/>
    <dgm:cxn modelId="{5725F54F-392E-44B4-8633-5A12201C660F}" type="presOf" srcId="{8DA91F3A-59FF-48C4-A2AD-234E334BD148}" destId="{6BEE834D-29AD-451D-A295-E87B2BCAA751}" srcOrd="1" destOrd="0" presId="urn:microsoft.com/office/officeart/2005/8/layout/list1"/>
    <dgm:cxn modelId="{1E64C853-4E9E-4393-AA24-9100BB6D69F7}" type="presOf" srcId="{8DA91F3A-59FF-48C4-A2AD-234E334BD148}" destId="{7BA5B6C5-A392-481E-BDF1-90797CD2D1A5}" srcOrd="0" destOrd="0" presId="urn:microsoft.com/office/officeart/2005/8/layout/list1"/>
    <dgm:cxn modelId="{5D44BF9B-461A-4587-8569-A136DA3F1BAC}" srcId="{F57B1633-C348-4CEE-8422-91563C3579F6}" destId="{A81B092C-3F9A-449B-BB17-9802FFAC3A41}" srcOrd="4" destOrd="0" parTransId="{B51EBA27-2FE5-4137-BD3B-958255C083E8}" sibTransId="{63289701-BE3B-410D-AB38-4C53F4D0D544}"/>
    <dgm:cxn modelId="{493618A1-A0B6-4BE3-A014-5920C6D33875}" srcId="{F57B1633-C348-4CEE-8422-91563C3579F6}" destId="{8DA91F3A-59FF-48C4-A2AD-234E334BD148}" srcOrd="0" destOrd="0" parTransId="{2EC570BC-E47F-4159-BC58-EB356E651E8E}" sibTransId="{921BB073-39AC-4205-803E-E00F7D1C7D00}"/>
    <dgm:cxn modelId="{BDCCA5AE-AF18-477E-8B4D-EBC25CD1F4DE}" type="presOf" srcId="{A81B092C-3F9A-449B-BB17-9802FFAC3A41}" destId="{D202E1CF-E6B1-465A-AC02-73A80FFD4245}" srcOrd="0" destOrd="0" presId="urn:microsoft.com/office/officeart/2005/8/layout/list1"/>
    <dgm:cxn modelId="{450ADAC0-9076-41A4-BA99-3456D8DB9C88}" type="presOf" srcId="{AE7DD30A-C6CD-4DD5-90B5-AE5E3214D79A}" destId="{829DB38C-DFDC-45E7-9661-E0C8CB18BCA8}" srcOrd="1" destOrd="0" presId="urn:microsoft.com/office/officeart/2005/8/layout/list1"/>
    <dgm:cxn modelId="{7F0F7DD2-6BAC-4958-BACC-331B5F3BA89A}" type="presOf" srcId="{A81B092C-3F9A-449B-BB17-9802FFAC3A41}" destId="{7B1BA3F4-2704-4687-AC3E-2652B01FBA9E}" srcOrd="1" destOrd="0" presId="urn:microsoft.com/office/officeart/2005/8/layout/list1"/>
    <dgm:cxn modelId="{902C96DA-75BC-4CCF-BFAE-D0D6AFE8434E}" srcId="{F57B1633-C348-4CEE-8422-91563C3579F6}" destId="{AE7DD30A-C6CD-4DD5-90B5-AE5E3214D79A}" srcOrd="2" destOrd="0" parTransId="{3DC4D81E-5196-45CD-8BD3-1F4F66639C3D}" sibTransId="{4408D49E-0238-4939-8D05-3A2464D98FB2}"/>
    <dgm:cxn modelId="{5B0B87EB-3AA6-45DC-87BC-073FBC6A7B47}" type="presOf" srcId="{AE7DD30A-C6CD-4DD5-90B5-AE5E3214D79A}" destId="{4B8C55E8-3EE4-42D4-B993-F1F5660D6524}" srcOrd="0" destOrd="0" presId="urn:microsoft.com/office/officeart/2005/8/layout/list1"/>
    <dgm:cxn modelId="{D8C8D5B3-1033-4923-B96C-5A1FCCB3B4E4}" type="presParOf" srcId="{55DB1C81-33F2-47CB-B70A-98D766F9BD2B}" destId="{12985914-C1BE-422A-9E74-D4D549CAE083}" srcOrd="0" destOrd="0" presId="urn:microsoft.com/office/officeart/2005/8/layout/list1"/>
    <dgm:cxn modelId="{16D67B66-9E3F-4654-941A-70E88ADE2B5C}" type="presParOf" srcId="{12985914-C1BE-422A-9E74-D4D549CAE083}" destId="{7BA5B6C5-A392-481E-BDF1-90797CD2D1A5}" srcOrd="0" destOrd="0" presId="urn:microsoft.com/office/officeart/2005/8/layout/list1"/>
    <dgm:cxn modelId="{87AFF617-08B3-4ACC-88D6-A26553C40572}" type="presParOf" srcId="{12985914-C1BE-422A-9E74-D4D549CAE083}" destId="{6BEE834D-29AD-451D-A295-E87B2BCAA751}" srcOrd="1" destOrd="0" presId="urn:microsoft.com/office/officeart/2005/8/layout/list1"/>
    <dgm:cxn modelId="{AD29FE12-6554-44E6-A951-411B1258207A}" type="presParOf" srcId="{55DB1C81-33F2-47CB-B70A-98D766F9BD2B}" destId="{864ABF3B-B53B-4A89-A5CF-6286A3D4F0BD}" srcOrd="1" destOrd="0" presId="urn:microsoft.com/office/officeart/2005/8/layout/list1"/>
    <dgm:cxn modelId="{2E4A94EA-F9D8-44CE-9AF7-18B2FB696614}" type="presParOf" srcId="{55DB1C81-33F2-47CB-B70A-98D766F9BD2B}" destId="{6E2B9E68-5768-4C64-BB7D-21DEDD3E648F}" srcOrd="2" destOrd="0" presId="urn:microsoft.com/office/officeart/2005/8/layout/list1"/>
    <dgm:cxn modelId="{53F12D16-EA33-42C5-B6A5-8B6CB47253C8}" type="presParOf" srcId="{55DB1C81-33F2-47CB-B70A-98D766F9BD2B}" destId="{7E1863B8-7A25-4831-9989-1DF7D0ACA6F4}" srcOrd="3" destOrd="0" presId="urn:microsoft.com/office/officeart/2005/8/layout/list1"/>
    <dgm:cxn modelId="{E63E7DA4-6702-42CD-8A0E-E4450443B4C5}" type="presParOf" srcId="{55DB1C81-33F2-47CB-B70A-98D766F9BD2B}" destId="{775C4F0A-9513-44BB-9188-B60B4CED82F0}" srcOrd="4" destOrd="0" presId="urn:microsoft.com/office/officeart/2005/8/layout/list1"/>
    <dgm:cxn modelId="{7FFE3048-E2D9-435B-8529-9914FDADB1C4}" type="presParOf" srcId="{775C4F0A-9513-44BB-9188-B60B4CED82F0}" destId="{1E0AD427-AFFA-48F1-9A94-53325030AE4F}" srcOrd="0" destOrd="0" presId="urn:microsoft.com/office/officeart/2005/8/layout/list1"/>
    <dgm:cxn modelId="{BFFD0C31-01A8-45BB-839B-00A3F7460F65}" type="presParOf" srcId="{775C4F0A-9513-44BB-9188-B60B4CED82F0}" destId="{096FE5E8-621E-442A-89FC-FBDC4AA56886}" srcOrd="1" destOrd="0" presId="urn:microsoft.com/office/officeart/2005/8/layout/list1"/>
    <dgm:cxn modelId="{15FE2127-D1AC-4B3E-8F29-0A240DB785E0}" type="presParOf" srcId="{55DB1C81-33F2-47CB-B70A-98D766F9BD2B}" destId="{550E0CE9-5241-452F-8656-F7B483174CE8}" srcOrd="5" destOrd="0" presId="urn:microsoft.com/office/officeart/2005/8/layout/list1"/>
    <dgm:cxn modelId="{9DB7EA85-9524-4720-8167-88427EADC429}" type="presParOf" srcId="{55DB1C81-33F2-47CB-B70A-98D766F9BD2B}" destId="{F6E19190-1842-4D20-9980-7B76AEEED7EE}" srcOrd="6" destOrd="0" presId="urn:microsoft.com/office/officeart/2005/8/layout/list1"/>
    <dgm:cxn modelId="{0F333331-21A9-49C4-BA63-B9F0C7B6F711}" type="presParOf" srcId="{55DB1C81-33F2-47CB-B70A-98D766F9BD2B}" destId="{DC9FFC8C-BB47-45E8-BC8E-65805E351ACF}" srcOrd="7" destOrd="0" presId="urn:microsoft.com/office/officeart/2005/8/layout/list1"/>
    <dgm:cxn modelId="{F77416DC-A719-4BFF-A12C-FA2E1C29B8C2}" type="presParOf" srcId="{55DB1C81-33F2-47CB-B70A-98D766F9BD2B}" destId="{DE95B2A5-FC95-4F99-AA10-1556A9EA57CB}" srcOrd="8" destOrd="0" presId="urn:microsoft.com/office/officeart/2005/8/layout/list1"/>
    <dgm:cxn modelId="{8C24AAF9-27D5-4BE3-9433-4326DBE6A98B}" type="presParOf" srcId="{DE95B2A5-FC95-4F99-AA10-1556A9EA57CB}" destId="{4B8C55E8-3EE4-42D4-B993-F1F5660D6524}" srcOrd="0" destOrd="0" presId="urn:microsoft.com/office/officeart/2005/8/layout/list1"/>
    <dgm:cxn modelId="{521C9D2F-8721-463A-950F-BC2A960423C7}" type="presParOf" srcId="{DE95B2A5-FC95-4F99-AA10-1556A9EA57CB}" destId="{829DB38C-DFDC-45E7-9661-E0C8CB18BCA8}" srcOrd="1" destOrd="0" presId="urn:microsoft.com/office/officeart/2005/8/layout/list1"/>
    <dgm:cxn modelId="{3558B43E-9B4E-4EA8-805E-E61AF2198EAE}" type="presParOf" srcId="{55DB1C81-33F2-47CB-B70A-98D766F9BD2B}" destId="{7FD0578B-23EC-4E70-B73B-98594EC086C8}" srcOrd="9" destOrd="0" presId="urn:microsoft.com/office/officeart/2005/8/layout/list1"/>
    <dgm:cxn modelId="{B9FC52C7-BA92-4A9F-B5F0-785D9FB98FF0}" type="presParOf" srcId="{55DB1C81-33F2-47CB-B70A-98D766F9BD2B}" destId="{361CB5B8-26DF-46BE-96AF-DAA355CF7BF0}" srcOrd="10" destOrd="0" presId="urn:microsoft.com/office/officeart/2005/8/layout/list1"/>
    <dgm:cxn modelId="{D603C831-5540-4AB8-AF13-4E478FB0EAED}" type="presParOf" srcId="{55DB1C81-33F2-47CB-B70A-98D766F9BD2B}" destId="{8020CA6C-8BB4-4415-92C0-F0D98734CBB3}" srcOrd="11" destOrd="0" presId="urn:microsoft.com/office/officeart/2005/8/layout/list1"/>
    <dgm:cxn modelId="{5D653CCD-8F91-4882-97E4-0764CBE4A5CF}" type="presParOf" srcId="{55DB1C81-33F2-47CB-B70A-98D766F9BD2B}" destId="{C984AC4A-7645-4FF8-B555-776B1A15D728}" srcOrd="12" destOrd="0" presId="urn:microsoft.com/office/officeart/2005/8/layout/list1"/>
    <dgm:cxn modelId="{7D31EA49-2291-43D6-88D2-23DCAD6FF36F}" type="presParOf" srcId="{C984AC4A-7645-4FF8-B555-776B1A15D728}" destId="{6EAC4267-C776-4E93-B33A-8DA6A1703929}" srcOrd="0" destOrd="0" presId="urn:microsoft.com/office/officeart/2005/8/layout/list1"/>
    <dgm:cxn modelId="{106481C3-C278-4DCA-9B89-D5C8CC5F7855}" type="presParOf" srcId="{C984AC4A-7645-4FF8-B555-776B1A15D728}" destId="{011BF2AA-3238-431B-A332-CB72EEA2E4CE}" srcOrd="1" destOrd="0" presId="urn:microsoft.com/office/officeart/2005/8/layout/list1"/>
    <dgm:cxn modelId="{F6BDA034-EC4C-4C97-8072-C9156E6DB087}" type="presParOf" srcId="{55DB1C81-33F2-47CB-B70A-98D766F9BD2B}" destId="{942244EC-BFF6-4817-A1C2-78D44832E17E}" srcOrd="13" destOrd="0" presId="urn:microsoft.com/office/officeart/2005/8/layout/list1"/>
    <dgm:cxn modelId="{51E4DE2B-C6BF-462C-89D7-D6DE398FEC07}" type="presParOf" srcId="{55DB1C81-33F2-47CB-B70A-98D766F9BD2B}" destId="{4D45AE89-92B6-435E-9844-6F60822A3D7F}" srcOrd="14" destOrd="0" presId="urn:microsoft.com/office/officeart/2005/8/layout/list1"/>
    <dgm:cxn modelId="{2EC77096-598A-4B6A-8853-9F54EBFD68A9}" type="presParOf" srcId="{55DB1C81-33F2-47CB-B70A-98D766F9BD2B}" destId="{C58AF921-D7B0-4F17-86F1-6D90DEF86CEF}" srcOrd="15" destOrd="0" presId="urn:microsoft.com/office/officeart/2005/8/layout/list1"/>
    <dgm:cxn modelId="{92F878AA-EBB8-4D6D-8909-6D169DBC08D4}" type="presParOf" srcId="{55DB1C81-33F2-47CB-B70A-98D766F9BD2B}" destId="{960AF227-035D-4B7E-83C5-9840E49ECE76}" srcOrd="16" destOrd="0" presId="urn:microsoft.com/office/officeart/2005/8/layout/list1"/>
    <dgm:cxn modelId="{E3A1A79C-0A16-43C6-8055-A5F2A07FDDB3}" type="presParOf" srcId="{960AF227-035D-4B7E-83C5-9840E49ECE76}" destId="{D202E1CF-E6B1-465A-AC02-73A80FFD4245}" srcOrd="0" destOrd="0" presId="urn:microsoft.com/office/officeart/2005/8/layout/list1"/>
    <dgm:cxn modelId="{ED4DC414-4EFD-463F-A9C7-32F69187CC85}" type="presParOf" srcId="{960AF227-035D-4B7E-83C5-9840E49ECE76}" destId="{7B1BA3F4-2704-4687-AC3E-2652B01FBA9E}" srcOrd="1" destOrd="0" presId="urn:microsoft.com/office/officeart/2005/8/layout/list1"/>
    <dgm:cxn modelId="{53EFFAA0-5A57-4D2F-AF45-A4259DF88237}" type="presParOf" srcId="{55DB1C81-33F2-47CB-B70A-98D766F9BD2B}" destId="{7FA6555D-92E4-4040-9093-A2A1EF43853B}" srcOrd="17" destOrd="0" presId="urn:microsoft.com/office/officeart/2005/8/layout/list1"/>
    <dgm:cxn modelId="{852ED458-2529-4A5F-BD4D-50C622A04424}" type="presParOf" srcId="{55DB1C81-33F2-47CB-B70A-98D766F9BD2B}" destId="{531894D2-0FEC-44A3-8443-A54C2A5CEC8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1F05BA-E70D-4B40-8955-AD1B5F4F9B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36FFC4-57F5-4CEF-8A5F-16A58AE50A44}">
      <dgm:prSet custT="1"/>
      <dgm:spPr/>
      <dgm:t>
        <a:bodyPr/>
        <a:lstStyle/>
        <a:p>
          <a:pPr rtl="0"/>
          <a:r>
            <a:rPr lang="en-US" sz="3200" dirty="0"/>
            <a:t>Provides precise, up-to-date, and reviewed description of activities defining organization’s operating environment</a:t>
          </a:r>
          <a:endParaRPr lang="en-IN" sz="3200" dirty="0"/>
        </a:p>
      </dgm:t>
    </dgm:pt>
    <dgm:pt modelId="{9B132D20-16F9-4A5E-807B-2F93A6CA92AD}" type="parTrans" cxnId="{4C2C52B8-C5DD-492F-9B4D-76E5598DC61E}">
      <dgm:prSet/>
      <dgm:spPr/>
      <dgm:t>
        <a:bodyPr/>
        <a:lstStyle/>
        <a:p>
          <a:endParaRPr lang="en-US"/>
        </a:p>
      </dgm:t>
    </dgm:pt>
    <dgm:pt modelId="{2FD1C8BD-3024-4921-BE21-0DA25D552977}" type="sibTrans" cxnId="{4C2C52B8-C5DD-492F-9B4D-76E5598DC61E}">
      <dgm:prSet/>
      <dgm:spPr/>
      <dgm:t>
        <a:bodyPr/>
        <a:lstStyle/>
        <a:p>
          <a:endParaRPr lang="en-US"/>
        </a:p>
      </dgm:t>
    </dgm:pt>
    <dgm:pt modelId="{5FE9AE4A-D1D9-48BD-BA30-92C2A364F0E8}" type="pres">
      <dgm:prSet presAssocID="{DD1F05BA-E70D-4B40-8955-AD1B5F4F9B13}" presName="linear" presStyleCnt="0">
        <dgm:presLayoutVars>
          <dgm:animLvl val="lvl"/>
          <dgm:resizeHandles val="exact"/>
        </dgm:presLayoutVars>
      </dgm:prSet>
      <dgm:spPr/>
    </dgm:pt>
    <dgm:pt modelId="{6DB15B12-5FB5-4D5B-98CD-DADEFDC8C4B2}" type="pres">
      <dgm:prSet presAssocID="{ED36FFC4-57F5-4CEF-8A5F-16A58AE50A44}" presName="parentText" presStyleLbl="node1" presStyleIdx="0" presStyleCnt="1" custScaleY="128757" custLinFactNeighborY="-13663">
        <dgm:presLayoutVars>
          <dgm:chMax val="0"/>
          <dgm:bulletEnabled val="1"/>
        </dgm:presLayoutVars>
      </dgm:prSet>
      <dgm:spPr/>
    </dgm:pt>
  </dgm:ptLst>
  <dgm:cxnLst>
    <dgm:cxn modelId="{8BF7F913-A8D1-4F51-A988-D1A7DB81088A}" type="presOf" srcId="{ED36FFC4-57F5-4CEF-8A5F-16A58AE50A44}" destId="{6DB15B12-5FB5-4D5B-98CD-DADEFDC8C4B2}" srcOrd="0" destOrd="0" presId="urn:microsoft.com/office/officeart/2005/8/layout/vList2"/>
    <dgm:cxn modelId="{4C2C52B8-C5DD-492F-9B4D-76E5598DC61E}" srcId="{DD1F05BA-E70D-4B40-8955-AD1B5F4F9B13}" destId="{ED36FFC4-57F5-4CEF-8A5F-16A58AE50A44}" srcOrd="0" destOrd="0" parTransId="{9B132D20-16F9-4A5E-807B-2F93A6CA92AD}" sibTransId="{2FD1C8BD-3024-4921-BE21-0DA25D552977}"/>
    <dgm:cxn modelId="{D10DC9C0-6A3E-473F-AB43-66602C3BC7B9}" type="presOf" srcId="{DD1F05BA-E70D-4B40-8955-AD1B5F4F9B13}" destId="{5FE9AE4A-D1D9-48BD-BA30-92C2A364F0E8}" srcOrd="0" destOrd="0" presId="urn:microsoft.com/office/officeart/2005/8/layout/vList2"/>
    <dgm:cxn modelId="{C055FFA6-AF09-458B-BF07-82FBA655E1B9}" type="presParOf" srcId="{5FE9AE4A-D1D9-48BD-BA30-92C2A364F0E8}" destId="{6DB15B12-5FB5-4D5B-98CD-DADEFDC8C4B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FDB591-A3FA-4B6E-A101-84B46E75C4A0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E22F4D-F805-4CA3-87A4-95B01313ADC1}">
      <dgm:prSet custT="1"/>
      <dgm:spPr/>
      <dgm:t>
        <a:bodyPr/>
        <a:lstStyle/>
        <a:p>
          <a:pPr rtl="0"/>
          <a:r>
            <a:rPr lang="en-US" sz="3400" dirty="0"/>
            <a:t>Technique that stores related rows from two related tables in adjacent data blocks on disk</a:t>
          </a:r>
        </a:p>
      </dgm:t>
    </dgm:pt>
    <dgm:pt modelId="{2363667A-E06E-44DB-BFA3-73A59971ABD7}" type="parTrans" cxnId="{42098A06-8805-4551-8178-75560953A66C}">
      <dgm:prSet/>
      <dgm:spPr/>
      <dgm:t>
        <a:bodyPr/>
        <a:lstStyle/>
        <a:p>
          <a:endParaRPr lang="en-US"/>
        </a:p>
      </dgm:t>
    </dgm:pt>
    <dgm:pt modelId="{0C3BC152-4D5A-404F-8A26-45AE6FEA77FB}" type="sibTrans" cxnId="{42098A06-8805-4551-8178-75560953A66C}">
      <dgm:prSet/>
      <dgm:spPr/>
      <dgm:t>
        <a:bodyPr/>
        <a:lstStyle/>
        <a:p>
          <a:endParaRPr lang="en-US"/>
        </a:p>
      </dgm:t>
    </dgm:pt>
    <dgm:pt modelId="{16688907-FF11-4653-B702-22C280753BFD}" type="pres">
      <dgm:prSet presAssocID="{10FDB591-A3FA-4B6E-A101-84B46E75C4A0}" presName="linear" presStyleCnt="0">
        <dgm:presLayoutVars>
          <dgm:animLvl val="lvl"/>
          <dgm:resizeHandles val="exact"/>
        </dgm:presLayoutVars>
      </dgm:prSet>
      <dgm:spPr/>
    </dgm:pt>
    <dgm:pt modelId="{C22F663B-8BD9-4E70-9002-0ED3E818F453}" type="pres">
      <dgm:prSet presAssocID="{7DE22F4D-F805-4CA3-87A4-95B01313ADC1}" presName="parentText" presStyleLbl="node1" presStyleIdx="0" presStyleCnt="1" custScaleY="129066">
        <dgm:presLayoutVars>
          <dgm:chMax val="0"/>
          <dgm:bulletEnabled val="1"/>
        </dgm:presLayoutVars>
      </dgm:prSet>
      <dgm:spPr/>
    </dgm:pt>
  </dgm:ptLst>
  <dgm:cxnLst>
    <dgm:cxn modelId="{42098A06-8805-4551-8178-75560953A66C}" srcId="{10FDB591-A3FA-4B6E-A101-84B46E75C4A0}" destId="{7DE22F4D-F805-4CA3-87A4-95B01313ADC1}" srcOrd="0" destOrd="0" parTransId="{2363667A-E06E-44DB-BFA3-73A59971ABD7}" sibTransId="{0C3BC152-4D5A-404F-8A26-45AE6FEA77FB}"/>
    <dgm:cxn modelId="{E28F112F-7106-4C82-9C17-2E77234DABAA}" type="presOf" srcId="{7DE22F4D-F805-4CA3-87A4-95B01313ADC1}" destId="{C22F663B-8BD9-4E70-9002-0ED3E818F453}" srcOrd="0" destOrd="0" presId="urn:microsoft.com/office/officeart/2005/8/layout/vList2"/>
    <dgm:cxn modelId="{6926BEC5-10CC-48CC-9C6A-E282CDED6EBA}" type="presOf" srcId="{10FDB591-A3FA-4B6E-A101-84B46E75C4A0}" destId="{16688907-FF11-4653-B702-22C280753BFD}" srcOrd="0" destOrd="0" presId="urn:microsoft.com/office/officeart/2005/8/layout/vList2"/>
    <dgm:cxn modelId="{4F4F45DD-0393-4F2B-BF5A-942B0B2918EF}" type="presParOf" srcId="{16688907-FF11-4653-B702-22C280753BFD}" destId="{C22F663B-8BD9-4E70-9002-0ED3E818F45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D1C220-B9F7-4D8E-A3A8-E1519B0C7D03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ADC7FA-216E-4E09-9125-FE0600EEEA02}">
      <dgm:prSet custT="1"/>
      <dgm:spPr/>
      <dgm:t>
        <a:bodyPr/>
        <a:lstStyle/>
        <a:p>
          <a:pPr rtl="0"/>
          <a:r>
            <a:rPr lang="en-US" sz="3400" dirty="0"/>
            <a:t>Set of database privileges that could be assigned as a unit to a user or group</a:t>
          </a:r>
        </a:p>
      </dgm:t>
    </dgm:pt>
    <dgm:pt modelId="{8FBFDC9A-66EF-4B37-8FC8-4F024633291B}" type="parTrans" cxnId="{C04EBCD1-81A0-4975-AF00-B70AE9285DFC}">
      <dgm:prSet/>
      <dgm:spPr/>
      <dgm:t>
        <a:bodyPr/>
        <a:lstStyle/>
        <a:p>
          <a:endParaRPr lang="en-US"/>
        </a:p>
      </dgm:t>
    </dgm:pt>
    <dgm:pt modelId="{8F11E1BA-4E2E-4D95-AAC6-D9E738A006F0}" type="sibTrans" cxnId="{C04EBCD1-81A0-4975-AF00-B70AE9285DFC}">
      <dgm:prSet/>
      <dgm:spPr/>
      <dgm:t>
        <a:bodyPr/>
        <a:lstStyle/>
        <a:p>
          <a:endParaRPr lang="en-US"/>
        </a:p>
      </dgm:t>
    </dgm:pt>
    <dgm:pt modelId="{A07D604F-87B2-4D0E-AB48-566B3EC6D0DE}" type="pres">
      <dgm:prSet presAssocID="{69D1C220-B9F7-4D8E-A3A8-E1519B0C7D03}" presName="linear" presStyleCnt="0">
        <dgm:presLayoutVars>
          <dgm:animLvl val="lvl"/>
          <dgm:resizeHandles val="exact"/>
        </dgm:presLayoutVars>
      </dgm:prSet>
      <dgm:spPr/>
    </dgm:pt>
    <dgm:pt modelId="{ED38654B-9B4C-448C-B74F-7CDB917C39E1}" type="pres">
      <dgm:prSet presAssocID="{ADADC7FA-216E-4E09-9125-FE0600EEEA02}" presName="parentText" presStyleLbl="node1" presStyleIdx="0" presStyleCnt="1" custScaleY="166627">
        <dgm:presLayoutVars>
          <dgm:chMax val="0"/>
          <dgm:bulletEnabled val="1"/>
        </dgm:presLayoutVars>
      </dgm:prSet>
      <dgm:spPr/>
    </dgm:pt>
  </dgm:ptLst>
  <dgm:cxnLst>
    <dgm:cxn modelId="{9E4B2C12-6890-4C4A-9756-47D30FB2F017}" type="presOf" srcId="{69D1C220-B9F7-4D8E-A3A8-E1519B0C7D03}" destId="{A07D604F-87B2-4D0E-AB48-566B3EC6D0DE}" srcOrd="0" destOrd="0" presId="urn:microsoft.com/office/officeart/2005/8/layout/vList2"/>
    <dgm:cxn modelId="{3B48F2B7-99B6-4BB1-9E46-2AD191F53E87}" type="presOf" srcId="{ADADC7FA-216E-4E09-9125-FE0600EEEA02}" destId="{ED38654B-9B4C-448C-B74F-7CDB917C39E1}" srcOrd="0" destOrd="0" presId="urn:microsoft.com/office/officeart/2005/8/layout/vList2"/>
    <dgm:cxn modelId="{C04EBCD1-81A0-4975-AF00-B70AE9285DFC}" srcId="{69D1C220-B9F7-4D8E-A3A8-E1519B0C7D03}" destId="{ADADC7FA-216E-4E09-9125-FE0600EEEA02}" srcOrd="0" destOrd="0" parTransId="{8FBFDC9A-66EF-4B37-8FC8-4F024633291B}" sibTransId="{8F11E1BA-4E2E-4D95-AAC6-D9E738A006F0}"/>
    <dgm:cxn modelId="{729B2335-2828-4B11-AF36-07B4E2699235}" type="presParOf" srcId="{A07D604F-87B2-4D0E-AB48-566B3EC6D0DE}" destId="{ED38654B-9B4C-448C-B74F-7CDB917C39E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38EA0-3D29-4E1F-898A-7D7BE157FC01}">
      <dsp:nvSpPr>
        <dsp:cNvPr id="0" name=""/>
        <dsp:cNvSpPr/>
      </dsp:nvSpPr>
      <dsp:spPr>
        <a:xfrm>
          <a:off x="410959" y="2217"/>
          <a:ext cx="3454896" cy="2072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Analyze company situation</a:t>
          </a:r>
        </a:p>
      </dsp:txBody>
      <dsp:txXfrm>
        <a:off x="410959" y="2217"/>
        <a:ext cx="3454896" cy="2072937"/>
      </dsp:txXfrm>
    </dsp:sp>
    <dsp:sp modelId="{73B1280B-FC70-4C8C-A15D-604ED396852F}">
      <dsp:nvSpPr>
        <dsp:cNvPr id="0" name=""/>
        <dsp:cNvSpPr/>
      </dsp:nvSpPr>
      <dsp:spPr>
        <a:xfrm>
          <a:off x="4211344" y="2217"/>
          <a:ext cx="3454896" cy="2072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Define problems and constraints</a:t>
          </a:r>
        </a:p>
      </dsp:txBody>
      <dsp:txXfrm>
        <a:off x="4211344" y="2217"/>
        <a:ext cx="3454896" cy="2072937"/>
      </dsp:txXfrm>
    </dsp:sp>
    <dsp:sp modelId="{8897E2D6-113C-476B-8561-092BCF35F4A6}">
      <dsp:nvSpPr>
        <dsp:cNvPr id="0" name=""/>
        <dsp:cNvSpPr/>
      </dsp:nvSpPr>
      <dsp:spPr>
        <a:xfrm>
          <a:off x="410959" y="2420644"/>
          <a:ext cx="3454896" cy="2072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Define objectives</a:t>
          </a:r>
        </a:p>
      </dsp:txBody>
      <dsp:txXfrm>
        <a:off x="410959" y="2420644"/>
        <a:ext cx="3454896" cy="2072937"/>
      </dsp:txXfrm>
    </dsp:sp>
    <dsp:sp modelId="{B8D1AA66-1B0B-4CBE-AEBE-1FEA7896D50E}">
      <dsp:nvSpPr>
        <dsp:cNvPr id="0" name=""/>
        <dsp:cNvSpPr/>
      </dsp:nvSpPr>
      <dsp:spPr>
        <a:xfrm>
          <a:off x="4211344" y="2420644"/>
          <a:ext cx="3454896" cy="2072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Define scope and boundaries</a:t>
          </a:r>
        </a:p>
      </dsp:txBody>
      <dsp:txXfrm>
        <a:off x="4211344" y="2420644"/>
        <a:ext cx="3454896" cy="2072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B9E68-5768-4C64-BB7D-21DEDD3E648F}">
      <dsp:nvSpPr>
        <dsp:cNvPr id="0" name=""/>
        <dsp:cNvSpPr/>
      </dsp:nvSpPr>
      <dsp:spPr>
        <a:xfrm>
          <a:off x="0" y="338038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E834D-29AD-451D-A295-E87B2BCAA751}">
      <dsp:nvSpPr>
        <dsp:cNvPr id="0" name=""/>
        <dsp:cNvSpPr/>
      </dsp:nvSpPr>
      <dsp:spPr>
        <a:xfrm>
          <a:off x="411480" y="13318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Software</a:t>
          </a:r>
          <a:endParaRPr lang="en-IN" sz="2200" kern="1200" dirty="0"/>
        </a:p>
      </dsp:txBody>
      <dsp:txXfrm>
        <a:off x="443183" y="45021"/>
        <a:ext cx="5697314" cy="586034"/>
      </dsp:txXfrm>
    </dsp:sp>
    <dsp:sp modelId="{F6E19190-1842-4D20-9980-7B76AEEED7EE}">
      <dsp:nvSpPr>
        <dsp:cNvPr id="0" name=""/>
        <dsp:cNvSpPr/>
      </dsp:nvSpPr>
      <dsp:spPr>
        <a:xfrm>
          <a:off x="0" y="1335958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FE5E8-621E-442A-89FC-FBDC4AA56886}">
      <dsp:nvSpPr>
        <dsp:cNvPr id="0" name=""/>
        <dsp:cNvSpPr/>
      </dsp:nvSpPr>
      <dsp:spPr>
        <a:xfrm>
          <a:off x="411480" y="1011239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Hardware</a:t>
          </a:r>
          <a:endParaRPr lang="en-IN" sz="2200" kern="1200" dirty="0"/>
        </a:p>
      </dsp:txBody>
      <dsp:txXfrm>
        <a:off x="443183" y="1042942"/>
        <a:ext cx="5697314" cy="586034"/>
      </dsp:txXfrm>
    </dsp:sp>
    <dsp:sp modelId="{361CB5B8-26DF-46BE-96AF-DAA355CF7BF0}">
      <dsp:nvSpPr>
        <dsp:cNvPr id="0" name=""/>
        <dsp:cNvSpPr/>
      </dsp:nvSpPr>
      <dsp:spPr>
        <a:xfrm>
          <a:off x="0" y="2333879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DB38C-DFDC-45E7-9661-E0C8CB18BCA8}">
      <dsp:nvSpPr>
        <dsp:cNvPr id="0" name=""/>
        <dsp:cNvSpPr/>
      </dsp:nvSpPr>
      <dsp:spPr>
        <a:xfrm>
          <a:off x="411480" y="2009158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Programming exemptions</a:t>
          </a:r>
          <a:endParaRPr lang="en-IN" sz="2200" kern="1200" dirty="0"/>
        </a:p>
      </dsp:txBody>
      <dsp:txXfrm>
        <a:off x="443183" y="2040861"/>
        <a:ext cx="5697314" cy="586034"/>
      </dsp:txXfrm>
    </dsp:sp>
    <dsp:sp modelId="{4D45AE89-92B6-435E-9844-6F60822A3D7F}">
      <dsp:nvSpPr>
        <dsp:cNvPr id="0" name=""/>
        <dsp:cNvSpPr/>
      </dsp:nvSpPr>
      <dsp:spPr>
        <a:xfrm>
          <a:off x="0" y="3331799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BF2AA-3238-431B-A332-CB72EEA2E4CE}">
      <dsp:nvSpPr>
        <dsp:cNvPr id="0" name=""/>
        <dsp:cNvSpPr/>
      </dsp:nvSpPr>
      <dsp:spPr>
        <a:xfrm>
          <a:off x="411480" y="3007079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Transactions</a:t>
          </a:r>
          <a:endParaRPr lang="en-IN" sz="2200" kern="1200" dirty="0"/>
        </a:p>
      </dsp:txBody>
      <dsp:txXfrm>
        <a:off x="443183" y="3038782"/>
        <a:ext cx="5697314" cy="586034"/>
      </dsp:txXfrm>
    </dsp:sp>
    <dsp:sp modelId="{531894D2-0FEC-44A3-8443-A54C2A5CEC87}">
      <dsp:nvSpPr>
        <dsp:cNvPr id="0" name=""/>
        <dsp:cNvSpPr/>
      </dsp:nvSpPr>
      <dsp:spPr>
        <a:xfrm>
          <a:off x="0" y="4329719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BA3F4-2704-4687-AC3E-2652B01FBA9E}">
      <dsp:nvSpPr>
        <dsp:cNvPr id="0" name=""/>
        <dsp:cNvSpPr/>
      </dsp:nvSpPr>
      <dsp:spPr>
        <a:xfrm>
          <a:off x="411480" y="4004999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External factors</a:t>
          </a:r>
          <a:endParaRPr lang="en-IN" sz="2200" kern="1200" dirty="0"/>
        </a:p>
      </dsp:txBody>
      <dsp:txXfrm>
        <a:off x="443183" y="4036702"/>
        <a:ext cx="569731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5B12-5FB5-4D5B-98CD-DADEFDC8C4B2}">
      <dsp:nvSpPr>
        <dsp:cNvPr id="0" name=""/>
        <dsp:cNvSpPr/>
      </dsp:nvSpPr>
      <dsp:spPr>
        <a:xfrm>
          <a:off x="0" y="1143006"/>
          <a:ext cx="8229600" cy="21542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Provides precise, up-to-date, and reviewed description of activities defining organization’s operating environment</a:t>
          </a:r>
          <a:endParaRPr lang="en-IN" sz="3200" kern="1200" dirty="0"/>
        </a:p>
      </dsp:txBody>
      <dsp:txXfrm>
        <a:off x="105161" y="1248167"/>
        <a:ext cx="8019278" cy="1943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F663B-8BD9-4E70-9002-0ED3E818F453}">
      <dsp:nvSpPr>
        <dsp:cNvPr id="0" name=""/>
        <dsp:cNvSpPr/>
      </dsp:nvSpPr>
      <dsp:spPr>
        <a:xfrm>
          <a:off x="0" y="1295401"/>
          <a:ext cx="8229600" cy="2306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Technique that stores related rows from two related tables in adjacent data blocks on disk</a:t>
          </a:r>
        </a:p>
      </dsp:txBody>
      <dsp:txXfrm>
        <a:off x="112601" y="1408002"/>
        <a:ext cx="8004398" cy="20814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8654B-9B4C-448C-B74F-7CDB917C39E1}">
      <dsp:nvSpPr>
        <dsp:cNvPr id="0" name=""/>
        <dsp:cNvSpPr/>
      </dsp:nvSpPr>
      <dsp:spPr>
        <a:xfrm>
          <a:off x="0" y="1371600"/>
          <a:ext cx="8229600" cy="2154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Set of database privileges that could be assigned as a unit to a user or group</a:t>
          </a:r>
        </a:p>
      </dsp:txBody>
      <dsp:txXfrm>
        <a:off x="105161" y="1476761"/>
        <a:ext cx="8019278" cy="1943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CA9A75-FD07-469D-A9FE-7C6DB42D5F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1822E-7582-4C78-90CA-DA58690E1EC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7033938A-66EC-47E1-8347-96D7B6FEA05A}" type="datetimeFigureOut">
              <a:rPr lang="en-US"/>
              <a:pPr>
                <a:defRPr/>
              </a:pPr>
              <a:t>11/7/2018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3D46C5A-4977-42C1-B49C-EF34F83D52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E17E03D-A372-40FF-866D-5FD2D9F1C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3F0A1-99EB-4CEF-8ADC-80B9F94B34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7BC4-2E6A-4595-BF11-BF7F49B9F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15EE050-65C7-47C9-8FB2-A89508225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FA479D-5E37-4E7F-B1E4-635142325057}"/>
              </a:ext>
            </a:extLst>
          </p:cNvPr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10">
            <a:extLst>
              <a:ext uri="{FF2B5EF4-FFF2-40B4-BE49-F238E27FC236}">
                <a16:creationId xmlns:a16="http://schemas.microsoft.com/office/drawing/2014/main" id="{627F96CC-2A41-417D-80FF-D2AFB4091797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1">
            <a:extLst>
              <a:ext uri="{FF2B5EF4-FFF2-40B4-BE49-F238E27FC236}">
                <a16:creationId xmlns:a16="http://schemas.microsoft.com/office/drawing/2014/main" id="{1F9BE55A-E002-4AA1-8758-1CA6D1101F70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26BB6-9379-41B1-98E7-C94859FBA4E3}"/>
              </a:ext>
            </a:extLst>
          </p:cNvPr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4A40E-250C-4F12-804F-53E0766876A1}"/>
              </a:ext>
            </a:extLst>
          </p:cNvPr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C9968-E901-40E4-8280-2BA7D9B535FC}"/>
              </a:ext>
            </a:extLst>
          </p:cNvPr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26C99D63-024A-4C96-A36E-51C70A479D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id="{8B928A32-7B9D-45B7-B08D-16DB90F784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>
                <a:solidFill>
                  <a:schemeClr val="bg1"/>
                </a:solidFill>
                <a:cs typeface="Arial" charset="0"/>
              </a:rPr>
              <a:t>Database Systems</a:t>
            </a:r>
          </a:p>
          <a:p>
            <a:pPr algn="ctr" eaLnBrk="1" hangingPunct="1">
              <a:defRPr/>
            </a:pPr>
            <a:r>
              <a:rPr lang="en-US" altLang="en-US" sz="2000" b="1">
                <a:solidFill>
                  <a:schemeClr val="bg1"/>
                </a:solidFill>
                <a:cs typeface="Arial" charset="0"/>
              </a:rPr>
              <a:t>Design, Implementation, and Management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9A172EB9-F0A1-419B-96B7-7369D568A0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b="1">
                <a:solidFill>
                  <a:schemeClr val="bg1"/>
                </a:solidFill>
                <a:cs typeface="Arial" charset="0"/>
              </a:rPr>
              <a:t>Coronel | Morris</a:t>
            </a: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DFA98952-9E1A-4D1C-96B4-F27C23051E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11e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437D9568-83AC-4735-A556-6C53D378E1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5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7E57-2525-4D4D-8BBD-D3D5276E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540D-D238-451E-9E9F-DFA0C47F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C2F7-29B0-40C7-BF28-C72DDE68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33AEF9-A55F-4797-BC88-66347A5F2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0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37D41-7FCC-4D49-B7F4-3ABD5A8F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6E43-AE32-4C85-B7E1-AE9A159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F7CF-9174-4335-A01D-FE44F5D9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60B97A-8CB9-4DEC-B505-58911DF992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73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F773-937F-4462-A0FC-0A852CAC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5A80-52A7-4095-87E1-C1F52183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3CD3-F8AE-41C7-B198-048504F5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12EEDB-F8A8-4A04-852F-836BC6CB6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47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98A7-F619-4045-BCDC-4C16C847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A880-D55E-449B-9351-28134F6C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8010-9813-4268-9EF3-82EA695A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AC1584-97C2-4D97-BCA9-37C32C5358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64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5EAB-0E95-476A-BB6D-8C38E0B5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954A4-CB04-4F3E-A62E-CA7FFE8B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CF419-9A86-4783-B8AD-A75646DE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29E8DF-D0E5-4F58-A49F-8555A818C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1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>
            <a:extLst>
              <a:ext uri="{FF2B5EF4-FFF2-40B4-BE49-F238E27FC236}">
                <a16:creationId xmlns:a16="http://schemas.microsoft.com/office/drawing/2014/main" id="{FE98D28A-36AF-4E7A-86B6-CE94DC8A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>
            <a:extLst>
              <a:ext uri="{FF2B5EF4-FFF2-40B4-BE49-F238E27FC236}">
                <a16:creationId xmlns:a16="http://schemas.microsoft.com/office/drawing/2014/main" id="{7CAEAC99-5BA5-49AD-90F6-1CFF7B6AF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808559-9872-43AC-AA22-945953155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27">
            <a:extLst>
              <a:ext uri="{FF2B5EF4-FFF2-40B4-BE49-F238E27FC236}">
                <a16:creationId xmlns:a16="http://schemas.microsoft.com/office/drawing/2014/main" id="{0066A406-4589-41BE-9E35-0FEDBDE516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FD5FB-986A-4171-94D9-4695F30C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343D-A256-4283-86B2-D684CC3F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A5AAF-B922-4706-A56C-EC7B3C48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F88C58-6821-47E9-BE44-FDF3AF9A93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5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CB7BA-C687-40A1-9F5A-14A7C380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2D2BB-101C-4643-808A-BF8FC7BF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1E8EC-48FA-4D06-A180-34CD83D6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1A9BB8-2C2E-4753-9BE0-A98FAB7DA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08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E3723-97F6-4A99-92FB-C302730A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9BFA8-F1D2-46A4-BFA2-912D0E63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DC20E-D3B9-4BA9-9194-76E43F50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9F5C71-63C5-4747-9FE1-E1E3C10027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85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808AD-7B8B-42BD-8316-AECFD069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8EF95-ED7F-4153-AE56-23D0659C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4F596-9266-4C70-946A-C7649AC3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B3B1B3-29EB-4926-8C21-4EF03EB9C7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33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>
            <a:extLst>
              <a:ext uri="{FF2B5EF4-FFF2-40B4-BE49-F238E27FC236}">
                <a16:creationId xmlns:a16="http://schemas.microsoft.com/office/drawing/2014/main" id="{57D0DC5D-FA65-44D1-AD0B-F724B138CE5C}"/>
              </a:ext>
            </a:extLst>
          </p:cNvPr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>
            <a:extLst>
              <a:ext uri="{FF2B5EF4-FFF2-40B4-BE49-F238E27FC236}">
                <a16:creationId xmlns:a16="http://schemas.microsoft.com/office/drawing/2014/main" id="{07CD0726-275A-4508-80F5-F0598D0CD3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6BD41EAB-916E-4257-8B4C-0E27B7A28D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FD51E65-9B47-4EB4-B483-C083128BE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F7247AC-CE86-49D3-B8DD-D2A5341214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2CF79-5F3F-42CC-BDE4-60A366548FF0}"/>
              </a:ext>
            </a:extLst>
          </p:cNvPr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DA08EF-5252-4B89-94C1-BF5201383D8E}"/>
              </a:ext>
            </a:extLst>
          </p:cNvPr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A6A44-8E28-442A-AEA2-F265FD26872B}"/>
              </a:ext>
            </a:extLst>
          </p:cNvPr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>
            <a:extLst>
              <a:ext uri="{FF2B5EF4-FFF2-40B4-BE49-F238E27FC236}">
                <a16:creationId xmlns:a16="http://schemas.microsoft.com/office/drawing/2014/main" id="{DEC14D75-6EB9-436E-B5A5-97A2F9F048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>
            <a:extLst>
              <a:ext uri="{FF2B5EF4-FFF2-40B4-BE49-F238E27FC236}">
                <a16:creationId xmlns:a16="http://schemas.microsoft.com/office/drawing/2014/main" id="{57FDC21F-F775-46C0-B329-A8D1F4F7A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altLang="en-US"/>
              <a:t>Chapter 9</a:t>
            </a:r>
          </a:p>
          <a:p>
            <a:pPr marL="63500" eaLnBrk="1" hangingPunct="1"/>
            <a:r>
              <a:rPr lang="en-US" altLang="en-US"/>
              <a:t>Database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9EB589B-2F42-492A-8F27-29C85628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Purpose of Database Initial Study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A8CB8BE-E731-405C-A875-6D8C2B52A4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77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556" name="Slide Number Placeholder 9">
            <a:extLst>
              <a:ext uri="{FF2B5EF4-FFF2-40B4-BE49-F238E27FC236}">
                <a16:creationId xmlns:a16="http://schemas.microsoft.com/office/drawing/2014/main" id="{4E9E3E8C-E142-43F4-8C0E-205351C8C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8C2BA87-76C0-4ED2-8BF2-5165D1EAADA2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32464BD-B254-4224-A02A-6CD433E1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9.4 - A Summary of Activities in the Database Initial Study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CDF309DA-A110-4D04-8AD6-F99A0A9BC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752600"/>
            <a:ext cx="58388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19FAEF79-C220-4782-BE52-A4C16BF9FE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21B8E4F-7F0B-4EE6-BC70-41DA6EF920BD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FF563B5-FA08-4B85-A871-DC3DD50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Design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804E6C58-3FDE-49AB-847A-1F361B589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Supports company’s operations and objectives</a:t>
            </a:r>
          </a:p>
          <a:p>
            <a:pPr eaLnBrk="1" hangingPunct="1"/>
            <a:r>
              <a:rPr lang="en-US" altLang="en-US"/>
              <a:t>Checks the ultimate final product from all perspectives</a:t>
            </a:r>
          </a:p>
          <a:p>
            <a:pPr eaLnBrk="1" hangingPunct="1"/>
            <a:r>
              <a:rPr lang="en-US" altLang="en-US"/>
              <a:t>Pointers for examining completion procedures</a:t>
            </a:r>
          </a:p>
          <a:p>
            <a:pPr lvl="1" eaLnBrk="1" hangingPunct="1"/>
            <a:r>
              <a:rPr lang="en-US" altLang="en-US"/>
              <a:t>Data component is an element of whole system</a:t>
            </a:r>
          </a:p>
          <a:p>
            <a:pPr lvl="1" eaLnBrk="1" hangingPunct="1"/>
            <a:r>
              <a:rPr lang="en-US" altLang="en-US"/>
              <a:t>System analysts/programmers design procedures to convert data into information</a:t>
            </a:r>
          </a:p>
          <a:p>
            <a:pPr lvl="1" eaLnBrk="1" hangingPunct="1"/>
            <a:r>
              <a:rPr lang="en-US" altLang="en-US"/>
              <a:t>Database design is an iterative process</a:t>
            </a:r>
          </a:p>
        </p:txBody>
      </p:sp>
      <p:sp>
        <p:nvSpPr>
          <p:cNvPr id="25604" name="Slide Number Placeholder 2">
            <a:extLst>
              <a:ext uri="{FF2B5EF4-FFF2-40B4-BE49-F238E27FC236}">
                <a16:creationId xmlns:a16="http://schemas.microsoft.com/office/drawing/2014/main" id="{7094E4B6-7003-4AA5-A89E-EF787020B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4ECEE63-A1CD-41D0-982C-3FE9E1B7946F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596D312-2B81-4A50-9023-364F80CD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Figure 9.5 - Two Views of Data: Business Manager and Database Designer</a:t>
            </a:r>
          </a:p>
        </p:txBody>
      </p:sp>
      <p:pic>
        <p:nvPicPr>
          <p:cNvPr id="26627" name="Picture 1">
            <a:extLst>
              <a:ext uri="{FF2B5EF4-FFF2-40B4-BE49-F238E27FC236}">
                <a16:creationId xmlns:a16="http://schemas.microsoft.com/office/drawing/2014/main" id="{8472DB49-0737-45B1-ADFA-9672E539B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5478463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B007A2B-4B18-427C-AA81-53ECC07FF8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7608BC6-28C2-46FB-B784-9AE519E05DD6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D4361A94-12B5-4FF7-9768-35DDA65E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Database Design Process</a:t>
            </a:r>
            <a:endParaRPr lang="en-US" altLang="en-US"/>
          </a:p>
        </p:txBody>
      </p:sp>
      <p:grpSp>
        <p:nvGrpSpPr>
          <p:cNvPr id="27651" name="Group 39">
            <a:extLst>
              <a:ext uri="{FF2B5EF4-FFF2-40B4-BE49-F238E27FC236}">
                <a16:creationId xmlns:a16="http://schemas.microsoft.com/office/drawing/2014/main" id="{50C3C57C-1923-460B-9121-54D04D33BB0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676400"/>
            <a:ext cx="8458200" cy="4876800"/>
            <a:chOff x="152400" y="1676400"/>
            <a:chExt cx="8458200" cy="4876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7A74C7-F177-415E-8D67-E99C6E808E0A}"/>
                </a:ext>
              </a:extLst>
            </p:cNvPr>
            <p:cNvSpPr/>
            <p:nvPr/>
          </p:nvSpPr>
          <p:spPr>
            <a:xfrm>
              <a:off x="2438400" y="5638800"/>
              <a:ext cx="61722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41544A-D685-40A8-B83D-7EDF36C048B6}"/>
                </a:ext>
              </a:extLst>
            </p:cNvPr>
            <p:cNvSpPr/>
            <p:nvPr/>
          </p:nvSpPr>
          <p:spPr>
            <a:xfrm>
              <a:off x="2401888" y="1676400"/>
              <a:ext cx="6205537" cy="12001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18" name="TextBox 3">
              <a:extLst>
                <a:ext uri="{FF2B5EF4-FFF2-40B4-BE49-F238E27FC236}">
                  <a16:creationId xmlns:a16="http://schemas.microsoft.com/office/drawing/2014/main" id="{5280D476-DBE6-4FC6-B7BE-3852318DA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1752600"/>
              <a:ext cx="60960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sz="1600" b="1" dirty="0">
                  <a:cs typeface="Arial" charset="0"/>
                </a:rPr>
                <a:t>Data analysis and requirements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sz="1600" b="1" dirty="0">
                  <a:cs typeface="Arial" charset="0"/>
                </a:rPr>
                <a:t>Entity Relationship modeling and normalization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sz="1600" b="1" dirty="0">
                  <a:cs typeface="Arial" charset="0"/>
                </a:rPr>
                <a:t>Data model verification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sz="1600" b="1" dirty="0">
                  <a:cs typeface="Arial" charset="0"/>
                </a:rPr>
                <a:t>Distributed database design</a:t>
              </a:r>
              <a:endParaRPr lang="en-US" sz="1600" dirty="0">
                <a:cs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F8E4C1-389C-4466-BA0B-2B630D4824CA}"/>
                </a:ext>
              </a:extLst>
            </p:cNvPr>
            <p:cNvSpPr/>
            <p:nvPr/>
          </p:nvSpPr>
          <p:spPr>
            <a:xfrm>
              <a:off x="2438400" y="4114800"/>
              <a:ext cx="6172200" cy="12001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20" name="TextBox 4">
              <a:extLst>
                <a:ext uri="{FF2B5EF4-FFF2-40B4-BE49-F238E27FC236}">
                  <a16:creationId xmlns:a16="http://schemas.microsoft.com/office/drawing/2014/main" id="{B16AB7A7-7795-4C55-A9FC-98992647B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4288" y="4179888"/>
              <a:ext cx="6056312" cy="10779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sz="1600" b="1" dirty="0">
                  <a:cs typeface="Arial" charset="0"/>
                </a:rPr>
                <a:t>Map conceptual model to logical model components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sz="1600" b="1" dirty="0">
                  <a:cs typeface="Arial" charset="0"/>
                </a:rPr>
                <a:t>Validate logical model using normalization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sz="1600" b="1" dirty="0">
                  <a:cs typeface="Arial" charset="0"/>
                </a:rPr>
                <a:t>Validate logical model integrity constraints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sz="1600" b="1" dirty="0">
                  <a:cs typeface="Arial" charset="0"/>
                </a:rPr>
                <a:t>Validate logical model against user requirements</a:t>
              </a:r>
              <a:endParaRPr lang="en-US" sz="1600" dirty="0">
                <a:cs typeface="Arial" charset="0"/>
              </a:endParaRPr>
            </a:p>
          </p:txBody>
        </p:sp>
        <p:sp>
          <p:nvSpPr>
            <p:cNvPr id="13321" name="TextBox 7">
              <a:extLst>
                <a:ext uri="{FF2B5EF4-FFF2-40B4-BE49-F238E27FC236}">
                  <a16:creationId xmlns:a16="http://schemas.microsoft.com/office/drawing/2014/main" id="{391656DE-2DCD-498F-AEF2-0C97FF10B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450" y="5691188"/>
              <a:ext cx="6026150" cy="862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sz="1600" b="1">
                  <a:cs typeface="Arial" charset="0"/>
                </a:rPr>
                <a:t>Define data storage organization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sz="1600" b="1">
                  <a:cs typeface="Arial" charset="0"/>
                </a:rPr>
                <a:t>Define integrity and security measures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sz="1600" b="1">
                  <a:cs typeface="Arial" charset="0"/>
                </a:rPr>
                <a:t>Determine performance measures</a:t>
              </a:r>
              <a:endParaRPr lang="en-US" sz="1600">
                <a:cs typeface="Arial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13D071E2-2C5C-476D-9F05-7215C9F44A35}"/>
                </a:ext>
              </a:extLst>
            </p:cNvPr>
            <p:cNvSpPr/>
            <p:nvPr/>
          </p:nvSpPr>
          <p:spPr>
            <a:xfrm>
              <a:off x="4267200" y="3200400"/>
              <a:ext cx="2514600" cy="60960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659" name="TextBox 10">
              <a:extLst>
                <a:ext uri="{FF2B5EF4-FFF2-40B4-BE49-F238E27FC236}">
                  <a16:creationId xmlns:a16="http://schemas.microsoft.com/office/drawing/2014/main" id="{58B9081A-CF0A-4159-A24C-C5696D702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225224"/>
              <a:ext cx="15240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>
                  <a:latin typeface="Georgia" panose="02040502050405020303" pitchFamily="18" charset="0"/>
                  <a:cs typeface="Arial" panose="020B0604020202020204" pitchFamily="34" charset="0"/>
                </a:rPr>
                <a:t>Select the DBMS</a:t>
              </a:r>
              <a:endParaRPr lang="en-US" altLang="en-US" sz="1600"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A46A69-F20F-4DE0-B4ED-958FACDA0464}"/>
                </a:ext>
              </a:extLst>
            </p:cNvPr>
            <p:cNvSpPr txBox="1"/>
            <p:nvPr/>
          </p:nvSpPr>
          <p:spPr>
            <a:xfrm>
              <a:off x="914400" y="1676400"/>
              <a:ext cx="1447800" cy="58477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/>
                <a:t>Conceptual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/>
                <a:t>Design</a:t>
              </a:r>
              <a:endParaRPr 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AD86F1-FED1-402D-9ADE-EC028B53CA9C}"/>
                </a:ext>
              </a:extLst>
            </p:cNvPr>
            <p:cNvSpPr txBox="1"/>
            <p:nvPr/>
          </p:nvSpPr>
          <p:spPr>
            <a:xfrm>
              <a:off x="914400" y="3225225"/>
              <a:ext cx="1447800" cy="58477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/>
                <a:t>DBMS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/>
                <a:t>Selection</a:t>
              </a:r>
              <a:endParaRPr 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62F463-3B75-4437-B1AC-AC4F73B58B32}"/>
                </a:ext>
              </a:extLst>
            </p:cNvPr>
            <p:cNvSpPr txBox="1"/>
            <p:nvPr/>
          </p:nvSpPr>
          <p:spPr>
            <a:xfrm>
              <a:off x="954771" y="4114800"/>
              <a:ext cx="1447800" cy="58477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/>
                <a:t>Logical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/>
                <a:t>Design</a:t>
              </a:r>
              <a:endParaRPr 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8BB195-A59A-444A-83F8-02AED4172590}"/>
                </a:ext>
              </a:extLst>
            </p:cNvPr>
            <p:cNvSpPr txBox="1"/>
            <p:nvPr/>
          </p:nvSpPr>
          <p:spPr>
            <a:xfrm>
              <a:off x="950222" y="5638800"/>
              <a:ext cx="1447800" cy="58477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/>
                <a:t>Physical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/>
                <a:t>Design</a:t>
              </a:r>
              <a:endParaRPr lang="en-US" sz="1600" dirty="0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4679EFA6-C38D-4568-A0C7-F39993FC8EC6}"/>
                </a:ext>
              </a:extLst>
            </p:cNvPr>
            <p:cNvSpPr/>
            <p:nvPr/>
          </p:nvSpPr>
          <p:spPr>
            <a:xfrm>
              <a:off x="5410200" y="5314950"/>
              <a:ext cx="228600" cy="2921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7B8EEB74-CB98-403E-82AA-4120D1A5217D}"/>
                </a:ext>
              </a:extLst>
            </p:cNvPr>
            <p:cNvSpPr/>
            <p:nvPr/>
          </p:nvSpPr>
          <p:spPr>
            <a:xfrm>
              <a:off x="5410200" y="2898775"/>
              <a:ext cx="228600" cy="2921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0DE871FA-F97B-4929-AE48-55887D765DDB}"/>
                </a:ext>
              </a:extLst>
            </p:cNvPr>
            <p:cNvSpPr/>
            <p:nvPr/>
          </p:nvSpPr>
          <p:spPr>
            <a:xfrm>
              <a:off x="5411788" y="3810000"/>
              <a:ext cx="228600" cy="2921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3F7CCAA-07F9-4916-B59F-A99DE49EF944}"/>
                </a:ext>
              </a:extLst>
            </p:cNvPr>
            <p:cNvSpPr/>
            <p:nvPr/>
          </p:nvSpPr>
          <p:spPr>
            <a:xfrm>
              <a:off x="228600" y="4179888"/>
              <a:ext cx="722313" cy="37941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Bent Arrow 33">
              <a:extLst>
                <a:ext uri="{FF2B5EF4-FFF2-40B4-BE49-F238E27FC236}">
                  <a16:creationId xmlns:a16="http://schemas.microsoft.com/office/drawing/2014/main" id="{6C117E83-FF7C-48F6-88D0-3D88E472C9C7}"/>
                </a:ext>
              </a:extLst>
            </p:cNvPr>
            <p:cNvSpPr/>
            <p:nvPr/>
          </p:nvSpPr>
          <p:spPr>
            <a:xfrm>
              <a:off x="152400" y="1752600"/>
              <a:ext cx="762000" cy="4178300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EFCA33-F1C9-46C2-965F-FF9B908D2C5F}"/>
                </a:ext>
              </a:extLst>
            </p:cNvPr>
            <p:cNvCxnSpPr/>
            <p:nvPr/>
          </p:nvCxnSpPr>
          <p:spPr>
            <a:xfrm>
              <a:off x="152400" y="5930900"/>
              <a:ext cx="798513" cy="0"/>
            </a:xfrm>
            <a:prstGeom prst="line">
              <a:avLst/>
            </a:prstGeom>
            <a:ln w="215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F0CC683-05DF-46E0-8C2C-78E95621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and Loading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CF59B52-2621-4C08-8148-72201A0B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Install the DBMS</a:t>
            </a:r>
          </a:p>
          <a:p>
            <a:pPr lvl="1" eaLnBrk="1" hangingPunct="1"/>
            <a:r>
              <a:rPr lang="en-US" altLang="en-US" b="1"/>
              <a:t>Virtualization</a:t>
            </a:r>
            <a:r>
              <a:rPr lang="en-US" altLang="en-US"/>
              <a:t>: Creates logical representations of computing resources independent of underlying physical computing resources</a:t>
            </a:r>
          </a:p>
          <a:p>
            <a:pPr eaLnBrk="1" hangingPunct="1"/>
            <a:r>
              <a:rPr lang="en-US" altLang="en-US"/>
              <a:t>Create the databases</a:t>
            </a:r>
          </a:p>
          <a:p>
            <a:pPr lvl="1"/>
            <a:r>
              <a:rPr lang="en-IN" altLang="en-US"/>
              <a:t>Requires the creation of special storage-related </a:t>
            </a:r>
            <a:r>
              <a:rPr lang="en-US" altLang="en-US"/>
              <a:t>constructs </a:t>
            </a:r>
            <a:r>
              <a:rPr lang="en-IN" altLang="en-US"/>
              <a:t>to house the end-user tables</a:t>
            </a:r>
          </a:p>
          <a:p>
            <a:r>
              <a:rPr lang="en-IN" altLang="en-US"/>
              <a:t>Load or convert the data</a:t>
            </a:r>
          </a:p>
          <a:p>
            <a:pPr lvl="1"/>
            <a:r>
              <a:rPr lang="en-IN" altLang="en-US"/>
              <a:t>Requires aggregating data </a:t>
            </a:r>
            <a:r>
              <a:rPr lang="en-US" altLang="en-US"/>
              <a:t>from multiple sources</a:t>
            </a:r>
            <a:endParaRPr lang="en-US" altLang="en-US" sz="3000"/>
          </a:p>
          <a:p>
            <a:pPr lvl="1"/>
            <a:endParaRPr lang="en-IN" altLang="en-US"/>
          </a:p>
          <a:p>
            <a:endParaRPr lang="en-IN" altLang="en-US" sz="3200"/>
          </a:p>
          <a:p>
            <a:endParaRPr lang="en-IN" altLang="en-US" sz="3200"/>
          </a:p>
          <a:p>
            <a:pPr lvl="1" eaLnBrk="1" hangingPunct="1"/>
            <a:endParaRPr lang="en-US" altLang="en-US"/>
          </a:p>
        </p:txBody>
      </p:sp>
      <p:sp>
        <p:nvSpPr>
          <p:cNvPr id="28676" name="Slide Number Placeholder 2">
            <a:extLst>
              <a:ext uri="{FF2B5EF4-FFF2-40B4-BE49-F238E27FC236}">
                <a16:creationId xmlns:a16="http://schemas.microsoft.com/office/drawing/2014/main" id="{2E37F458-D80A-48A1-9FB3-117D1CB92E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A688DB7-D20B-439D-9E44-FD181254050F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E544412-AEF6-4C46-94C1-3107B1FF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Factors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FB29FE11-878B-4A80-89D7-A7C21500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 security</a:t>
            </a:r>
          </a:p>
          <a:p>
            <a:pPr eaLnBrk="1" hangingPunct="1"/>
            <a:r>
              <a:rPr lang="en-US" altLang="en-US"/>
              <a:t>Password security</a:t>
            </a:r>
          </a:p>
          <a:p>
            <a:pPr eaLnBrk="1" hangingPunct="1"/>
            <a:r>
              <a:rPr lang="en-US" altLang="en-US"/>
              <a:t>Access rights</a:t>
            </a:r>
          </a:p>
          <a:p>
            <a:pPr eaLnBrk="1" hangingPunct="1"/>
            <a:r>
              <a:rPr lang="en-US" altLang="en-US"/>
              <a:t>Audit trails</a:t>
            </a:r>
          </a:p>
          <a:p>
            <a:pPr eaLnBrk="1" hangingPunct="1"/>
            <a:r>
              <a:rPr lang="en-US" altLang="en-US"/>
              <a:t>Data encryption</a:t>
            </a:r>
          </a:p>
          <a:p>
            <a:pPr eaLnBrk="1" hangingPunct="1"/>
            <a:r>
              <a:rPr lang="en-US" altLang="en-US"/>
              <a:t>Diskless workstations</a:t>
            </a:r>
          </a:p>
          <a:p>
            <a:pPr eaLnBrk="1" hangingPunct="1"/>
            <a:r>
              <a:rPr lang="en-US" altLang="en-US"/>
              <a:t>Optimization </a:t>
            </a:r>
          </a:p>
        </p:txBody>
      </p:sp>
      <p:sp>
        <p:nvSpPr>
          <p:cNvPr id="29700" name="Slide Number Placeholder 2">
            <a:extLst>
              <a:ext uri="{FF2B5EF4-FFF2-40B4-BE49-F238E27FC236}">
                <a16:creationId xmlns:a16="http://schemas.microsoft.com/office/drawing/2014/main" id="{0E20ABA9-E8F2-4A29-B93E-685F337A3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559D432-EB6C-498E-A76E-ED0D1FC80E73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756C2D5-8022-4DF2-8EBB-7D163914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Levels of Database Backups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474A025D-7D45-4880-85A6-FF28AD20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Full backup</a:t>
            </a:r>
            <a:r>
              <a:rPr lang="en-US" altLang="en-US"/>
              <a:t>/dump: All database objects are backed up in their entirety</a:t>
            </a:r>
          </a:p>
          <a:p>
            <a:pPr eaLnBrk="1" hangingPunct="1"/>
            <a:r>
              <a:rPr lang="en-US" altLang="en-US" b="1"/>
              <a:t>Differential backup</a:t>
            </a:r>
            <a:r>
              <a:rPr lang="en-US" altLang="en-US"/>
              <a:t>: Only modified/updated objects since last full backup are backed up</a:t>
            </a:r>
          </a:p>
          <a:p>
            <a:pPr eaLnBrk="1" hangingPunct="1"/>
            <a:r>
              <a:rPr lang="en-US" altLang="en-US" b="1"/>
              <a:t>Transaction log backup</a:t>
            </a:r>
            <a:r>
              <a:rPr lang="en-US" altLang="en-US"/>
              <a:t>: Only the transaction log operations that are not reflected in a previous backup are backed up</a:t>
            </a:r>
          </a:p>
          <a:p>
            <a:pPr eaLnBrk="1" hangingPunct="1"/>
            <a:r>
              <a:rPr lang="en-US" altLang="en-US"/>
              <a:t>Backups are provided with high security</a:t>
            </a:r>
          </a:p>
        </p:txBody>
      </p:sp>
      <p:sp>
        <p:nvSpPr>
          <p:cNvPr id="30724" name="Slide Number Placeholder 2">
            <a:extLst>
              <a:ext uri="{FF2B5EF4-FFF2-40B4-BE49-F238E27FC236}">
                <a16:creationId xmlns:a16="http://schemas.microsoft.com/office/drawing/2014/main" id="{181CC237-F29B-4595-9193-E121A1F0F4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0B95B15-24B7-4E27-AA0B-FBEF384F2BF5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B473BE6-AE26-4FA0-B13A-72196BD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Database Failure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8275E5-AAE4-4177-B08B-C585BC6ECB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B3E727DB-47E4-4E4B-B286-35847A764F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0F7B592-0670-47B7-9FB9-357E826FCA05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94D2505-7BB0-4357-BE3F-D10D8A89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Periodic Maintenance Activities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A0D360C-F605-43FF-A598-4D234F09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Preventive maintenance (backup)</a:t>
            </a:r>
          </a:p>
          <a:p>
            <a:pPr eaLnBrk="1" hangingPunct="1"/>
            <a:r>
              <a:rPr lang="en-US" altLang="en-US"/>
              <a:t>Corrective maintenance (recovery)</a:t>
            </a:r>
          </a:p>
          <a:p>
            <a:pPr eaLnBrk="1" hangingPunct="1"/>
            <a:r>
              <a:rPr lang="en-US" altLang="en-US"/>
              <a:t>Adaptive maintenance</a:t>
            </a:r>
          </a:p>
          <a:p>
            <a:pPr eaLnBrk="1" hangingPunct="1"/>
            <a:r>
              <a:rPr lang="en-US" altLang="en-US"/>
              <a:t>Assignment of access permissions and their maintenance for new and old users</a:t>
            </a:r>
          </a:p>
          <a:p>
            <a:pPr eaLnBrk="1" hangingPunct="1"/>
            <a:r>
              <a:rPr lang="en-US" altLang="en-US"/>
              <a:t>Generation of database access statistics </a:t>
            </a:r>
          </a:p>
          <a:p>
            <a:pPr eaLnBrk="1" hangingPunct="1"/>
            <a:r>
              <a:rPr lang="en-US" altLang="en-US"/>
              <a:t>Periodic security audits </a:t>
            </a:r>
          </a:p>
          <a:p>
            <a:pPr eaLnBrk="1" hangingPunct="1"/>
            <a:r>
              <a:rPr lang="en-US" altLang="en-US"/>
              <a:t>Periodic system-usage summaries</a:t>
            </a:r>
          </a:p>
        </p:txBody>
      </p:sp>
      <p:sp>
        <p:nvSpPr>
          <p:cNvPr id="32772" name="Slide Number Placeholder 2">
            <a:extLst>
              <a:ext uri="{FF2B5EF4-FFF2-40B4-BE49-F238E27FC236}">
                <a16:creationId xmlns:a16="http://schemas.microsoft.com/office/drawing/2014/main" id="{318C8F1F-2EC7-4B12-A057-B495E984C1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06ADFDB-8CA2-4923-91B0-53B2E9FD879B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639A6CB-93F9-41B4-B26E-0CAF5D14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DF5B880-6EB1-4AFA-B4BA-9C452E12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In this chapter, you will learn:</a:t>
            </a:r>
          </a:p>
          <a:p>
            <a:pPr lvl="1" eaLnBrk="1" hangingPunct="1">
              <a:defRPr/>
            </a:pPr>
            <a:r>
              <a:rPr lang="en-US" altLang="en-US" dirty="0"/>
              <a:t>That successful database design must reflect the information system of which the database is a part</a:t>
            </a:r>
          </a:p>
          <a:p>
            <a:pPr lvl="1" eaLnBrk="1" hangingPunct="1">
              <a:defRPr/>
            </a:pPr>
            <a:r>
              <a:rPr lang="en-US" altLang="en-US" dirty="0"/>
              <a:t>That successful information systems are developed within a framework known as the Systems Development Life Cycle (SDLC)</a:t>
            </a:r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15364" name="Slide Number Placeholder 2">
            <a:extLst>
              <a:ext uri="{FF2B5EF4-FFF2-40B4-BE49-F238E27FC236}">
                <a16:creationId xmlns:a16="http://schemas.microsoft.com/office/drawing/2014/main" id="{834B03CD-E811-4FAA-BA7F-536158CC0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4B692F7-8105-4539-AE44-ACF261C386EE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275DD2E-261B-41DD-94F7-FF73CC43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9.8 - Parallel Activities in the DBLC and the SDLC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id="{25905F49-736A-4245-8305-DB05ECD7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819275"/>
            <a:ext cx="62928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4B03C6A3-37FC-4348-AAAB-B4939CA883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31A8824-9AF5-4F53-82CE-17D992703F5A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5F6DBEE-0B94-4857-B06D-1BA33EF6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Design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67BFD95-4147-4FB1-B759-96BBB930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Designs a database independent of database software and physical details</a:t>
            </a:r>
          </a:p>
          <a:p>
            <a:pPr eaLnBrk="1" hangingPunct="1"/>
            <a:r>
              <a:rPr lang="en-US" altLang="en-US"/>
              <a:t>Conceptual data model - Describes main data entities, attributes, relationships, and constrains</a:t>
            </a:r>
          </a:p>
          <a:p>
            <a:pPr eaLnBrk="1" hangingPunct="1"/>
            <a:r>
              <a:rPr lang="en-US" altLang="en-US"/>
              <a:t>Designed as software and hardware independent</a:t>
            </a:r>
          </a:p>
          <a:p>
            <a:pPr eaLnBrk="1" hangingPunct="1"/>
            <a:r>
              <a:rPr lang="en-US" altLang="en-US" b="1"/>
              <a:t>Minimum data rule</a:t>
            </a:r>
            <a:r>
              <a:rPr lang="en-US" altLang="en-US"/>
              <a:t>: All that is needed is there, and all that is there is needed</a:t>
            </a:r>
            <a:endParaRPr lang="en-US" altLang="en-US" b="1"/>
          </a:p>
        </p:txBody>
      </p:sp>
      <p:sp>
        <p:nvSpPr>
          <p:cNvPr id="34820" name="Slide Number Placeholder 2">
            <a:extLst>
              <a:ext uri="{FF2B5EF4-FFF2-40B4-BE49-F238E27FC236}">
                <a16:creationId xmlns:a16="http://schemas.microsoft.com/office/drawing/2014/main" id="{74A43AA4-2828-4AEC-AFDD-87BCC4558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5FCD710-C0E1-4681-9C0D-817231B491D2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16E2C6C-F4AD-4E3C-9662-184257FD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9.2 - Conceptual Design Steps</a:t>
            </a:r>
          </a:p>
        </p:txBody>
      </p:sp>
      <p:pic>
        <p:nvPicPr>
          <p:cNvPr id="35843" name="Picture 1">
            <a:extLst>
              <a:ext uri="{FF2B5EF4-FFF2-40B4-BE49-F238E27FC236}">
                <a16:creationId xmlns:a16="http://schemas.microsoft.com/office/drawing/2014/main" id="{ABF6EAB1-C473-4C26-8B01-1F504EEB2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25763"/>
            <a:ext cx="85661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FAF97C97-6781-46E5-B5D7-09EED844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14800"/>
            <a:ext cx="18288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kern="0" dirty="0">
                <a:solidFill>
                  <a:srgbClr val="000000"/>
                </a:solidFill>
                <a:cs typeface="Arial" charset="0"/>
              </a:rPr>
              <a:t>Cengage Learning © 2015 </a:t>
            </a:r>
          </a:p>
        </p:txBody>
      </p:sp>
      <p:sp>
        <p:nvSpPr>
          <p:cNvPr id="35845" name="Slide Number Placeholder 3">
            <a:extLst>
              <a:ext uri="{FF2B5EF4-FFF2-40B4-BE49-F238E27FC236}">
                <a16:creationId xmlns:a16="http://schemas.microsoft.com/office/drawing/2014/main" id="{9652E665-4E3A-412C-8B7F-71A996337D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B001443-C033-4FFE-90A1-4FFDA08CF4A6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5BCFB5F-1056-458D-9C1E-71CDCBE9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Description of Operations</a:t>
            </a:r>
            <a:endParaRPr lang="en-US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C9B1B6-B25D-490D-8096-D9D9A2D901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449F484B-335C-4E05-AC00-CE6B6D64FD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B2145C9-99EB-4CA6-95F8-CFABCA6D44E9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4A24BDD-DCD3-4E99-9215-C6CAA8D4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9.3 - Developing the Conceptual Model Using ER Diagrams</a:t>
            </a:r>
          </a:p>
        </p:txBody>
      </p:sp>
      <p:pic>
        <p:nvPicPr>
          <p:cNvPr id="37891" name="Picture 1">
            <a:extLst>
              <a:ext uri="{FF2B5EF4-FFF2-40B4-BE49-F238E27FC236}">
                <a16:creationId xmlns:a16="http://schemas.microsoft.com/office/drawing/2014/main" id="{9EE0BEE3-9CE0-480E-AD38-F893E7C8C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819400"/>
            <a:ext cx="86931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AD3DDF8C-7C32-415D-8F5E-694D05DDD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029200"/>
            <a:ext cx="18288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kern="0" dirty="0">
                <a:solidFill>
                  <a:srgbClr val="000000"/>
                </a:solidFill>
                <a:cs typeface="Arial" charset="0"/>
              </a:rPr>
              <a:t>Cengage Learning © 2015 </a:t>
            </a:r>
          </a:p>
        </p:txBody>
      </p:sp>
      <p:sp>
        <p:nvSpPr>
          <p:cNvPr id="37893" name="Slide Number Placeholder 3">
            <a:extLst>
              <a:ext uri="{FF2B5EF4-FFF2-40B4-BE49-F238E27FC236}">
                <a16:creationId xmlns:a16="http://schemas.microsoft.com/office/drawing/2014/main" id="{D487BD75-6C77-4650-8B11-1B80F6D13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2D098D1-AF6F-478D-AFFF-D7AEB71C26DC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946AE88-47C6-408D-8A30-1759FA5F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3600"/>
            </a:br>
            <a:r>
              <a:rPr lang="en-US" altLang="en-US" sz="3600"/>
              <a:t>Figure 9.10 - </a:t>
            </a:r>
            <a:r>
              <a:rPr lang="en-IN" altLang="en-US" sz="3600"/>
              <a:t>ER Modeling is an Iterative Process Based on Many Activities</a:t>
            </a:r>
            <a:br>
              <a:rPr lang="en-IN" altLang="en-US"/>
            </a:br>
            <a:endParaRPr lang="en-US" altLang="en-US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53180E50-3395-447E-B620-EC6F22B5F2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CAFC99C-5B96-4A8E-A8E1-22A7C8DB165B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20019AA8-186C-4F9D-9003-2EB2EBE8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1628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6C0B047-2E53-40D0-90A8-276B043E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9.11 - Conceptual Design Tools and Information Sources</a:t>
            </a:r>
          </a:p>
        </p:txBody>
      </p:sp>
      <p:pic>
        <p:nvPicPr>
          <p:cNvPr id="39939" name="Picture 1">
            <a:extLst>
              <a:ext uri="{FF2B5EF4-FFF2-40B4-BE49-F238E27FC236}">
                <a16:creationId xmlns:a16="http://schemas.microsoft.com/office/drawing/2014/main" id="{69EE651D-4D68-4071-886C-9507BB709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752600"/>
            <a:ext cx="82740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42160B1D-FF62-4642-B203-30EF15E505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7AF315C-4C31-4366-BCB5-216786C30B0C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42573D0-8A4B-45DB-A279-77F2DA96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Model Verification 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3CD4D81-51AE-4FB5-B93D-0F7ED83C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Verified against proposed system processes </a:t>
            </a:r>
          </a:p>
          <a:p>
            <a:pPr eaLnBrk="1" hangingPunct="1"/>
            <a:r>
              <a:rPr lang="en-US" altLang="en-US"/>
              <a:t>Revision of original design</a:t>
            </a:r>
          </a:p>
          <a:p>
            <a:pPr lvl="1" eaLnBrk="1" hangingPunct="1"/>
            <a:r>
              <a:rPr lang="en-US" altLang="en-US"/>
              <a:t>Careful reevaluation of entities</a:t>
            </a:r>
          </a:p>
          <a:p>
            <a:pPr lvl="1" eaLnBrk="1" hangingPunct="1"/>
            <a:r>
              <a:rPr lang="en-US" altLang="en-US"/>
              <a:t>Detailed examination of attributes describing entities</a:t>
            </a:r>
          </a:p>
          <a:p>
            <a:pPr eaLnBrk="1" hangingPunct="1"/>
            <a:r>
              <a:rPr lang="en-US" altLang="en-US" b="1"/>
              <a:t>Module</a:t>
            </a:r>
            <a:r>
              <a:rPr lang="en-US" altLang="en-US"/>
              <a:t>: Information system component that handles specific business function</a:t>
            </a:r>
          </a:p>
        </p:txBody>
      </p:sp>
      <p:sp>
        <p:nvSpPr>
          <p:cNvPr id="40964" name="Slide Number Placeholder 2">
            <a:extLst>
              <a:ext uri="{FF2B5EF4-FFF2-40B4-BE49-F238E27FC236}">
                <a16:creationId xmlns:a16="http://schemas.microsoft.com/office/drawing/2014/main" id="{AA8B1B22-21E9-430D-A1B0-41FBEE333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40F8AE3-0A0C-484E-B4E4-1466D58F3731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DD81B69-9F46-40B5-A5F8-0B4C4132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9.5 - The ER Model Verification Process</a:t>
            </a:r>
          </a:p>
        </p:txBody>
      </p:sp>
      <p:pic>
        <p:nvPicPr>
          <p:cNvPr id="41987" name="Picture 1">
            <a:extLst>
              <a:ext uri="{FF2B5EF4-FFF2-40B4-BE49-F238E27FC236}">
                <a16:creationId xmlns:a16="http://schemas.microsoft.com/office/drawing/2014/main" id="{B72D4A74-23B7-49DA-9A97-9573B6FC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73338"/>
            <a:ext cx="8534400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3DAF9827-04BB-4DBB-BD22-C0ED79DED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724400"/>
            <a:ext cx="18288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kern="0" dirty="0">
                <a:solidFill>
                  <a:srgbClr val="000000"/>
                </a:solidFill>
                <a:cs typeface="Arial" charset="0"/>
              </a:rPr>
              <a:t>Cengage Learning © 2015 </a:t>
            </a:r>
          </a:p>
        </p:txBody>
      </p:sp>
      <p:sp>
        <p:nvSpPr>
          <p:cNvPr id="41989" name="Slide Number Placeholder 3">
            <a:extLst>
              <a:ext uri="{FF2B5EF4-FFF2-40B4-BE49-F238E27FC236}">
                <a16:creationId xmlns:a16="http://schemas.microsoft.com/office/drawing/2014/main" id="{3E35E32C-1EB8-4B91-8DF5-72F7CD8DEB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5EC0C8C-590E-47B2-84F6-F18A29FF6013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30E5BF4-F388-4524-BFA2-EEC6DFFE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en-US"/>
              <a:t>Figure 9.12 - Iterative ER Model Verification Process</a:t>
            </a:r>
            <a:endParaRPr lang="en-US" altLang="en-US"/>
          </a:p>
        </p:txBody>
      </p:sp>
      <p:pic>
        <p:nvPicPr>
          <p:cNvPr id="43011" name="Picture 1">
            <a:extLst>
              <a:ext uri="{FF2B5EF4-FFF2-40B4-BE49-F238E27FC236}">
                <a16:creationId xmlns:a16="http://schemas.microsoft.com/office/drawing/2014/main" id="{1771C190-DE4C-442E-AA40-D82E856EE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700213"/>
            <a:ext cx="662940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44758982-F6E3-4373-8B3E-8074DB22A4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ABDF23C-138C-412A-9D81-4EED4DB55F8B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9EA5256-72C7-49D3-AA72-63AC730F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8C08118-CA4F-4ACF-9545-6BF2DB3CE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this chapter, you will learn:</a:t>
            </a:r>
          </a:p>
          <a:p>
            <a:pPr lvl="1" eaLnBrk="1" hangingPunct="1"/>
            <a:r>
              <a:rPr lang="en-US" altLang="en-US"/>
              <a:t>That within the information system, the most successful databases are subject to frequent evaluation and revision within a framework known as the Database Life Cycle (DBLC)</a:t>
            </a:r>
          </a:p>
          <a:p>
            <a:pPr lvl="1" eaLnBrk="1" hangingPunct="1"/>
            <a:r>
              <a:rPr lang="en-US" altLang="en-US"/>
              <a:t>How to conduct evaluation and revision within the SDLC and DBLC frameworks</a:t>
            </a:r>
          </a:p>
          <a:p>
            <a:pPr lvl="1" eaLnBrk="1" hangingPunct="1"/>
            <a:r>
              <a:rPr lang="en-US" altLang="en-US"/>
              <a:t>About database design strategies: top-down vs. bottom-up design and centralized vs. decentralized design</a:t>
            </a:r>
          </a:p>
        </p:txBody>
      </p:sp>
      <p:sp>
        <p:nvSpPr>
          <p:cNvPr id="16388" name="Slide Number Placeholder 2">
            <a:extLst>
              <a:ext uri="{FF2B5EF4-FFF2-40B4-BE49-F238E27FC236}">
                <a16:creationId xmlns:a16="http://schemas.microsoft.com/office/drawing/2014/main" id="{188AD887-69CE-47B5-9C2B-A936A0B317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45A4DDC-08D8-45ED-A296-5648AE047362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7FDD4AA-2FFF-4AAF-850A-7B96D52B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Cohesivity and Module Coupling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BF5B221A-8A20-4212-900D-8C836779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Cohesivity</a:t>
            </a:r>
            <a:r>
              <a:rPr lang="en-US" altLang="en-US"/>
              <a:t>: Strength of the relationships among the module’s entities</a:t>
            </a:r>
          </a:p>
          <a:p>
            <a:pPr eaLnBrk="1" hangingPunct="1"/>
            <a:r>
              <a:rPr lang="en-US" altLang="en-US" b="1"/>
              <a:t>Module coupling</a:t>
            </a:r>
            <a:r>
              <a:rPr lang="en-US" altLang="en-US"/>
              <a:t>: Extent to which modules are independent to one another</a:t>
            </a:r>
          </a:p>
          <a:p>
            <a:pPr lvl="1" eaLnBrk="1" hangingPunct="1"/>
            <a:r>
              <a:rPr lang="en-US" altLang="en-US"/>
              <a:t>Low coupling decreases unnecessary intermodule dependencies</a:t>
            </a:r>
          </a:p>
        </p:txBody>
      </p:sp>
      <p:sp>
        <p:nvSpPr>
          <p:cNvPr id="44036" name="Slide Number Placeholder 2">
            <a:extLst>
              <a:ext uri="{FF2B5EF4-FFF2-40B4-BE49-F238E27FC236}">
                <a16:creationId xmlns:a16="http://schemas.microsoft.com/office/drawing/2014/main" id="{F868A889-829E-4D01-B569-BD6E778A4C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57C3FF5-3F66-4574-B57A-457A09BE57BE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84E68F8-DDB8-40AB-BEBE-85C4A2CB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Distributed Database Design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328AEDD4-DACF-463E-85CD-E0FAF227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Portions of database may reside in different physical locations</a:t>
            </a:r>
          </a:p>
          <a:p>
            <a:pPr eaLnBrk="1" hangingPunct="1"/>
            <a:r>
              <a:rPr lang="en-US" altLang="en-US" b="1"/>
              <a:t>Database fragment</a:t>
            </a:r>
            <a:r>
              <a:rPr lang="en-US" altLang="en-US"/>
              <a:t>: Subset of a database stored at a given location</a:t>
            </a:r>
          </a:p>
          <a:p>
            <a:pPr eaLnBrk="1" hangingPunct="1"/>
            <a:r>
              <a:rPr lang="en-US" altLang="en-US"/>
              <a:t>Ensures database integrity, security, and performance</a:t>
            </a:r>
          </a:p>
        </p:txBody>
      </p:sp>
      <p:sp>
        <p:nvSpPr>
          <p:cNvPr id="45060" name="Slide Number Placeholder 2">
            <a:extLst>
              <a:ext uri="{FF2B5EF4-FFF2-40B4-BE49-F238E27FC236}">
                <a16:creationId xmlns:a16="http://schemas.microsoft.com/office/drawing/2014/main" id="{4244E0A6-47AD-4FDC-9972-089CAA046A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E6C78A3-E6DC-4D91-AC86-217AE81C90DD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1F6A16A-8E3E-42CE-9918-291A587C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Factors Affecting Software Purchasing Decision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5E565BAA-4B31-4069-8DB8-BF142CF7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Cost</a:t>
            </a:r>
          </a:p>
          <a:p>
            <a:pPr eaLnBrk="1" hangingPunct="1"/>
            <a:r>
              <a:rPr lang="en-US" altLang="en-US"/>
              <a:t>DBMS features and tools</a:t>
            </a:r>
          </a:p>
          <a:p>
            <a:pPr eaLnBrk="1" hangingPunct="1"/>
            <a:r>
              <a:rPr lang="en-US" altLang="en-US"/>
              <a:t>Underlying model</a:t>
            </a:r>
          </a:p>
          <a:p>
            <a:pPr eaLnBrk="1" hangingPunct="1"/>
            <a:r>
              <a:rPr lang="en-US" altLang="en-US"/>
              <a:t>Portability</a:t>
            </a:r>
          </a:p>
          <a:p>
            <a:pPr eaLnBrk="1" hangingPunct="1"/>
            <a:r>
              <a:rPr lang="en-US" altLang="en-US"/>
              <a:t>DBMS hardware requirements</a:t>
            </a:r>
          </a:p>
        </p:txBody>
      </p:sp>
      <p:sp>
        <p:nvSpPr>
          <p:cNvPr id="46084" name="Slide Number Placeholder 2">
            <a:extLst>
              <a:ext uri="{FF2B5EF4-FFF2-40B4-BE49-F238E27FC236}">
                <a16:creationId xmlns:a16="http://schemas.microsoft.com/office/drawing/2014/main" id="{668DB031-5823-441E-B44D-77CE9FF7B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BC50A7E-8DCA-4F4C-B54E-9752DF4F7071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951A9E02-52CC-465E-98BE-EABB4483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and Physical Design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8589D1BE-E931-4849-AC7C-EE2722FF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Logical design</a:t>
            </a:r>
            <a:r>
              <a:rPr lang="en-US" altLang="en-US"/>
              <a:t>: Designs an enterprise-wide database that is based on a specific data model but independent of physical-level details</a:t>
            </a:r>
            <a:endParaRPr lang="en-US" altLang="en-US" b="1"/>
          </a:p>
          <a:p>
            <a:pPr eaLnBrk="1" hangingPunct="1"/>
            <a:r>
              <a:rPr lang="en-US" altLang="en-US"/>
              <a:t>Validates logical model:</a:t>
            </a:r>
          </a:p>
          <a:p>
            <a:pPr lvl="1" eaLnBrk="1" hangingPunct="1"/>
            <a:r>
              <a:rPr lang="en-US" altLang="en-US"/>
              <a:t>Using normalization</a:t>
            </a:r>
          </a:p>
          <a:p>
            <a:pPr lvl="1" eaLnBrk="1" hangingPunct="1"/>
            <a:r>
              <a:rPr lang="en-US" altLang="en-US"/>
              <a:t>Integrity constraints</a:t>
            </a:r>
          </a:p>
          <a:p>
            <a:pPr lvl="1" eaLnBrk="1" hangingPunct="1"/>
            <a:r>
              <a:rPr lang="en-US" altLang="en-US"/>
              <a:t>Against user requirements</a:t>
            </a:r>
          </a:p>
          <a:p>
            <a:pPr eaLnBrk="1" hangingPunct="1"/>
            <a:r>
              <a:rPr lang="en-US" altLang="en-US" b="1"/>
              <a:t>Physical design</a:t>
            </a:r>
            <a:r>
              <a:rPr lang="en-US" altLang="en-US"/>
              <a:t>: Process of data storage organization and data access characteristics of the database</a:t>
            </a:r>
            <a:endParaRPr lang="en-US" altLang="en-US" b="1"/>
          </a:p>
        </p:txBody>
      </p:sp>
      <p:sp>
        <p:nvSpPr>
          <p:cNvPr id="47108" name="Slide Number Placeholder 2">
            <a:extLst>
              <a:ext uri="{FF2B5EF4-FFF2-40B4-BE49-F238E27FC236}">
                <a16:creationId xmlns:a16="http://schemas.microsoft.com/office/drawing/2014/main" id="{124AF6AF-38FF-4C38-98F5-90290A6AC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D4EC143-A465-40CD-9C38-8A0CF4ABD3A1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E97A499-FFA6-4443-B117-E47F0364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9.6 - Logical Design Steps</a:t>
            </a:r>
          </a:p>
        </p:txBody>
      </p:sp>
      <p:pic>
        <p:nvPicPr>
          <p:cNvPr id="48131" name="Picture 1">
            <a:extLst>
              <a:ext uri="{FF2B5EF4-FFF2-40B4-BE49-F238E27FC236}">
                <a16:creationId xmlns:a16="http://schemas.microsoft.com/office/drawing/2014/main" id="{7B2FE27C-4655-45CA-A489-06B4E92E7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62288"/>
            <a:ext cx="8686800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52857BAC-740F-48BE-B082-DCDA02144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343400"/>
            <a:ext cx="18288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kern="0" dirty="0">
                <a:solidFill>
                  <a:srgbClr val="000000"/>
                </a:solidFill>
                <a:cs typeface="Arial" charset="0"/>
              </a:rPr>
              <a:t>Cengage Learning © 2015 </a:t>
            </a:r>
          </a:p>
        </p:txBody>
      </p:sp>
      <p:sp>
        <p:nvSpPr>
          <p:cNvPr id="48133" name="Slide Number Placeholder 3">
            <a:extLst>
              <a:ext uri="{FF2B5EF4-FFF2-40B4-BE49-F238E27FC236}">
                <a16:creationId xmlns:a16="http://schemas.microsoft.com/office/drawing/2014/main" id="{01C283D1-E182-4E55-B709-2A08B7A8F1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FD2BD04-CE6D-4A0E-B3AA-E05C38BF371C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4400EECA-1A6C-4C17-A25D-BADA28DA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9.7 - Mapping the Conceptual Model to the Relational Model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F7C7523-B469-4501-9530-8B35460C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8288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kern="0" dirty="0">
                <a:solidFill>
                  <a:srgbClr val="000000"/>
                </a:solidFill>
                <a:cs typeface="Arial" charset="0"/>
              </a:rPr>
              <a:t>Cengage Learning © 2015 </a:t>
            </a:r>
          </a:p>
        </p:txBody>
      </p:sp>
      <p:pic>
        <p:nvPicPr>
          <p:cNvPr id="49156" name="Picture 1">
            <a:extLst>
              <a:ext uri="{FF2B5EF4-FFF2-40B4-BE49-F238E27FC236}">
                <a16:creationId xmlns:a16="http://schemas.microsoft.com/office/drawing/2014/main" id="{D11A3BFF-0CD3-4CF7-A21B-077AFD81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8686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Slide Number Placeholder 2">
            <a:extLst>
              <a:ext uri="{FF2B5EF4-FFF2-40B4-BE49-F238E27FC236}">
                <a16:creationId xmlns:a16="http://schemas.microsoft.com/office/drawing/2014/main" id="{F27A8EB9-9BE0-4ED5-9373-0FC2C4CDE7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95A6B89-16BB-44E3-93E3-046F0F99500E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4423B84-5CCF-40E5-9333-7CE4372F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9.8 - Physical Design Steps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A2E6AA7-C10A-4AA0-BCA0-3B6DB124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267200"/>
            <a:ext cx="18288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kern="0" dirty="0">
                <a:solidFill>
                  <a:srgbClr val="000000"/>
                </a:solidFill>
                <a:cs typeface="Arial" charset="0"/>
              </a:rPr>
              <a:t>Cengage Learning © 2015 </a:t>
            </a:r>
          </a:p>
        </p:txBody>
      </p:sp>
      <p:pic>
        <p:nvPicPr>
          <p:cNvPr id="50180" name="Picture 1">
            <a:extLst>
              <a:ext uri="{FF2B5EF4-FFF2-40B4-BE49-F238E27FC236}">
                <a16:creationId xmlns:a16="http://schemas.microsoft.com/office/drawing/2014/main" id="{A6579EDB-D9B6-41E9-838D-7E9BE46D3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94050"/>
            <a:ext cx="88392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Slide Number Placeholder 2">
            <a:extLst>
              <a:ext uri="{FF2B5EF4-FFF2-40B4-BE49-F238E27FC236}">
                <a16:creationId xmlns:a16="http://schemas.microsoft.com/office/drawing/2014/main" id="{3E5728E2-857C-406F-908B-67B62AD1C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703129F-EE79-4774-87C9-BDA26B18C7DB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24E388C6-73ED-478C-AA90-C8A9EC24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Clustered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D5FA6D-3D28-4E2B-9F83-4E5CA3405E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04" name="Slide Number Placeholder 2">
            <a:extLst>
              <a:ext uri="{FF2B5EF4-FFF2-40B4-BE49-F238E27FC236}">
                <a16:creationId xmlns:a16="http://schemas.microsoft.com/office/drawing/2014/main" id="{A9036263-CBA2-4AC1-9821-7B9D300EAD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4860B3F-5E35-4A20-9731-BF9F091391CE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325FA31F-5DAC-4B25-BFA9-107C0954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Role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280191-2FB1-4FD9-92AB-DD6790A3B3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228" name="Slide Number Placeholder 2">
            <a:extLst>
              <a:ext uri="{FF2B5EF4-FFF2-40B4-BE49-F238E27FC236}">
                <a16:creationId xmlns:a16="http://schemas.microsoft.com/office/drawing/2014/main" id="{A6EA8B70-D64F-43A7-BD58-E74C6B1DFD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6ACCF5E-1153-43B7-A803-09309CA7C9BE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ED2E6004-8ABD-4A00-B039-AB3F35B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9.14 - Top-down vs. Bottom-up Design Sequencing</a:t>
            </a:r>
          </a:p>
        </p:txBody>
      </p:sp>
      <p:pic>
        <p:nvPicPr>
          <p:cNvPr id="53251" name="Picture 1">
            <a:extLst>
              <a:ext uri="{FF2B5EF4-FFF2-40B4-BE49-F238E27FC236}">
                <a16:creationId xmlns:a16="http://schemas.microsoft.com/office/drawing/2014/main" id="{9CD5C26B-5AD4-4D76-B2F7-D545BEF3E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379663"/>
            <a:ext cx="8588375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C2A1D5CF-DC7B-4A13-B18C-343192935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4DBF65D-F287-4C2E-8ED9-09F734863C2B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CDDE9AF-0CD8-41FF-A02D-4069A1F3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Information System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C54E292-9EA2-4C2B-A94E-684BEEA6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Provides for data collection, storage, and retrieval</a:t>
            </a:r>
          </a:p>
          <a:p>
            <a:pPr eaLnBrk="1" hangingPunct="1"/>
            <a:r>
              <a:rPr lang="en-US" altLang="en-US"/>
              <a:t>Composed of:</a:t>
            </a:r>
          </a:p>
          <a:p>
            <a:pPr lvl="1" eaLnBrk="1" hangingPunct="1"/>
            <a:r>
              <a:rPr lang="en-US" altLang="en-US"/>
              <a:t>People, hardware, software</a:t>
            </a:r>
          </a:p>
          <a:p>
            <a:pPr lvl="1" eaLnBrk="1" hangingPunct="1"/>
            <a:r>
              <a:rPr lang="en-US" altLang="en-US"/>
              <a:t>Database(s), application programs, procedures</a:t>
            </a:r>
          </a:p>
          <a:p>
            <a:pPr eaLnBrk="1" hangingPunct="1"/>
            <a:r>
              <a:rPr lang="en-US" altLang="en-US" b="1"/>
              <a:t>Systems analysis</a:t>
            </a:r>
            <a:r>
              <a:rPr lang="en-US" altLang="en-US"/>
              <a:t>: Process that establishes need for and extent of information system</a:t>
            </a:r>
          </a:p>
          <a:p>
            <a:pPr eaLnBrk="1" hangingPunct="1"/>
            <a:r>
              <a:rPr lang="en-US" altLang="en-US" b="1"/>
              <a:t>Systems development</a:t>
            </a:r>
            <a:r>
              <a:rPr lang="en-US" altLang="en-US"/>
              <a:t>: Process of creating information system</a:t>
            </a:r>
          </a:p>
        </p:txBody>
      </p:sp>
      <p:sp>
        <p:nvSpPr>
          <p:cNvPr id="17412" name="Slide Number Placeholder 2">
            <a:extLst>
              <a:ext uri="{FF2B5EF4-FFF2-40B4-BE49-F238E27FC236}">
                <a16:creationId xmlns:a16="http://schemas.microsoft.com/office/drawing/2014/main" id="{A2F3B5C4-9B0A-46BF-8CCE-9A8033F9FF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0A2151E-C1A7-4452-8A5C-897890937636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CDB045F5-9727-4E86-9EBB-132016EB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9.15 - Centralized Design</a:t>
            </a:r>
          </a:p>
        </p:txBody>
      </p:sp>
      <p:pic>
        <p:nvPicPr>
          <p:cNvPr id="54275" name="Picture 1">
            <a:extLst>
              <a:ext uri="{FF2B5EF4-FFF2-40B4-BE49-F238E27FC236}">
                <a16:creationId xmlns:a16="http://schemas.microsoft.com/office/drawing/2014/main" id="{5AAB091A-7846-4BF4-BF21-A749944E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Slide Number Placeholder 2">
            <a:extLst>
              <a:ext uri="{FF2B5EF4-FFF2-40B4-BE49-F238E27FC236}">
                <a16:creationId xmlns:a16="http://schemas.microsoft.com/office/drawing/2014/main" id="{B4CDF265-5BA3-4E89-BDA7-911D58CA9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B826EDD-92DD-4A1D-8B96-080B7FD1960D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B5F20DFB-6850-48D0-A061-F1170638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9.16 - Decentralized Design</a:t>
            </a:r>
          </a:p>
        </p:txBody>
      </p:sp>
      <p:pic>
        <p:nvPicPr>
          <p:cNvPr id="55299" name="Picture 1">
            <a:extLst>
              <a:ext uri="{FF2B5EF4-FFF2-40B4-BE49-F238E27FC236}">
                <a16:creationId xmlns:a16="http://schemas.microsoft.com/office/drawing/2014/main" id="{7BD0A336-69CC-4970-8E07-44A2B6EB7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24013"/>
            <a:ext cx="693420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Slide Number Placeholder 2">
            <a:extLst>
              <a:ext uri="{FF2B5EF4-FFF2-40B4-BE49-F238E27FC236}">
                <a16:creationId xmlns:a16="http://schemas.microsoft.com/office/drawing/2014/main" id="{402D2FC2-6A4F-4885-A596-294F71C0E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8B90836-4440-4187-84C0-43609ECE4E25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F9A8A249-21C7-4756-960E-02D7273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9.17 - Summary of Aggregation Problems</a:t>
            </a:r>
          </a:p>
        </p:txBody>
      </p:sp>
      <p:pic>
        <p:nvPicPr>
          <p:cNvPr id="56323" name="Picture 1">
            <a:extLst>
              <a:ext uri="{FF2B5EF4-FFF2-40B4-BE49-F238E27FC236}">
                <a16:creationId xmlns:a16="http://schemas.microsoft.com/office/drawing/2014/main" id="{C52FF5BA-C618-4D43-89F3-5664BB65C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14500"/>
            <a:ext cx="57912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Slide Number Placeholder 2">
            <a:extLst>
              <a:ext uri="{FF2B5EF4-FFF2-40B4-BE49-F238E27FC236}">
                <a16:creationId xmlns:a16="http://schemas.microsoft.com/office/drawing/2014/main" id="{1D370F9B-8143-41A7-8CC5-6F009B960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AB7FBED-026E-4FF9-9CF3-A4E0D71C81E6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42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7770E45-A59D-440A-98E8-09CB60A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Factors of an Information System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18060FE-F545-4185-8F57-3722FBD4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design and implementation</a:t>
            </a:r>
          </a:p>
          <a:p>
            <a:pPr eaLnBrk="1" hangingPunct="1"/>
            <a:r>
              <a:rPr lang="en-US" altLang="en-US"/>
              <a:t>Application design and implementation</a:t>
            </a:r>
          </a:p>
          <a:p>
            <a:pPr eaLnBrk="1" hangingPunct="1"/>
            <a:r>
              <a:rPr lang="en-US" altLang="en-US"/>
              <a:t>Administrative procedures</a:t>
            </a:r>
          </a:p>
          <a:p>
            <a:pPr eaLnBrk="1" hangingPunct="1"/>
            <a:r>
              <a:rPr lang="en-US" altLang="en-US" b="1"/>
              <a:t>Database development</a:t>
            </a:r>
            <a:r>
              <a:rPr lang="en-US" altLang="en-US"/>
              <a:t>: Process of database design and its implementation</a:t>
            </a:r>
          </a:p>
        </p:txBody>
      </p:sp>
      <p:sp>
        <p:nvSpPr>
          <p:cNvPr id="18436" name="Slide Number Placeholder 2">
            <a:extLst>
              <a:ext uri="{FF2B5EF4-FFF2-40B4-BE49-F238E27FC236}">
                <a16:creationId xmlns:a16="http://schemas.microsoft.com/office/drawing/2014/main" id="{5C1DB8BA-B391-4EAB-9A7B-DE8E4CED7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5F5359C-CFBB-48C1-8911-7EE88286E33F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B30D4B2-6F2D-44FC-9FD6-C74057DE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Systems Development Life Cycle (SDLC)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8BECD8A-2C20-4203-A3CC-7EB4B421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Traces history of an information system</a:t>
            </a:r>
          </a:p>
          <a:p>
            <a:pPr eaLnBrk="1" hangingPunct="1"/>
            <a:r>
              <a:rPr lang="en-US" altLang="en-US"/>
              <a:t>Provides a picture within which database design and application development are mapped out and evaluated</a:t>
            </a:r>
          </a:p>
          <a:p>
            <a:pPr eaLnBrk="1" hangingPunct="1"/>
            <a:r>
              <a:rPr lang="en-US" altLang="en-US"/>
              <a:t>Iterative rather than sequential process</a:t>
            </a:r>
          </a:p>
        </p:txBody>
      </p:sp>
      <p:sp>
        <p:nvSpPr>
          <p:cNvPr id="19460" name="Slide Number Placeholder 2">
            <a:extLst>
              <a:ext uri="{FF2B5EF4-FFF2-40B4-BE49-F238E27FC236}">
                <a16:creationId xmlns:a16="http://schemas.microsoft.com/office/drawing/2014/main" id="{682161F9-1C77-49A0-A558-27B87EFA5E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810857D-0D3A-4DEC-8808-D2C4D6B5CCEA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344282C-C8B4-4BD3-B019-08BC3DDD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9.2 - The Systems Development Life Cycle (SDLC)</a:t>
            </a:r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40C38F58-C691-4974-AF84-87AF60CC0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676400"/>
            <a:ext cx="5410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460AD5D6-1226-4CCD-9DD1-EB0AF3B13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6324600"/>
            <a:ext cx="18288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kern="0" dirty="0">
                <a:solidFill>
                  <a:srgbClr val="000000"/>
                </a:solidFill>
                <a:cs typeface="Arial" charset="0"/>
              </a:rPr>
              <a:t>Cengage Learning © 2015 </a:t>
            </a:r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0DD355CE-4999-4705-83F3-538B41B6D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90A2FC2-FE27-437A-A4D0-60628C8FADC1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29F7C9C-70A3-4B3E-88FB-BE77F567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Computer-Aided Systems Engineering (CASE)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E7821B83-F4C6-474F-BDF9-5B60B9BF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Tool that produces:</a:t>
            </a:r>
          </a:p>
          <a:p>
            <a:pPr lvl="1" eaLnBrk="1" hangingPunct="1"/>
            <a:r>
              <a:rPr lang="en-US" altLang="en-US"/>
              <a:t>Time and cost effective systems</a:t>
            </a:r>
          </a:p>
          <a:p>
            <a:pPr lvl="1" eaLnBrk="1" hangingPunct="1"/>
            <a:r>
              <a:rPr lang="en-US" altLang="en-US"/>
              <a:t>Structured, documented, and standardized applications</a:t>
            </a:r>
          </a:p>
        </p:txBody>
      </p:sp>
      <p:sp>
        <p:nvSpPr>
          <p:cNvPr id="21508" name="Slide Number Placeholder 2">
            <a:extLst>
              <a:ext uri="{FF2B5EF4-FFF2-40B4-BE49-F238E27FC236}">
                <a16:creationId xmlns:a16="http://schemas.microsoft.com/office/drawing/2014/main" id="{E9CA6FC1-49D5-459C-A5D4-C158C9B4BB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F689DEE-62DC-4367-8C89-3B9FFA0E34AB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0A9F435-1708-4990-A631-F89064CC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9.3 - The Database Life Cycle (DBLC)</a:t>
            </a:r>
          </a:p>
        </p:txBody>
      </p:sp>
      <p:pic>
        <p:nvPicPr>
          <p:cNvPr id="22531" name="Picture 1">
            <a:extLst>
              <a:ext uri="{FF2B5EF4-FFF2-40B4-BE49-F238E27FC236}">
                <a16:creationId xmlns:a16="http://schemas.microsoft.com/office/drawing/2014/main" id="{CEE9DBB7-B19A-4EE3-A655-6E055E655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676400"/>
            <a:ext cx="53070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85784795-90EF-4ECE-9C85-8119AD3B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248400"/>
            <a:ext cx="18288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00" kern="0" dirty="0">
                <a:solidFill>
                  <a:srgbClr val="000000"/>
                </a:solidFill>
                <a:cs typeface="Arial" charset="0"/>
              </a:rPr>
              <a:t>Cengage Learning © 2015 </a:t>
            </a:r>
          </a:p>
        </p:txBody>
      </p:sp>
      <p:sp>
        <p:nvSpPr>
          <p:cNvPr id="22533" name="Slide Number Placeholder 3">
            <a:extLst>
              <a:ext uri="{FF2B5EF4-FFF2-40B4-BE49-F238E27FC236}">
                <a16:creationId xmlns:a16="http://schemas.microsoft.com/office/drawing/2014/main" id="{1B18C952-A644-481A-93B7-466DA216A3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3B0C44D-0012-49AA-A7A8-A2808050CC49}" type="slidenum">
              <a:rPr lang="en-US" altLang="en-US" sz="1200">
                <a:latin typeface="Georgia" panose="02040502050405020303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2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2071</TotalTime>
  <Words>1026</Words>
  <Application>Microsoft Office PowerPoint</Application>
  <PresentationFormat>On-screen Show (4:3)</PresentationFormat>
  <Paragraphs>204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Georgia</vt:lpstr>
      <vt:lpstr>Arial</vt:lpstr>
      <vt:lpstr>Times New Roman</vt:lpstr>
      <vt:lpstr>Wingdings</vt:lpstr>
      <vt:lpstr>Calibri</vt:lpstr>
      <vt:lpstr>ＭＳ Ｐゴシック</vt:lpstr>
      <vt:lpstr>Urban</vt:lpstr>
      <vt:lpstr>PowerPoint Presentation</vt:lpstr>
      <vt:lpstr>Learning Objectives</vt:lpstr>
      <vt:lpstr>Learning Objectives</vt:lpstr>
      <vt:lpstr>The Information System</vt:lpstr>
      <vt:lpstr>Performance Factors of an Information System</vt:lpstr>
      <vt:lpstr>Systems Development Life Cycle (SDLC)</vt:lpstr>
      <vt:lpstr>Figure 9.2 - The Systems Development Life Cycle (SDLC)</vt:lpstr>
      <vt:lpstr>Computer-Aided Systems Engineering (CASE)</vt:lpstr>
      <vt:lpstr>Figure 9.3 - The Database Life Cycle (DBLC)</vt:lpstr>
      <vt:lpstr>Purpose of Database Initial Study</vt:lpstr>
      <vt:lpstr>Figure 9.4 - A Summary of Activities in the Database Initial Study</vt:lpstr>
      <vt:lpstr>Database Design</vt:lpstr>
      <vt:lpstr>Figure 9.5 - Two Views of Data: Business Manager and Database Designer</vt:lpstr>
      <vt:lpstr>Database Design Process</vt:lpstr>
      <vt:lpstr>Implementation and Loading</vt:lpstr>
      <vt:lpstr>Testing Factors</vt:lpstr>
      <vt:lpstr>Levels of Database Backups</vt:lpstr>
      <vt:lpstr>Sources of Database Failure</vt:lpstr>
      <vt:lpstr>Periodic Maintenance Activities</vt:lpstr>
      <vt:lpstr>Figure 9.8 - Parallel Activities in the DBLC and the SDLC</vt:lpstr>
      <vt:lpstr>Conceptual Design</vt:lpstr>
      <vt:lpstr>Table 9.2 - Conceptual Design Steps</vt:lpstr>
      <vt:lpstr>Description of Operations</vt:lpstr>
      <vt:lpstr>Table 9.3 - Developing the Conceptual Model Using ER Diagrams</vt:lpstr>
      <vt:lpstr> Figure 9.10 - ER Modeling is an Iterative Process Based on Many Activities </vt:lpstr>
      <vt:lpstr>Figure 9.11 - Conceptual Design Tools and Information Sources</vt:lpstr>
      <vt:lpstr>Data Model Verification </vt:lpstr>
      <vt:lpstr>Table 9.5 - The ER Model Verification Process</vt:lpstr>
      <vt:lpstr>Figure 9.12 - Iterative ER Model Verification Process</vt:lpstr>
      <vt:lpstr>Cohesivity and Module Coupling</vt:lpstr>
      <vt:lpstr>Distributed Database Design</vt:lpstr>
      <vt:lpstr>Factors Affecting Software Purchasing Decision</vt:lpstr>
      <vt:lpstr>Logical and Physical Design</vt:lpstr>
      <vt:lpstr>Table 9.6 - Logical Design Steps</vt:lpstr>
      <vt:lpstr>Table 9.7 - Mapping the Conceptual Model to the Relational Model</vt:lpstr>
      <vt:lpstr>Table 9.8 - Physical Design Steps</vt:lpstr>
      <vt:lpstr>Clustered Tables</vt:lpstr>
      <vt:lpstr>Database Role</vt:lpstr>
      <vt:lpstr>Figure 9.14 - Top-down vs. Bottom-up Design Sequencing</vt:lpstr>
      <vt:lpstr>Figure 9.15 - Centralized Design</vt:lpstr>
      <vt:lpstr>Figure 9.16 - Decentralized Design</vt:lpstr>
      <vt:lpstr>Figure 9.17 - Summary of Aggregation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Taylan Unal</cp:lastModifiedBy>
  <cp:revision>18</cp:revision>
  <dcterms:created xsi:type="dcterms:W3CDTF">2014-01-28T12:09:28Z</dcterms:created>
  <dcterms:modified xsi:type="dcterms:W3CDTF">2018-11-07T20:39:38Z</dcterms:modified>
</cp:coreProperties>
</file>