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84" r:id="rId24"/>
    <p:sldId id="311" r:id="rId25"/>
    <p:sldId id="285" r:id="rId26"/>
    <p:sldId id="312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9" r:id="rId45"/>
    <p:sldId id="310" r:id="rId46"/>
    <p:sldId id="30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B2C1A-9096-48D0-9828-C75DC336F30F}" v="2" dt="2018-11-08T20:45:19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50" y="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an Unal" userId="1ed7bac7ee0145bb" providerId="LiveId" clId="{465B2C1A-9096-48D0-9828-C75DC336F30F}"/>
    <pc:docChg chg="undo modSld">
      <pc:chgData name="Taylan Unal" userId="1ed7bac7ee0145bb" providerId="LiveId" clId="{465B2C1A-9096-48D0-9828-C75DC336F30F}" dt="2018-11-08T20:45:19.220" v="21"/>
      <pc:docMkLst>
        <pc:docMk/>
      </pc:docMkLst>
      <pc:sldChg chg="addSp delSp modSp">
        <pc:chgData name="Taylan Unal" userId="1ed7bac7ee0145bb" providerId="LiveId" clId="{465B2C1A-9096-48D0-9828-C75DC336F30F}" dt="2018-11-08T20:45:19.220" v="21"/>
        <pc:sldMkLst>
          <pc:docMk/>
          <pc:sldMk cId="0" sldId="305"/>
        </pc:sldMkLst>
        <pc:spChg chg="mod">
          <ac:chgData name="Taylan Unal" userId="1ed7bac7ee0145bb" providerId="LiveId" clId="{465B2C1A-9096-48D0-9828-C75DC336F30F}" dt="2018-11-08T20:45:04.554" v="2" actId="1076"/>
          <ac:spMkLst>
            <pc:docMk/>
            <pc:sldMk cId="0" sldId="305"/>
            <ac:spMk id="55299" creationId="{0E9355ED-631A-414A-8B0B-F7D3B81B899F}"/>
          </ac:spMkLst>
        </pc:spChg>
        <pc:inkChg chg="add del">
          <ac:chgData name="Taylan Unal" userId="1ed7bac7ee0145bb" providerId="LiveId" clId="{465B2C1A-9096-48D0-9828-C75DC336F30F}" dt="2018-11-08T20:45:06.730" v="3"/>
          <ac:inkMkLst>
            <pc:docMk/>
            <pc:sldMk cId="0" sldId="305"/>
            <ac:inkMk id="3" creationId="{B4E9D580-78A6-4AAF-95F1-A5073615CF58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4" creationId="{74D00A17-E939-4BAD-B1E2-74C3830CB583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5" creationId="{BD693CBD-B1A5-4C58-9382-D31A1727E705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6" creationId="{A34FCDEC-E6EC-40AE-BEFB-30A4251B4453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7" creationId="{23C18F70-5DEA-4D14-B987-1F14EBE33947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8" creationId="{13353719-CDC1-488E-A904-5AF37B72BCE7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9" creationId="{F18193D7-1020-4CE4-980E-81310D27A079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0" creationId="{F6059EA8-E2EB-4242-B72F-F43C4423550E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1" creationId="{C78C4C59-97B8-4640-AA43-5DFB2A713F19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2" creationId="{F70C286D-4504-46D9-83F3-7192878905C9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3" creationId="{4BF1D26B-5397-4E75-80F5-EB4CF675ADC7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4" creationId="{B04D43BC-2080-48A9-B81E-1EAAE3EED8F7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5" creationId="{058B7F1D-0E9A-46CD-A038-65CD73F3BAD8}"/>
          </ac:inkMkLst>
        </pc:inkChg>
        <pc:inkChg chg="add del">
          <ac:chgData name="Taylan Unal" userId="1ed7bac7ee0145bb" providerId="LiveId" clId="{465B2C1A-9096-48D0-9828-C75DC336F30F}" dt="2018-11-08T20:45:15.626" v="18"/>
          <ac:inkMkLst>
            <pc:docMk/>
            <pc:sldMk cId="0" sldId="305"/>
            <ac:inkMk id="16" creationId="{606AF785-070A-4DA3-9D27-D4E6311994B8}"/>
          </ac:inkMkLst>
        </pc:inkChg>
        <pc:inkChg chg="add del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17" creationId="{7224BC55-CBA5-47DE-893F-F568CD76296A}"/>
          </ac:inkMkLst>
        </pc:inkChg>
        <pc:inkChg chg="add del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18" creationId="{42652B2E-67AA-4EEA-87D0-6E3EDA46D8C1}"/>
          </ac:inkMkLst>
        </pc:inkChg>
        <pc:inkChg chg="add del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19" creationId="{5DEFE730-B13C-47EA-8DD4-7A89CA225D7D}"/>
          </ac:inkMkLst>
        </pc:inkChg>
        <pc:inkChg chg="add del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20" creationId="{38B0762C-5C48-4B08-A097-61E3894383B7}"/>
          </ac:inkMkLst>
        </pc:inkChg>
        <pc:inkChg chg="add del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21" creationId="{F47C4705-B1DF-44B5-ACB8-90E6D52EFC44}"/>
          </ac:inkMkLst>
        </pc:inkChg>
        <pc:inkChg chg="add">
          <ac:chgData name="Taylan Unal" userId="1ed7bac7ee0145bb" providerId="LiveId" clId="{465B2C1A-9096-48D0-9828-C75DC336F30F}" dt="2018-11-08T20:45:19.220" v="21"/>
          <ac:inkMkLst>
            <pc:docMk/>
            <pc:sldMk cId="0" sldId="305"/>
            <ac:inkMk id="22" creationId="{10B19C68-738F-46AC-AE95-E6C8862EBF21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95C0E-058F-466E-8314-2AB30C82156B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B16A37-74C8-4983-9101-4C06593FA250}">
      <dgm:prSet custT="1"/>
      <dgm:spPr/>
      <dgm:t>
        <a:bodyPr/>
        <a:lstStyle/>
        <a:p>
          <a:pPr rtl="0"/>
          <a:r>
            <a:rPr lang="en-US" sz="2800" dirty="0"/>
            <a:t>Advanced reporting </a:t>
          </a:r>
        </a:p>
      </dgm:t>
    </dgm:pt>
    <dgm:pt modelId="{816A05AC-BBC0-4FFB-BFC4-6460DB9174F6}" type="parTrans" cxnId="{BE31B5FD-1CA8-425C-8889-232E09CD5D83}">
      <dgm:prSet/>
      <dgm:spPr/>
      <dgm:t>
        <a:bodyPr/>
        <a:lstStyle/>
        <a:p>
          <a:endParaRPr lang="en-US"/>
        </a:p>
      </dgm:t>
    </dgm:pt>
    <dgm:pt modelId="{ED2E7694-3BFA-4636-BFF2-ACBB7411EA8D}" type="sibTrans" cxnId="{BE31B5FD-1CA8-425C-8889-232E09CD5D83}">
      <dgm:prSet/>
      <dgm:spPr/>
      <dgm:t>
        <a:bodyPr/>
        <a:lstStyle/>
        <a:p>
          <a:endParaRPr lang="en-US"/>
        </a:p>
      </dgm:t>
    </dgm:pt>
    <dgm:pt modelId="{3FAC9E33-C746-4525-B77A-77E61FEB08A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/>
            <a:t>Monitoring and alerting</a:t>
          </a:r>
        </a:p>
      </dgm:t>
    </dgm:pt>
    <dgm:pt modelId="{AD22DE07-622A-4B42-9349-3031A4B64B81}" type="parTrans" cxnId="{FD7DF7F7-6FC0-4811-A717-D824E1463B5B}">
      <dgm:prSet/>
      <dgm:spPr/>
      <dgm:t>
        <a:bodyPr/>
        <a:lstStyle/>
        <a:p>
          <a:endParaRPr lang="en-US"/>
        </a:p>
      </dgm:t>
    </dgm:pt>
    <dgm:pt modelId="{D74B1E4A-7083-466A-9DCC-427AABA07C9B}" type="sibTrans" cxnId="{FD7DF7F7-6FC0-4811-A717-D824E1463B5B}">
      <dgm:prSet/>
      <dgm:spPr/>
      <dgm:t>
        <a:bodyPr/>
        <a:lstStyle/>
        <a:p>
          <a:endParaRPr lang="en-US"/>
        </a:p>
      </dgm:t>
    </dgm:pt>
    <dgm:pt modelId="{AAC85AA0-F366-48DC-968E-C8CB032A265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/>
            <a:t>Advanced data analytics</a:t>
          </a:r>
        </a:p>
      </dgm:t>
    </dgm:pt>
    <dgm:pt modelId="{47250522-8313-4C86-8F9C-F6E993FCE619}" type="parTrans" cxnId="{BDC8ABE3-8B1F-454C-B7B2-2200B9F0B518}">
      <dgm:prSet/>
      <dgm:spPr/>
      <dgm:t>
        <a:bodyPr/>
        <a:lstStyle/>
        <a:p>
          <a:endParaRPr lang="en-US"/>
        </a:p>
      </dgm:t>
    </dgm:pt>
    <dgm:pt modelId="{2957370B-49C4-4832-9BC0-4F7DD35C730D}" type="sibTrans" cxnId="{BDC8ABE3-8B1F-454C-B7B2-2200B9F0B518}">
      <dgm:prSet/>
      <dgm:spPr/>
      <dgm:t>
        <a:bodyPr/>
        <a:lstStyle/>
        <a:p>
          <a:endParaRPr lang="en-US"/>
        </a:p>
      </dgm:t>
    </dgm:pt>
    <dgm:pt modelId="{C5728745-A03A-4591-999A-B2C1B73C6BE5}" type="pres">
      <dgm:prSet presAssocID="{17195C0E-058F-466E-8314-2AB30C82156B}" presName="diagram" presStyleCnt="0">
        <dgm:presLayoutVars>
          <dgm:dir/>
          <dgm:resizeHandles val="exact"/>
        </dgm:presLayoutVars>
      </dgm:prSet>
      <dgm:spPr/>
    </dgm:pt>
    <dgm:pt modelId="{94DA3CB2-5501-4434-80A9-AEE55380F712}" type="pres">
      <dgm:prSet presAssocID="{80B16A37-74C8-4983-9101-4C06593FA250}" presName="node" presStyleLbl="node1" presStyleIdx="0" presStyleCnt="3">
        <dgm:presLayoutVars>
          <dgm:bulletEnabled val="1"/>
        </dgm:presLayoutVars>
      </dgm:prSet>
      <dgm:spPr/>
    </dgm:pt>
    <dgm:pt modelId="{CB58B73E-7F25-4D94-9E51-1789EA667A32}" type="pres">
      <dgm:prSet presAssocID="{ED2E7694-3BFA-4636-BFF2-ACBB7411EA8D}" presName="sibTrans" presStyleCnt="0"/>
      <dgm:spPr/>
    </dgm:pt>
    <dgm:pt modelId="{764CC6D1-60FB-46E5-A5D7-F1DE10F35EBA}" type="pres">
      <dgm:prSet presAssocID="{3FAC9E33-C746-4525-B77A-77E61FEB08A5}" presName="node" presStyleLbl="node1" presStyleIdx="1" presStyleCnt="3">
        <dgm:presLayoutVars>
          <dgm:bulletEnabled val="1"/>
        </dgm:presLayoutVars>
      </dgm:prSet>
      <dgm:spPr/>
    </dgm:pt>
    <dgm:pt modelId="{BB45CB92-2C9F-4DEE-95D6-D310667ADE34}" type="pres">
      <dgm:prSet presAssocID="{D74B1E4A-7083-466A-9DCC-427AABA07C9B}" presName="sibTrans" presStyleCnt="0"/>
      <dgm:spPr/>
    </dgm:pt>
    <dgm:pt modelId="{A1439D61-EB1E-4C7E-A628-083F735FCD10}" type="pres">
      <dgm:prSet presAssocID="{AAC85AA0-F366-48DC-968E-C8CB032A2655}" presName="node" presStyleLbl="node1" presStyleIdx="2" presStyleCnt="3">
        <dgm:presLayoutVars>
          <dgm:bulletEnabled val="1"/>
        </dgm:presLayoutVars>
      </dgm:prSet>
      <dgm:spPr/>
    </dgm:pt>
  </dgm:ptLst>
  <dgm:cxnLst>
    <dgm:cxn modelId="{9732EA33-9E10-4809-A6BE-E14E984B479B}" type="presOf" srcId="{3FAC9E33-C746-4525-B77A-77E61FEB08A5}" destId="{764CC6D1-60FB-46E5-A5D7-F1DE10F35EBA}" srcOrd="0" destOrd="0" presId="urn:microsoft.com/office/officeart/2005/8/layout/default"/>
    <dgm:cxn modelId="{EAE64FA5-9E44-4209-8266-644326BCEA71}" type="presOf" srcId="{17195C0E-058F-466E-8314-2AB30C82156B}" destId="{C5728745-A03A-4591-999A-B2C1B73C6BE5}" srcOrd="0" destOrd="0" presId="urn:microsoft.com/office/officeart/2005/8/layout/default"/>
    <dgm:cxn modelId="{40D3E7B8-00AD-4876-BED0-265ECBC03AA4}" type="presOf" srcId="{AAC85AA0-F366-48DC-968E-C8CB032A2655}" destId="{A1439D61-EB1E-4C7E-A628-083F735FCD10}" srcOrd="0" destOrd="0" presId="urn:microsoft.com/office/officeart/2005/8/layout/default"/>
    <dgm:cxn modelId="{B84E50E2-1619-4363-A176-DF08A745A2E7}" type="presOf" srcId="{80B16A37-74C8-4983-9101-4C06593FA250}" destId="{94DA3CB2-5501-4434-80A9-AEE55380F712}" srcOrd="0" destOrd="0" presId="urn:microsoft.com/office/officeart/2005/8/layout/default"/>
    <dgm:cxn modelId="{BDC8ABE3-8B1F-454C-B7B2-2200B9F0B518}" srcId="{17195C0E-058F-466E-8314-2AB30C82156B}" destId="{AAC85AA0-F366-48DC-968E-C8CB032A2655}" srcOrd="2" destOrd="0" parTransId="{47250522-8313-4C86-8F9C-F6E993FCE619}" sibTransId="{2957370B-49C4-4832-9BC0-4F7DD35C730D}"/>
    <dgm:cxn modelId="{FD7DF7F7-6FC0-4811-A717-D824E1463B5B}" srcId="{17195C0E-058F-466E-8314-2AB30C82156B}" destId="{3FAC9E33-C746-4525-B77A-77E61FEB08A5}" srcOrd="1" destOrd="0" parTransId="{AD22DE07-622A-4B42-9349-3031A4B64B81}" sibTransId="{D74B1E4A-7083-466A-9DCC-427AABA07C9B}"/>
    <dgm:cxn modelId="{BE31B5FD-1CA8-425C-8889-232E09CD5D83}" srcId="{17195C0E-058F-466E-8314-2AB30C82156B}" destId="{80B16A37-74C8-4983-9101-4C06593FA250}" srcOrd="0" destOrd="0" parTransId="{816A05AC-BBC0-4FFB-BFC4-6460DB9174F6}" sibTransId="{ED2E7694-3BFA-4636-BFF2-ACBB7411EA8D}"/>
    <dgm:cxn modelId="{EF948A90-8A9C-456C-9E40-B549C56C39A0}" type="presParOf" srcId="{C5728745-A03A-4591-999A-B2C1B73C6BE5}" destId="{94DA3CB2-5501-4434-80A9-AEE55380F712}" srcOrd="0" destOrd="0" presId="urn:microsoft.com/office/officeart/2005/8/layout/default"/>
    <dgm:cxn modelId="{81705862-DC58-4A7C-B960-7E2F59E17F47}" type="presParOf" srcId="{C5728745-A03A-4591-999A-B2C1B73C6BE5}" destId="{CB58B73E-7F25-4D94-9E51-1789EA667A32}" srcOrd="1" destOrd="0" presId="urn:microsoft.com/office/officeart/2005/8/layout/default"/>
    <dgm:cxn modelId="{93C2D7A1-5299-40BF-A9F8-E7B19CBEC5C6}" type="presParOf" srcId="{C5728745-A03A-4591-999A-B2C1B73C6BE5}" destId="{764CC6D1-60FB-46E5-A5D7-F1DE10F35EBA}" srcOrd="2" destOrd="0" presId="urn:microsoft.com/office/officeart/2005/8/layout/default"/>
    <dgm:cxn modelId="{F60DA675-0CA8-4B72-9909-D5FD05861FCC}" type="presParOf" srcId="{C5728745-A03A-4591-999A-B2C1B73C6BE5}" destId="{BB45CB92-2C9F-4DEE-95D6-D310667ADE34}" srcOrd="3" destOrd="0" presId="urn:microsoft.com/office/officeart/2005/8/layout/default"/>
    <dgm:cxn modelId="{B7A4DAB7-BAE7-4F59-AA32-BA1C876C7C3D}" type="presParOf" srcId="{C5728745-A03A-4591-999A-B2C1B73C6BE5}" destId="{A1439D61-EB1E-4C7E-A628-083F735FCD1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FF0C7-F840-4FFC-A912-F2DD87F2C9C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741480-D2E1-4F82-8583-0DB214C92B54}">
      <dgm:prSet custT="1"/>
      <dgm:spPr/>
      <dgm:t>
        <a:bodyPr/>
        <a:lstStyle/>
        <a:p>
          <a:pPr rtl="0"/>
          <a:r>
            <a:rPr lang="en-US" sz="2000" dirty="0"/>
            <a:t>Improved decision making</a:t>
          </a:r>
        </a:p>
      </dgm:t>
    </dgm:pt>
    <dgm:pt modelId="{69AF4927-4593-4A61-95B0-B3225D9408E6}" type="parTrans" cxnId="{754315BE-0B30-482C-B59D-CDC7D3F57A01}">
      <dgm:prSet/>
      <dgm:spPr/>
      <dgm:t>
        <a:bodyPr/>
        <a:lstStyle/>
        <a:p>
          <a:endParaRPr lang="en-US"/>
        </a:p>
      </dgm:t>
    </dgm:pt>
    <dgm:pt modelId="{17C5853E-00EB-454D-8384-85830198B2EE}" type="sibTrans" cxnId="{754315BE-0B30-482C-B59D-CDC7D3F57A01}">
      <dgm:prSet/>
      <dgm:spPr/>
      <dgm:t>
        <a:bodyPr/>
        <a:lstStyle/>
        <a:p>
          <a:endParaRPr lang="en-US"/>
        </a:p>
      </dgm:t>
    </dgm:pt>
    <dgm:pt modelId="{AA5C2B3F-0099-41AD-955C-55F1DE79B2A9}">
      <dgm:prSet custT="1"/>
      <dgm:spPr/>
      <dgm:t>
        <a:bodyPr/>
        <a:lstStyle/>
        <a:p>
          <a:pPr rtl="0"/>
          <a:r>
            <a:rPr lang="en-US" sz="2000" dirty="0"/>
            <a:t>Integrating architecture</a:t>
          </a:r>
        </a:p>
      </dgm:t>
    </dgm:pt>
    <dgm:pt modelId="{4D3707D1-D648-46E7-938E-87CD0CD77715}" type="parTrans" cxnId="{067392A1-2A37-4E53-9851-467D1B03BC56}">
      <dgm:prSet/>
      <dgm:spPr/>
      <dgm:t>
        <a:bodyPr/>
        <a:lstStyle/>
        <a:p>
          <a:endParaRPr lang="en-US"/>
        </a:p>
      </dgm:t>
    </dgm:pt>
    <dgm:pt modelId="{165BE27A-4382-4BF9-9600-793B8D6067D0}" type="sibTrans" cxnId="{067392A1-2A37-4E53-9851-467D1B03BC56}">
      <dgm:prSet/>
      <dgm:spPr/>
      <dgm:t>
        <a:bodyPr/>
        <a:lstStyle/>
        <a:p>
          <a:endParaRPr lang="en-US"/>
        </a:p>
      </dgm:t>
    </dgm:pt>
    <dgm:pt modelId="{058813F2-0CA6-4187-97B5-E53D866C65DF}">
      <dgm:prSet custT="1"/>
      <dgm:spPr/>
      <dgm:t>
        <a:bodyPr/>
        <a:lstStyle/>
        <a:p>
          <a:pPr rtl="0"/>
          <a:r>
            <a:rPr lang="en-US" sz="2000" dirty="0"/>
            <a:t>Common user interface for data reporting and analysis</a:t>
          </a:r>
        </a:p>
      </dgm:t>
    </dgm:pt>
    <dgm:pt modelId="{961E4F3F-322F-43E5-89EB-E5EA25757802}" type="parTrans" cxnId="{0AF271AF-2FFA-4A2A-9987-4AFF128BF87F}">
      <dgm:prSet/>
      <dgm:spPr/>
      <dgm:t>
        <a:bodyPr/>
        <a:lstStyle/>
        <a:p>
          <a:endParaRPr lang="en-US"/>
        </a:p>
      </dgm:t>
    </dgm:pt>
    <dgm:pt modelId="{775802E9-749E-46C4-B8C9-E0F41039EF9A}" type="sibTrans" cxnId="{0AF271AF-2FFA-4A2A-9987-4AFF128BF87F}">
      <dgm:prSet/>
      <dgm:spPr/>
      <dgm:t>
        <a:bodyPr/>
        <a:lstStyle/>
        <a:p>
          <a:endParaRPr lang="en-US"/>
        </a:p>
      </dgm:t>
    </dgm:pt>
    <dgm:pt modelId="{0703D84E-7187-478E-84CB-E98823061CF2}">
      <dgm:prSet custT="1"/>
      <dgm:spPr/>
      <dgm:t>
        <a:bodyPr/>
        <a:lstStyle/>
        <a:p>
          <a:pPr rtl="0"/>
          <a:r>
            <a:rPr lang="en-US" sz="2000" dirty="0"/>
            <a:t>Common data repository fosters single version of company data</a:t>
          </a:r>
        </a:p>
      </dgm:t>
    </dgm:pt>
    <dgm:pt modelId="{A5D0403B-D5EC-47A6-8E96-E24BD10CC157}" type="parTrans" cxnId="{62F67DC6-544F-42F0-A303-1CC88751CE27}">
      <dgm:prSet/>
      <dgm:spPr/>
      <dgm:t>
        <a:bodyPr/>
        <a:lstStyle/>
        <a:p>
          <a:endParaRPr lang="en-US"/>
        </a:p>
      </dgm:t>
    </dgm:pt>
    <dgm:pt modelId="{CBE8A28E-ABE7-40F2-A765-554F0726F178}" type="sibTrans" cxnId="{62F67DC6-544F-42F0-A303-1CC88751CE27}">
      <dgm:prSet/>
      <dgm:spPr/>
      <dgm:t>
        <a:bodyPr/>
        <a:lstStyle/>
        <a:p>
          <a:endParaRPr lang="en-US"/>
        </a:p>
      </dgm:t>
    </dgm:pt>
    <dgm:pt modelId="{02778638-C04B-447A-92D3-023ABF276FD7}">
      <dgm:prSet custT="1"/>
      <dgm:spPr/>
      <dgm:t>
        <a:bodyPr/>
        <a:lstStyle/>
        <a:p>
          <a:pPr rtl="0"/>
          <a:r>
            <a:rPr lang="en-US" sz="2000" dirty="0"/>
            <a:t>Improved organizational performance</a:t>
          </a:r>
        </a:p>
      </dgm:t>
    </dgm:pt>
    <dgm:pt modelId="{13A9A72E-50EC-44C8-AD9E-3428FE179697}" type="parTrans" cxnId="{35D04233-0619-4F7E-86DE-D2A5B1794503}">
      <dgm:prSet/>
      <dgm:spPr/>
      <dgm:t>
        <a:bodyPr/>
        <a:lstStyle/>
        <a:p>
          <a:endParaRPr lang="en-US"/>
        </a:p>
      </dgm:t>
    </dgm:pt>
    <dgm:pt modelId="{1B8596C3-47DF-42BE-A133-1AA1C24B2A4B}" type="sibTrans" cxnId="{35D04233-0619-4F7E-86DE-D2A5B1794503}">
      <dgm:prSet/>
      <dgm:spPr/>
      <dgm:t>
        <a:bodyPr/>
        <a:lstStyle/>
        <a:p>
          <a:endParaRPr lang="en-US"/>
        </a:p>
      </dgm:t>
    </dgm:pt>
    <dgm:pt modelId="{90C33AE8-71FE-48CA-8D84-2BD02F23B50E}" type="pres">
      <dgm:prSet presAssocID="{31FFF0C7-F840-4FFC-A912-F2DD87F2C9C2}" presName="Name0" presStyleCnt="0">
        <dgm:presLayoutVars>
          <dgm:chMax val="7"/>
          <dgm:chPref val="7"/>
          <dgm:dir/>
        </dgm:presLayoutVars>
      </dgm:prSet>
      <dgm:spPr/>
    </dgm:pt>
    <dgm:pt modelId="{0FB67C45-42E7-439B-8DDA-94D0C12A9670}" type="pres">
      <dgm:prSet presAssocID="{31FFF0C7-F840-4FFC-A912-F2DD87F2C9C2}" presName="Name1" presStyleCnt="0"/>
      <dgm:spPr/>
    </dgm:pt>
    <dgm:pt modelId="{0060349A-851C-425B-99CC-FC71ACA5F70B}" type="pres">
      <dgm:prSet presAssocID="{31FFF0C7-F840-4FFC-A912-F2DD87F2C9C2}" presName="cycle" presStyleCnt="0"/>
      <dgm:spPr/>
    </dgm:pt>
    <dgm:pt modelId="{FADED579-FF0C-4577-9DA6-2311CBCA5993}" type="pres">
      <dgm:prSet presAssocID="{31FFF0C7-F840-4FFC-A912-F2DD87F2C9C2}" presName="srcNode" presStyleLbl="node1" presStyleIdx="0" presStyleCnt="5"/>
      <dgm:spPr/>
    </dgm:pt>
    <dgm:pt modelId="{CF03157A-6A73-4021-A60E-A349E8EE2D44}" type="pres">
      <dgm:prSet presAssocID="{31FFF0C7-F840-4FFC-A912-F2DD87F2C9C2}" presName="conn" presStyleLbl="parChTrans1D2" presStyleIdx="0" presStyleCnt="1"/>
      <dgm:spPr/>
    </dgm:pt>
    <dgm:pt modelId="{0EDBB19D-AE43-45AF-80AE-8B21625148A3}" type="pres">
      <dgm:prSet presAssocID="{31FFF0C7-F840-4FFC-A912-F2DD87F2C9C2}" presName="extraNode" presStyleLbl="node1" presStyleIdx="0" presStyleCnt="5"/>
      <dgm:spPr/>
    </dgm:pt>
    <dgm:pt modelId="{F6E5DB48-8F8F-4AE9-9893-C7BD6451D4BB}" type="pres">
      <dgm:prSet presAssocID="{31FFF0C7-F840-4FFC-A912-F2DD87F2C9C2}" presName="dstNode" presStyleLbl="node1" presStyleIdx="0" presStyleCnt="5"/>
      <dgm:spPr/>
    </dgm:pt>
    <dgm:pt modelId="{64A74FD1-CD53-41F0-8639-480261B95752}" type="pres">
      <dgm:prSet presAssocID="{92741480-D2E1-4F82-8583-0DB214C92B54}" presName="text_1" presStyleLbl="node1" presStyleIdx="0" presStyleCnt="5">
        <dgm:presLayoutVars>
          <dgm:bulletEnabled val="1"/>
        </dgm:presLayoutVars>
      </dgm:prSet>
      <dgm:spPr/>
    </dgm:pt>
    <dgm:pt modelId="{99FA21DD-756A-43D0-869C-B7A57320F467}" type="pres">
      <dgm:prSet presAssocID="{92741480-D2E1-4F82-8583-0DB214C92B54}" presName="accent_1" presStyleCnt="0"/>
      <dgm:spPr/>
    </dgm:pt>
    <dgm:pt modelId="{64851095-D784-4045-B48B-6F6FE6733B38}" type="pres">
      <dgm:prSet presAssocID="{92741480-D2E1-4F82-8583-0DB214C92B54}" presName="accentRepeatNode" presStyleLbl="solidFgAcc1" presStyleIdx="0" presStyleCnt="5"/>
      <dgm:spPr/>
    </dgm:pt>
    <dgm:pt modelId="{41C11CC9-1B72-4757-87E7-E354494E289A}" type="pres">
      <dgm:prSet presAssocID="{AA5C2B3F-0099-41AD-955C-55F1DE79B2A9}" presName="text_2" presStyleLbl="node1" presStyleIdx="1" presStyleCnt="5">
        <dgm:presLayoutVars>
          <dgm:bulletEnabled val="1"/>
        </dgm:presLayoutVars>
      </dgm:prSet>
      <dgm:spPr/>
    </dgm:pt>
    <dgm:pt modelId="{D71CDD7B-0436-41E4-83DE-63917AE37A22}" type="pres">
      <dgm:prSet presAssocID="{AA5C2B3F-0099-41AD-955C-55F1DE79B2A9}" presName="accent_2" presStyleCnt="0"/>
      <dgm:spPr/>
    </dgm:pt>
    <dgm:pt modelId="{D4D7C2C0-3265-4000-97C0-4148E03270C0}" type="pres">
      <dgm:prSet presAssocID="{AA5C2B3F-0099-41AD-955C-55F1DE79B2A9}" presName="accentRepeatNode" presStyleLbl="solidFgAcc1" presStyleIdx="1" presStyleCnt="5"/>
      <dgm:spPr/>
    </dgm:pt>
    <dgm:pt modelId="{E330C95C-D88D-4050-891D-99596B4DB04E}" type="pres">
      <dgm:prSet presAssocID="{058813F2-0CA6-4187-97B5-E53D866C65DF}" presName="text_3" presStyleLbl="node1" presStyleIdx="2" presStyleCnt="5">
        <dgm:presLayoutVars>
          <dgm:bulletEnabled val="1"/>
        </dgm:presLayoutVars>
      </dgm:prSet>
      <dgm:spPr/>
    </dgm:pt>
    <dgm:pt modelId="{C8AD5A7E-0193-4E8D-A720-590C30154D70}" type="pres">
      <dgm:prSet presAssocID="{058813F2-0CA6-4187-97B5-E53D866C65DF}" presName="accent_3" presStyleCnt="0"/>
      <dgm:spPr/>
    </dgm:pt>
    <dgm:pt modelId="{90284E20-D654-4A0D-949E-BB288ECCE3DA}" type="pres">
      <dgm:prSet presAssocID="{058813F2-0CA6-4187-97B5-E53D866C65DF}" presName="accentRepeatNode" presStyleLbl="solidFgAcc1" presStyleIdx="2" presStyleCnt="5"/>
      <dgm:spPr/>
    </dgm:pt>
    <dgm:pt modelId="{A1C8A68B-51CB-44A5-A6B4-796B6E3C623A}" type="pres">
      <dgm:prSet presAssocID="{0703D84E-7187-478E-84CB-E98823061CF2}" presName="text_4" presStyleLbl="node1" presStyleIdx="3" presStyleCnt="5">
        <dgm:presLayoutVars>
          <dgm:bulletEnabled val="1"/>
        </dgm:presLayoutVars>
      </dgm:prSet>
      <dgm:spPr/>
    </dgm:pt>
    <dgm:pt modelId="{D631C036-12F3-4253-92D3-666C6C180983}" type="pres">
      <dgm:prSet presAssocID="{0703D84E-7187-478E-84CB-E98823061CF2}" presName="accent_4" presStyleCnt="0"/>
      <dgm:spPr/>
    </dgm:pt>
    <dgm:pt modelId="{E18DE962-3AC6-45C4-A506-C08BB6356CA2}" type="pres">
      <dgm:prSet presAssocID="{0703D84E-7187-478E-84CB-E98823061CF2}" presName="accentRepeatNode" presStyleLbl="solidFgAcc1" presStyleIdx="3" presStyleCnt="5"/>
      <dgm:spPr/>
    </dgm:pt>
    <dgm:pt modelId="{54B1EF11-4454-4157-8B7F-1CB02B662DEA}" type="pres">
      <dgm:prSet presAssocID="{02778638-C04B-447A-92D3-023ABF276FD7}" presName="text_5" presStyleLbl="node1" presStyleIdx="4" presStyleCnt="5">
        <dgm:presLayoutVars>
          <dgm:bulletEnabled val="1"/>
        </dgm:presLayoutVars>
      </dgm:prSet>
      <dgm:spPr/>
    </dgm:pt>
    <dgm:pt modelId="{25174AF9-F454-4A4E-A952-8E8A279F7426}" type="pres">
      <dgm:prSet presAssocID="{02778638-C04B-447A-92D3-023ABF276FD7}" presName="accent_5" presStyleCnt="0"/>
      <dgm:spPr/>
    </dgm:pt>
    <dgm:pt modelId="{33E68F25-DE20-4ECA-AEE0-97B377DE984B}" type="pres">
      <dgm:prSet presAssocID="{02778638-C04B-447A-92D3-023ABF276FD7}" presName="accentRepeatNode" presStyleLbl="solidFgAcc1" presStyleIdx="4" presStyleCnt="5"/>
      <dgm:spPr/>
    </dgm:pt>
  </dgm:ptLst>
  <dgm:cxnLst>
    <dgm:cxn modelId="{60562403-C38A-424E-A4D3-CF5D488EC187}" type="presOf" srcId="{02778638-C04B-447A-92D3-023ABF276FD7}" destId="{54B1EF11-4454-4157-8B7F-1CB02B662DEA}" srcOrd="0" destOrd="0" presId="urn:microsoft.com/office/officeart/2008/layout/VerticalCurvedList"/>
    <dgm:cxn modelId="{9505221D-6BA0-4961-87B5-BB7C7D875A51}" type="presOf" srcId="{058813F2-0CA6-4187-97B5-E53D866C65DF}" destId="{E330C95C-D88D-4050-891D-99596B4DB04E}" srcOrd="0" destOrd="0" presId="urn:microsoft.com/office/officeart/2008/layout/VerticalCurvedList"/>
    <dgm:cxn modelId="{1E606421-76DE-4C37-87EA-5EB2D7A51957}" type="presOf" srcId="{31FFF0C7-F840-4FFC-A912-F2DD87F2C9C2}" destId="{90C33AE8-71FE-48CA-8D84-2BD02F23B50E}" srcOrd="0" destOrd="0" presId="urn:microsoft.com/office/officeart/2008/layout/VerticalCurvedList"/>
    <dgm:cxn modelId="{35D04233-0619-4F7E-86DE-D2A5B1794503}" srcId="{31FFF0C7-F840-4FFC-A912-F2DD87F2C9C2}" destId="{02778638-C04B-447A-92D3-023ABF276FD7}" srcOrd="4" destOrd="0" parTransId="{13A9A72E-50EC-44C8-AD9E-3428FE179697}" sibTransId="{1B8596C3-47DF-42BE-A133-1AA1C24B2A4B}"/>
    <dgm:cxn modelId="{B710083B-9D25-45E0-A1C2-9263F82E7340}" type="presOf" srcId="{AA5C2B3F-0099-41AD-955C-55F1DE79B2A9}" destId="{41C11CC9-1B72-4757-87E7-E354494E289A}" srcOrd="0" destOrd="0" presId="urn:microsoft.com/office/officeart/2008/layout/VerticalCurvedList"/>
    <dgm:cxn modelId="{0D9CC95D-CEDE-4DA7-AD94-DF36D61F3AF2}" type="presOf" srcId="{0703D84E-7187-478E-84CB-E98823061CF2}" destId="{A1C8A68B-51CB-44A5-A6B4-796B6E3C623A}" srcOrd="0" destOrd="0" presId="urn:microsoft.com/office/officeart/2008/layout/VerticalCurvedList"/>
    <dgm:cxn modelId="{067392A1-2A37-4E53-9851-467D1B03BC56}" srcId="{31FFF0C7-F840-4FFC-A912-F2DD87F2C9C2}" destId="{AA5C2B3F-0099-41AD-955C-55F1DE79B2A9}" srcOrd="1" destOrd="0" parTransId="{4D3707D1-D648-46E7-938E-87CD0CD77715}" sibTransId="{165BE27A-4382-4BF9-9600-793B8D6067D0}"/>
    <dgm:cxn modelId="{0AF271AF-2FFA-4A2A-9987-4AFF128BF87F}" srcId="{31FFF0C7-F840-4FFC-A912-F2DD87F2C9C2}" destId="{058813F2-0CA6-4187-97B5-E53D866C65DF}" srcOrd="2" destOrd="0" parTransId="{961E4F3F-322F-43E5-89EB-E5EA25757802}" sibTransId="{775802E9-749E-46C4-B8C9-E0F41039EF9A}"/>
    <dgm:cxn modelId="{754315BE-0B30-482C-B59D-CDC7D3F57A01}" srcId="{31FFF0C7-F840-4FFC-A912-F2DD87F2C9C2}" destId="{92741480-D2E1-4F82-8583-0DB214C92B54}" srcOrd="0" destOrd="0" parTransId="{69AF4927-4593-4A61-95B0-B3225D9408E6}" sibTransId="{17C5853E-00EB-454D-8384-85830198B2EE}"/>
    <dgm:cxn modelId="{62F67DC6-544F-42F0-A303-1CC88751CE27}" srcId="{31FFF0C7-F840-4FFC-A912-F2DD87F2C9C2}" destId="{0703D84E-7187-478E-84CB-E98823061CF2}" srcOrd="3" destOrd="0" parTransId="{A5D0403B-D5EC-47A6-8E96-E24BD10CC157}" sibTransId="{CBE8A28E-ABE7-40F2-A765-554F0726F178}"/>
    <dgm:cxn modelId="{0F2E4FD1-7566-4461-A510-BFE16DD360C8}" type="presOf" srcId="{17C5853E-00EB-454D-8384-85830198B2EE}" destId="{CF03157A-6A73-4021-A60E-A349E8EE2D44}" srcOrd="0" destOrd="0" presId="urn:microsoft.com/office/officeart/2008/layout/VerticalCurvedList"/>
    <dgm:cxn modelId="{653C56FC-DB12-4699-8834-C182DB36DBBF}" type="presOf" srcId="{92741480-D2E1-4F82-8583-0DB214C92B54}" destId="{64A74FD1-CD53-41F0-8639-480261B95752}" srcOrd="0" destOrd="0" presId="urn:microsoft.com/office/officeart/2008/layout/VerticalCurvedList"/>
    <dgm:cxn modelId="{353835B3-75E1-490E-8AAA-AA3D362138A1}" type="presParOf" srcId="{90C33AE8-71FE-48CA-8D84-2BD02F23B50E}" destId="{0FB67C45-42E7-439B-8DDA-94D0C12A9670}" srcOrd="0" destOrd="0" presId="urn:microsoft.com/office/officeart/2008/layout/VerticalCurvedList"/>
    <dgm:cxn modelId="{708B7CE5-342E-4148-BDC8-C01F51A23266}" type="presParOf" srcId="{0FB67C45-42E7-439B-8DDA-94D0C12A9670}" destId="{0060349A-851C-425B-99CC-FC71ACA5F70B}" srcOrd="0" destOrd="0" presId="urn:microsoft.com/office/officeart/2008/layout/VerticalCurvedList"/>
    <dgm:cxn modelId="{FF674B85-4864-4384-B48D-3CB018E7300E}" type="presParOf" srcId="{0060349A-851C-425B-99CC-FC71ACA5F70B}" destId="{FADED579-FF0C-4577-9DA6-2311CBCA5993}" srcOrd="0" destOrd="0" presId="urn:microsoft.com/office/officeart/2008/layout/VerticalCurvedList"/>
    <dgm:cxn modelId="{B12CECC8-31A3-4D42-9C59-CAEB59CB2665}" type="presParOf" srcId="{0060349A-851C-425B-99CC-FC71ACA5F70B}" destId="{CF03157A-6A73-4021-A60E-A349E8EE2D44}" srcOrd="1" destOrd="0" presId="urn:microsoft.com/office/officeart/2008/layout/VerticalCurvedList"/>
    <dgm:cxn modelId="{F88C3AA2-C431-415F-A9AA-769FD0DFD099}" type="presParOf" srcId="{0060349A-851C-425B-99CC-FC71ACA5F70B}" destId="{0EDBB19D-AE43-45AF-80AE-8B21625148A3}" srcOrd="2" destOrd="0" presId="urn:microsoft.com/office/officeart/2008/layout/VerticalCurvedList"/>
    <dgm:cxn modelId="{C8BAADB7-D7C9-435C-B72C-8C627B9D77A2}" type="presParOf" srcId="{0060349A-851C-425B-99CC-FC71ACA5F70B}" destId="{F6E5DB48-8F8F-4AE9-9893-C7BD6451D4BB}" srcOrd="3" destOrd="0" presId="urn:microsoft.com/office/officeart/2008/layout/VerticalCurvedList"/>
    <dgm:cxn modelId="{8F5DFF34-BF3F-42F4-B3A2-D0FCE1B74AFD}" type="presParOf" srcId="{0FB67C45-42E7-439B-8DDA-94D0C12A9670}" destId="{64A74FD1-CD53-41F0-8639-480261B95752}" srcOrd="1" destOrd="0" presId="urn:microsoft.com/office/officeart/2008/layout/VerticalCurvedList"/>
    <dgm:cxn modelId="{23FF7969-4F83-4787-AEDC-30E92DCE66F3}" type="presParOf" srcId="{0FB67C45-42E7-439B-8DDA-94D0C12A9670}" destId="{99FA21DD-756A-43D0-869C-B7A57320F467}" srcOrd="2" destOrd="0" presId="urn:microsoft.com/office/officeart/2008/layout/VerticalCurvedList"/>
    <dgm:cxn modelId="{01C42F7A-BA6A-4813-AD96-785277DD49CB}" type="presParOf" srcId="{99FA21DD-756A-43D0-869C-B7A57320F467}" destId="{64851095-D784-4045-B48B-6F6FE6733B38}" srcOrd="0" destOrd="0" presId="urn:microsoft.com/office/officeart/2008/layout/VerticalCurvedList"/>
    <dgm:cxn modelId="{D0B96D01-5385-43B1-A547-42C8027F8E9D}" type="presParOf" srcId="{0FB67C45-42E7-439B-8DDA-94D0C12A9670}" destId="{41C11CC9-1B72-4757-87E7-E354494E289A}" srcOrd="3" destOrd="0" presId="urn:microsoft.com/office/officeart/2008/layout/VerticalCurvedList"/>
    <dgm:cxn modelId="{59BB510F-E092-4CC5-B657-138EA340B185}" type="presParOf" srcId="{0FB67C45-42E7-439B-8DDA-94D0C12A9670}" destId="{D71CDD7B-0436-41E4-83DE-63917AE37A22}" srcOrd="4" destOrd="0" presId="urn:microsoft.com/office/officeart/2008/layout/VerticalCurvedList"/>
    <dgm:cxn modelId="{0FA29697-6553-4960-8528-28220090887E}" type="presParOf" srcId="{D71CDD7B-0436-41E4-83DE-63917AE37A22}" destId="{D4D7C2C0-3265-4000-97C0-4148E03270C0}" srcOrd="0" destOrd="0" presId="urn:microsoft.com/office/officeart/2008/layout/VerticalCurvedList"/>
    <dgm:cxn modelId="{F844B1DA-7B50-47F0-9A45-DCCD0F74E9A5}" type="presParOf" srcId="{0FB67C45-42E7-439B-8DDA-94D0C12A9670}" destId="{E330C95C-D88D-4050-891D-99596B4DB04E}" srcOrd="5" destOrd="0" presId="urn:microsoft.com/office/officeart/2008/layout/VerticalCurvedList"/>
    <dgm:cxn modelId="{8F6E1B59-F462-4445-BAEA-7AFEE562D7BE}" type="presParOf" srcId="{0FB67C45-42E7-439B-8DDA-94D0C12A9670}" destId="{C8AD5A7E-0193-4E8D-A720-590C30154D70}" srcOrd="6" destOrd="0" presId="urn:microsoft.com/office/officeart/2008/layout/VerticalCurvedList"/>
    <dgm:cxn modelId="{1424FB40-8A23-4162-AC02-ACE610E5CF5F}" type="presParOf" srcId="{C8AD5A7E-0193-4E8D-A720-590C30154D70}" destId="{90284E20-D654-4A0D-949E-BB288ECCE3DA}" srcOrd="0" destOrd="0" presId="urn:microsoft.com/office/officeart/2008/layout/VerticalCurvedList"/>
    <dgm:cxn modelId="{B30B0305-BA50-4965-989B-47696B1A3C24}" type="presParOf" srcId="{0FB67C45-42E7-439B-8DDA-94D0C12A9670}" destId="{A1C8A68B-51CB-44A5-A6B4-796B6E3C623A}" srcOrd="7" destOrd="0" presId="urn:microsoft.com/office/officeart/2008/layout/VerticalCurvedList"/>
    <dgm:cxn modelId="{2F4C1EC1-428A-4BE5-AA2B-34B395ADBDC4}" type="presParOf" srcId="{0FB67C45-42E7-439B-8DDA-94D0C12A9670}" destId="{D631C036-12F3-4253-92D3-666C6C180983}" srcOrd="8" destOrd="0" presId="urn:microsoft.com/office/officeart/2008/layout/VerticalCurvedList"/>
    <dgm:cxn modelId="{7B4C5E4F-E0E0-402F-9B56-1ACB503AA035}" type="presParOf" srcId="{D631C036-12F3-4253-92D3-666C6C180983}" destId="{E18DE962-3AC6-45C4-A506-C08BB6356CA2}" srcOrd="0" destOrd="0" presId="urn:microsoft.com/office/officeart/2008/layout/VerticalCurvedList"/>
    <dgm:cxn modelId="{81D2DCA9-6DF5-459C-A3FF-85D845BAD10A}" type="presParOf" srcId="{0FB67C45-42E7-439B-8DDA-94D0C12A9670}" destId="{54B1EF11-4454-4157-8B7F-1CB02B662DEA}" srcOrd="9" destOrd="0" presId="urn:microsoft.com/office/officeart/2008/layout/VerticalCurvedList"/>
    <dgm:cxn modelId="{11DB549B-1CDE-4F84-8384-EE6CA5167B24}" type="presParOf" srcId="{0FB67C45-42E7-439B-8DDA-94D0C12A9670}" destId="{25174AF9-F454-4A4E-A952-8E8A279F7426}" srcOrd="10" destOrd="0" presId="urn:microsoft.com/office/officeart/2008/layout/VerticalCurvedList"/>
    <dgm:cxn modelId="{260344C2-27C8-4444-9E69-3811B4896C75}" type="presParOf" srcId="{25174AF9-F454-4A4E-A952-8E8A279F7426}" destId="{33E68F25-DE20-4ECA-AEE0-97B377DE98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A6429-4DBA-4E19-908B-89F474811A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E6F255-DE23-4C98-B6A8-BBAA5BD36AA1}">
      <dgm:prSet custT="1"/>
      <dgm:spPr/>
      <dgm:t>
        <a:bodyPr/>
        <a:lstStyle/>
        <a:p>
          <a:pPr rtl="0"/>
          <a:r>
            <a:rPr lang="en-US" sz="2000" dirty="0"/>
            <a:t>Data storage improvements</a:t>
          </a:r>
        </a:p>
      </dgm:t>
    </dgm:pt>
    <dgm:pt modelId="{2C1D1714-45F8-4D5F-9EA3-C239A6CC4927}" type="parTrans" cxnId="{868A40EB-4121-4B4D-A094-4DEE56424B6D}">
      <dgm:prSet/>
      <dgm:spPr/>
      <dgm:t>
        <a:bodyPr/>
        <a:lstStyle/>
        <a:p>
          <a:endParaRPr lang="en-US"/>
        </a:p>
      </dgm:t>
    </dgm:pt>
    <dgm:pt modelId="{E377F4BF-639C-4AD9-8936-2CA5E89525F2}" type="sibTrans" cxnId="{868A40EB-4121-4B4D-A094-4DEE56424B6D}">
      <dgm:prSet/>
      <dgm:spPr/>
      <dgm:t>
        <a:bodyPr/>
        <a:lstStyle/>
        <a:p>
          <a:endParaRPr lang="en-US"/>
        </a:p>
      </dgm:t>
    </dgm:pt>
    <dgm:pt modelId="{C9C9B232-4ABF-4298-BF61-79943622F377}">
      <dgm:prSet custT="1"/>
      <dgm:spPr/>
      <dgm:t>
        <a:bodyPr/>
        <a:lstStyle/>
        <a:p>
          <a:pPr rtl="0"/>
          <a:r>
            <a:rPr lang="en-US" sz="2000" dirty="0"/>
            <a:t>Business intelligence appliances</a:t>
          </a:r>
        </a:p>
      </dgm:t>
    </dgm:pt>
    <dgm:pt modelId="{E9322C85-F5CD-4694-9B52-4B83B5CB9ECE}" type="parTrans" cxnId="{C1564300-8D09-4B63-B1EE-918D5D040E7F}">
      <dgm:prSet/>
      <dgm:spPr/>
      <dgm:t>
        <a:bodyPr/>
        <a:lstStyle/>
        <a:p>
          <a:endParaRPr lang="en-US"/>
        </a:p>
      </dgm:t>
    </dgm:pt>
    <dgm:pt modelId="{0002ACF0-407D-4968-98C3-961DD8A0AA5D}" type="sibTrans" cxnId="{C1564300-8D09-4B63-B1EE-918D5D040E7F}">
      <dgm:prSet/>
      <dgm:spPr/>
      <dgm:t>
        <a:bodyPr/>
        <a:lstStyle/>
        <a:p>
          <a:endParaRPr lang="en-US"/>
        </a:p>
      </dgm:t>
    </dgm:pt>
    <dgm:pt modelId="{BC7A8F5A-B8D5-44E5-AFC9-B3A51E8C07AE}">
      <dgm:prSet custT="1"/>
      <dgm:spPr/>
      <dgm:t>
        <a:bodyPr/>
        <a:lstStyle/>
        <a:p>
          <a:pPr rtl="0"/>
          <a:r>
            <a:rPr lang="en-US" sz="2000" dirty="0"/>
            <a:t>Business intelligence as a service</a:t>
          </a:r>
        </a:p>
      </dgm:t>
    </dgm:pt>
    <dgm:pt modelId="{FD724075-3C6F-4F32-A09F-2E350E9F7CC3}" type="parTrans" cxnId="{557E2917-B43D-4C31-B1AA-8067E2D55938}">
      <dgm:prSet/>
      <dgm:spPr/>
      <dgm:t>
        <a:bodyPr/>
        <a:lstStyle/>
        <a:p>
          <a:endParaRPr lang="en-US"/>
        </a:p>
      </dgm:t>
    </dgm:pt>
    <dgm:pt modelId="{0FA8C2CD-FD3D-4C2E-8096-CA39A2599A7A}" type="sibTrans" cxnId="{557E2917-B43D-4C31-B1AA-8067E2D55938}">
      <dgm:prSet/>
      <dgm:spPr/>
      <dgm:t>
        <a:bodyPr/>
        <a:lstStyle/>
        <a:p>
          <a:endParaRPr lang="en-US"/>
        </a:p>
      </dgm:t>
    </dgm:pt>
    <dgm:pt modelId="{D7C77E1D-83F7-4AFC-B19C-CCA1B550CAAC}">
      <dgm:prSet custT="1"/>
      <dgm:spPr/>
      <dgm:t>
        <a:bodyPr/>
        <a:lstStyle/>
        <a:p>
          <a:pPr rtl="0"/>
          <a:r>
            <a:rPr lang="en-US" sz="2000" dirty="0"/>
            <a:t>Big Data analytics</a:t>
          </a:r>
        </a:p>
      </dgm:t>
    </dgm:pt>
    <dgm:pt modelId="{C33C42E6-542D-49C0-8836-4E04BE5D7A81}" type="parTrans" cxnId="{B10FD261-6200-43A0-977E-74D3027882A9}">
      <dgm:prSet/>
      <dgm:spPr/>
      <dgm:t>
        <a:bodyPr/>
        <a:lstStyle/>
        <a:p>
          <a:endParaRPr lang="en-US"/>
        </a:p>
      </dgm:t>
    </dgm:pt>
    <dgm:pt modelId="{098BDDE0-8AFD-42B0-8401-21764C01275C}" type="sibTrans" cxnId="{B10FD261-6200-43A0-977E-74D3027882A9}">
      <dgm:prSet/>
      <dgm:spPr/>
      <dgm:t>
        <a:bodyPr/>
        <a:lstStyle/>
        <a:p>
          <a:endParaRPr lang="en-US"/>
        </a:p>
      </dgm:t>
    </dgm:pt>
    <dgm:pt modelId="{229B272E-2623-4746-8E85-C2CEB3EB8B89}">
      <dgm:prSet custT="1"/>
      <dgm:spPr/>
      <dgm:t>
        <a:bodyPr/>
        <a:lstStyle/>
        <a:p>
          <a:pPr rtl="0"/>
          <a:r>
            <a:rPr lang="en-US" sz="2000" dirty="0"/>
            <a:t>Personal analytics</a:t>
          </a:r>
        </a:p>
      </dgm:t>
    </dgm:pt>
    <dgm:pt modelId="{484A03C3-DF8D-40E3-BD4F-F04FA9871089}" type="parTrans" cxnId="{5E0B0D10-E663-45C1-8778-550B5ECCFBC8}">
      <dgm:prSet/>
      <dgm:spPr/>
      <dgm:t>
        <a:bodyPr/>
        <a:lstStyle/>
        <a:p>
          <a:endParaRPr lang="en-US"/>
        </a:p>
      </dgm:t>
    </dgm:pt>
    <dgm:pt modelId="{DA858EC6-1F85-4C8B-BD24-263894FB9152}" type="sibTrans" cxnId="{5E0B0D10-E663-45C1-8778-550B5ECCFBC8}">
      <dgm:prSet/>
      <dgm:spPr/>
      <dgm:t>
        <a:bodyPr/>
        <a:lstStyle/>
        <a:p>
          <a:endParaRPr lang="en-US"/>
        </a:p>
      </dgm:t>
    </dgm:pt>
    <dgm:pt modelId="{1B82BB3F-1874-49EF-9ABF-090C1565A96B}" type="pres">
      <dgm:prSet presAssocID="{F91A6429-4DBA-4E19-908B-89F474811A31}" presName="linear" presStyleCnt="0">
        <dgm:presLayoutVars>
          <dgm:dir/>
          <dgm:animLvl val="lvl"/>
          <dgm:resizeHandles val="exact"/>
        </dgm:presLayoutVars>
      </dgm:prSet>
      <dgm:spPr/>
    </dgm:pt>
    <dgm:pt modelId="{93CDA383-4D48-4498-B29D-E83A6C559589}" type="pres">
      <dgm:prSet presAssocID="{22E6F255-DE23-4C98-B6A8-BBAA5BD36AA1}" presName="parentLin" presStyleCnt="0"/>
      <dgm:spPr/>
    </dgm:pt>
    <dgm:pt modelId="{7BEB7B2C-25E9-4850-9FC1-7BE77EEC8F48}" type="pres">
      <dgm:prSet presAssocID="{22E6F255-DE23-4C98-B6A8-BBAA5BD36AA1}" presName="parentLeftMargin" presStyleLbl="node1" presStyleIdx="0" presStyleCnt="5"/>
      <dgm:spPr/>
    </dgm:pt>
    <dgm:pt modelId="{638F23D3-2A50-4D13-A211-AF4E6558C2FC}" type="pres">
      <dgm:prSet presAssocID="{22E6F255-DE23-4C98-B6A8-BBAA5BD36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DAE5D0-D872-43EC-8371-D29CB18EED2A}" type="pres">
      <dgm:prSet presAssocID="{22E6F255-DE23-4C98-B6A8-BBAA5BD36AA1}" presName="negativeSpace" presStyleCnt="0"/>
      <dgm:spPr/>
    </dgm:pt>
    <dgm:pt modelId="{2CA7DF51-9FEE-4054-8F02-0F80B4B6114F}" type="pres">
      <dgm:prSet presAssocID="{22E6F255-DE23-4C98-B6A8-BBAA5BD36AA1}" presName="childText" presStyleLbl="conFgAcc1" presStyleIdx="0" presStyleCnt="5">
        <dgm:presLayoutVars>
          <dgm:bulletEnabled val="1"/>
        </dgm:presLayoutVars>
      </dgm:prSet>
      <dgm:spPr/>
    </dgm:pt>
    <dgm:pt modelId="{B852FAAE-C3FB-4358-9AFA-9EDB35F41639}" type="pres">
      <dgm:prSet presAssocID="{E377F4BF-639C-4AD9-8936-2CA5E89525F2}" presName="spaceBetweenRectangles" presStyleCnt="0"/>
      <dgm:spPr/>
    </dgm:pt>
    <dgm:pt modelId="{6EAE0439-356F-4CBC-AD0F-921389D63837}" type="pres">
      <dgm:prSet presAssocID="{C9C9B232-4ABF-4298-BF61-79943622F377}" presName="parentLin" presStyleCnt="0"/>
      <dgm:spPr/>
    </dgm:pt>
    <dgm:pt modelId="{F3ABF89D-D74D-4BE5-BCA0-CC557F3F28E9}" type="pres">
      <dgm:prSet presAssocID="{C9C9B232-4ABF-4298-BF61-79943622F377}" presName="parentLeftMargin" presStyleLbl="node1" presStyleIdx="0" presStyleCnt="5"/>
      <dgm:spPr/>
    </dgm:pt>
    <dgm:pt modelId="{D6B56129-5FDD-4B0E-8070-356C67E7B5C3}" type="pres">
      <dgm:prSet presAssocID="{C9C9B232-4ABF-4298-BF61-79943622F3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7690A0-2167-4311-BAB9-9D220F6632C9}" type="pres">
      <dgm:prSet presAssocID="{C9C9B232-4ABF-4298-BF61-79943622F377}" presName="negativeSpace" presStyleCnt="0"/>
      <dgm:spPr/>
    </dgm:pt>
    <dgm:pt modelId="{21DA2D40-AC23-4A2C-8B19-725A309B8F2A}" type="pres">
      <dgm:prSet presAssocID="{C9C9B232-4ABF-4298-BF61-79943622F377}" presName="childText" presStyleLbl="conFgAcc1" presStyleIdx="1" presStyleCnt="5">
        <dgm:presLayoutVars>
          <dgm:bulletEnabled val="1"/>
        </dgm:presLayoutVars>
      </dgm:prSet>
      <dgm:spPr/>
    </dgm:pt>
    <dgm:pt modelId="{458E57EE-B947-4B08-8B31-7EBDB7888998}" type="pres">
      <dgm:prSet presAssocID="{0002ACF0-407D-4968-98C3-961DD8A0AA5D}" presName="spaceBetweenRectangles" presStyleCnt="0"/>
      <dgm:spPr/>
    </dgm:pt>
    <dgm:pt modelId="{4A1B173B-EE59-4F6E-BE6E-2A7210321FE6}" type="pres">
      <dgm:prSet presAssocID="{BC7A8F5A-B8D5-44E5-AFC9-B3A51E8C07AE}" presName="parentLin" presStyleCnt="0"/>
      <dgm:spPr/>
    </dgm:pt>
    <dgm:pt modelId="{9AE68376-D997-4E58-8728-57C2239979D9}" type="pres">
      <dgm:prSet presAssocID="{BC7A8F5A-B8D5-44E5-AFC9-B3A51E8C07AE}" presName="parentLeftMargin" presStyleLbl="node1" presStyleIdx="1" presStyleCnt="5"/>
      <dgm:spPr/>
    </dgm:pt>
    <dgm:pt modelId="{78FD7ADC-2C5F-4AF0-A3ED-47FEE622961A}" type="pres">
      <dgm:prSet presAssocID="{BC7A8F5A-B8D5-44E5-AFC9-B3A51E8C07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A95178-8E2B-4158-93DA-505EC30B5F64}" type="pres">
      <dgm:prSet presAssocID="{BC7A8F5A-B8D5-44E5-AFC9-B3A51E8C07AE}" presName="negativeSpace" presStyleCnt="0"/>
      <dgm:spPr/>
    </dgm:pt>
    <dgm:pt modelId="{7D900348-1BD0-4A7F-B276-2EB7BFA76E6C}" type="pres">
      <dgm:prSet presAssocID="{BC7A8F5A-B8D5-44E5-AFC9-B3A51E8C07AE}" presName="childText" presStyleLbl="conFgAcc1" presStyleIdx="2" presStyleCnt="5">
        <dgm:presLayoutVars>
          <dgm:bulletEnabled val="1"/>
        </dgm:presLayoutVars>
      </dgm:prSet>
      <dgm:spPr/>
    </dgm:pt>
    <dgm:pt modelId="{92D2A307-88A8-4981-AE03-B7D43FB52090}" type="pres">
      <dgm:prSet presAssocID="{0FA8C2CD-FD3D-4C2E-8096-CA39A2599A7A}" presName="spaceBetweenRectangles" presStyleCnt="0"/>
      <dgm:spPr/>
    </dgm:pt>
    <dgm:pt modelId="{2CC90C6A-BD6A-4FEB-964D-E2904F98F7C9}" type="pres">
      <dgm:prSet presAssocID="{D7C77E1D-83F7-4AFC-B19C-CCA1B550CAAC}" presName="parentLin" presStyleCnt="0"/>
      <dgm:spPr/>
    </dgm:pt>
    <dgm:pt modelId="{DF55EB23-26E2-447D-83C5-6F830B05631C}" type="pres">
      <dgm:prSet presAssocID="{D7C77E1D-83F7-4AFC-B19C-CCA1B550CAAC}" presName="parentLeftMargin" presStyleLbl="node1" presStyleIdx="2" presStyleCnt="5"/>
      <dgm:spPr/>
    </dgm:pt>
    <dgm:pt modelId="{7FEF4634-83F6-4997-A418-8A481DEAF068}" type="pres">
      <dgm:prSet presAssocID="{D7C77E1D-83F7-4AFC-B19C-CCA1B550CA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859887-201C-484D-A265-61FC3CA2076A}" type="pres">
      <dgm:prSet presAssocID="{D7C77E1D-83F7-4AFC-B19C-CCA1B550CAAC}" presName="negativeSpace" presStyleCnt="0"/>
      <dgm:spPr/>
    </dgm:pt>
    <dgm:pt modelId="{12E59C97-5DD6-4AE5-9ADF-D536E9DA585C}" type="pres">
      <dgm:prSet presAssocID="{D7C77E1D-83F7-4AFC-B19C-CCA1B550CAAC}" presName="childText" presStyleLbl="conFgAcc1" presStyleIdx="3" presStyleCnt="5">
        <dgm:presLayoutVars>
          <dgm:bulletEnabled val="1"/>
        </dgm:presLayoutVars>
      </dgm:prSet>
      <dgm:spPr/>
    </dgm:pt>
    <dgm:pt modelId="{46E9F816-8164-4EAE-86CD-846AFBED440E}" type="pres">
      <dgm:prSet presAssocID="{098BDDE0-8AFD-42B0-8401-21764C01275C}" presName="spaceBetweenRectangles" presStyleCnt="0"/>
      <dgm:spPr/>
    </dgm:pt>
    <dgm:pt modelId="{04DCEBB5-C09E-4614-8748-8F81A8923C5A}" type="pres">
      <dgm:prSet presAssocID="{229B272E-2623-4746-8E85-C2CEB3EB8B89}" presName="parentLin" presStyleCnt="0"/>
      <dgm:spPr/>
    </dgm:pt>
    <dgm:pt modelId="{DE12F7A1-B097-44FF-A845-F6CC886B56CC}" type="pres">
      <dgm:prSet presAssocID="{229B272E-2623-4746-8E85-C2CEB3EB8B89}" presName="parentLeftMargin" presStyleLbl="node1" presStyleIdx="3" presStyleCnt="5"/>
      <dgm:spPr/>
    </dgm:pt>
    <dgm:pt modelId="{594D16D3-3DB6-498A-8EF9-09D1CCFCF34E}" type="pres">
      <dgm:prSet presAssocID="{229B272E-2623-4746-8E85-C2CEB3EB8B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117DA75-78EF-4BCE-AB18-70CD5E5E2912}" type="pres">
      <dgm:prSet presAssocID="{229B272E-2623-4746-8E85-C2CEB3EB8B89}" presName="negativeSpace" presStyleCnt="0"/>
      <dgm:spPr/>
    </dgm:pt>
    <dgm:pt modelId="{0FB9BB7A-E202-4146-B829-8BB375E72934}" type="pres">
      <dgm:prSet presAssocID="{229B272E-2623-4746-8E85-C2CEB3EB8B8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1564300-8D09-4B63-B1EE-918D5D040E7F}" srcId="{F91A6429-4DBA-4E19-908B-89F474811A31}" destId="{C9C9B232-4ABF-4298-BF61-79943622F377}" srcOrd="1" destOrd="0" parTransId="{E9322C85-F5CD-4694-9B52-4B83B5CB9ECE}" sibTransId="{0002ACF0-407D-4968-98C3-961DD8A0AA5D}"/>
    <dgm:cxn modelId="{02781F06-9B0D-47EF-B257-2A0C800A2514}" type="presOf" srcId="{BC7A8F5A-B8D5-44E5-AFC9-B3A51E8C07AE}" destId="{78FD7ADC-2C5F-4AF0-A3ED-47FEE622961A}" srcOrd="1" destOrd="0" presId="urn:microsoft.com/office/officeart/2005/8/layout/list1"/>
    <dgm:cxn modelId="{B6A8120F-FA77-48A7-881F-C500809FB871}" type="presOf" srcId="{C9C9B232-4ABF-4298-BF61-79943622F377}" destId="{F3ABF89D-D74D-4BE5-BCA0-CC557F3F28E9}" srcOrd="0" destOrd="0" presId="urn:microsoft.com/office/officeart/2005/8/layout/list1"/>
    <dgm:cxn modelId="{8753800F-4096-4B6D-8B70-ADEAA005F791}" type="presOf" srcId="{229B272E-2623-4746-8E85-C2CEB3EB8B89}" destId="{594D16D3-3DB6-498A-8EF9-09D1CCFCF34E}" srcOrd="1" destOrd="0" presId="urn:microsoft.com/office/officeart/2005/8/layout/list1"/>
    <dgm:cxn modelId="{5E0B0D10-E663-45C1-8778-550B5ECCFBC8}" srcId="{F91A6429-4DBA-4E19-908B-89F474811A31}" destId="{229B272E-2623-4746-8E85-C2CEB3EB8B89}" srcOrd="4" destOrd="0" parTransId="{484A03C3-DF8D-40E3-BD4F-F04FA9871089}" sibTransId="{DA858EC6-1F85-4C8B-BD24-263894FB9152}"/>
    <dgm:cxn modelId="{557E2917-B43D-4C31-B1AA-8067E2D55938}" srcId="{F91A6429-4DBA-4E19-908B-89F474811A31}" destId="{BC7A8F5A-B8D5-44E5-AFC9-B3A51E8C07AE}" srcOrd="2" destOrd="0" parTransId="{FD724075-3C6F-4F32-A09F-2E350E9F7CC3}" sibTransId="{0FA8C2CD-FD3D-4C2E-8096-CA39A2599A7A}"/>
    <dgm:cxn modelId="{52F55E1D-7078-412D-B4B6-E32D6A8556E3}" type="presOf" srcId="{229B272E-2623-4746-8E85-C2CEB3EB8B89}" destId="{DE12F7A1-B097-44FF-A845-F6CC886B56CC}" srcOrd="0" destOrd="0" presId="urn:microsoft.com/office/officeart/2005/8/layout/list1"/>
    <dgm:cxn modelId="{F61F9F3B-9A94-479A-A668-0E9EE74BF273}" type="presOf" srcId="{D7C77E1D-83F7-4AFC-B19C-CCA1B550CAAC}" destId="{7FEF4634-83F6-4997-A418-8A481DEAF068}" srcOrd="1" destOrd="0" presId="urn:microsoft.com/office/officeart/2005/8/layout/list1"/>
    <dgm:cxn modelId="{B10FD261-6200-43A0-977E-74D3027882A9}" srcId="{F91A6429-4DBA-4E19-908B-89F474811A31}" destId="{D7C77E1D-83F7-4AFC-B19C-CCA1B550CAAC}" srcOrd="3" destOrd="0" parTransId="{C33C42E6-542D-49C0-8836-4E04BE5D7A81}" sibTransId="{098BDDE0-8AFD-42B0-8401-21764C01275C}"/>
    <dgm:cxn modelId="{38143748-9807-45C2-ACC4-D37A437B9EAC}" type="presOf" srcId="{D7C77E1D-83F7-4AFC-B19C-CCA1B550CAAC}" destId="{DF55EB23-26E2-447D-83C5-6F830B05631C}" srcOrd="0" destOrd="0" presId="urn:microsoft.com/office/officeart/2005/8/layout/list1"/>
    <dgm:cxn modelId="{8AD16148-396C-4279-B620-4977F72DA7FC}" type="presOf" srcId="{C9C9B232-4ABF-4298-BF61-79943622F377}" destId="{D6B56129-5FDD-4B0E-8070-356C67E7B5C3}" srcOrd="1" destOrd="0" presId="urn:microsoft.com/office/officeart/2005/8/layout/list1"/>
    <dgm:cxn modelId="{73C29C91-4FB6-4FED-B390-01AC15E3265D}" type="presOf" srcId="{22E6F255-DE23-4C98-B6A8-BBAA5BD36AA1}" destId="{7BEB7B2C-25E9-4850-9FC1-7BE77EEC8F48}" srcOrd="0" destOrd="0" presId="urn:microsoft.com/office/officeart/2005/8/layout/list1"/>
    <dgm:cxn modelId="{807B58A1-BA69-4B30-BF3E-6DE56E25244E}" type="presOf" srcId="{22E6F255-DE23-4C98-B6A8-BBAA5BD36AA1}" destId="{638F23D3-2A50-4D13-A211-AF4E6558C2FC}" srcOrd="1" destOrd="0" presId="urn:microsoft.com/office/officeart/2005/8/layout/list1"/>
    <dgm:cxn modelId="{868A40EB-4121-4B4D-A094-4DEE56424B6D}" srcId="{F91A6429-4DBA-4E19-908B-89F474811A31}" destId="{22E6F255-DE23-4C98-B6A8-BBAA5BD36AA1}" srcOrd="0" destOrd="0" parTransId="{2C1D1714-45F8-4D5F-9EA3-C239A6CC4927}" sibTransId="{E377F4BF-639C-4AD9-8936-2CA5E89525F2}"/>
    <dgm:cxn modelId="{F2624BF0-9288-4D30-AED5-1B458E5F30FB}" type="presOf" srcId="{BC7A8F5A-B8D5-44E5-AFC9-B3A51E8C07AE}" destId="{9AE68376-D997-4E58-8728-57C2239979D9}" srcOrd="0" destOrd="0" presId="urn:microsoft.com/office/officeart/2005/8/layout/list1"/>
    <dgm:cxn modelId="{DD1CBEFC-79FC-4EA5-A1D4-B47875E9D296}" type="presOf" srcId="{F91A6429-4DBA-4E19-908B-89F474811A31}" destId="{1B82BB3F-1874-49EF-9ABF-090C1565A96B}" srcOrd="0" destOrd="0" presId="urn:microsoft.com/office/officeart/2005/8/layout/list1"/>
    <dgm:cxn modelId="{D41852A9-FC20-41AC-BD76-1F33B7B1F036}" type="presParOf" srcId="{1B82BB3F-1874-49EF-9ABF-090C1565A96B}" destId="{93CDA383-4D48-4498-B29D-E83A6C559589}" srcOrd="0" destOrd="0" presId="urn:microsoft.com/office/officeart/2005/8/layout/list1"/>
    <dgm:cxn modelId="{8B94619C-63E4-492A-B1F0-02B33C8B329B}" type="presParOf" srcId="{93CDA383-4D48-4498-B29D-E83A6C559589}" destId="{7BEB7B2C-25E9-4850-9FC1-7BE77EEC8F48}" srcOrd="0" destOrd="0" presId="urn:microsoft.com/office/officeart/2005/8/layout/list1"/>
    <dgm:cxn modelId="{8339842B-07E7-4FB8-8779-1B0B69B24EBE}" type="presParOf" srcId="{93CDA383-4D48-4498-B29D-E83A6C559589}" destId="{638F23D3-2A50-4D13-A211-AF4E6558C2FC}" srcOrd="1" destOrd="0" presId="urn:microsoft.com/office/officeart/2005/8/layout/list1"/>
    <dgm:cxn modelId="{F50955C3-7C54-47A2-AF69-BF25D42838E4}" type="presParOf" srcId="{1B82BB3F-1874-49EF-9ABF-090C1565A96B}" destId="{A7DAE5D0-D872-43EC-8371-D29CB18EED2A}" srcOrd="1" destOrd="0" presId="urn:microsoft.com/office/officeart/2005/8/layout/list1"/>
    <dgm:cxn modelId="{D68B4AE6-9F2E-4310-8589-661B0321AC6A}" type="presParOf" srcId="{1B82BB3F-1874-49EF-9ABF-090C1565A96B}" destId="{2CA7DF51-9FEE-4054-8F02-0F80B4B6114F}" srcOrd="2" destOrd="0" presId="urn:microsoft.com/office/officeart/2005/8/layout/list1"/>
    <dgm:cxn modelId="{6D0B8DBD-E5FE-4F38-B37B-684C03679266}" type="presParOf" srcId="{1B82BB3F-1874-49EF-9ABF-090C1565A96B}" destId="{B852FAAE-C3FB-4358-9AFA-9EDB35F41639}" srcOrd="3" destOrd="0" presId="urn:microsoft.com/office/officeart/2005/8/layout/list1"/>
    <dgm:cxn modelId="{8EA09B65-701E-40D7-8D79-B9A0E8BA9D33}" type="presParOf" srcId="{1B82BB3F-1874-49EF-9ABF-090C1565A96B}" destId="{6EAE0439-356F-4CBC-AD0F-921389D63837}" srcOrd="4" destOrd="0" presId="urn:microsoft.com/office/officeart/2005/8/layout/list1"/>
    <dgm:cxn modelId="{90A975E2-E72B-49BF-A213-587F236477EA}" type="presParOf" srcId="{6EAE0439-356F-4CBC-AD0F-921389D63837}" destId="{F3ABF89D-D74D-4BE5-BCA0-CC557F3F28E9}" srcOrd="0" destOrd="0" presId="urn:microsoft.com/office/officeart/2005/8/layout/list1"/>
    <dgm:cxn modelId="{57B5FAB1-4496-44CB-8C3E-5182D9C68005}" type="presParOf" srcId="{6EAE0439-356F-4CBC-AD0F-921389D63837}" destId="{D6B56129-5FDD-4B0E-8070-356C67E7B5C3}" srcOrd="1" destOrd="0" presId="urn:microsoft.com/office/officeart/2005/8/layout/list1"/>
    <dgm:cxn modelId="{43BF0973-84C1-41F2-ACE8-CBE928371AFB}" type="presParOf" srcId="{1B82BB3F-1874-49EF-9ABF-090C1565A96B}" destId="{527690A0-2167-4311-BAB9-9D220F6632C9}" srcOrd="5" destOrd="0" presId="urn:microsoft.com/office/officeart/2005/8/layout/list1"/>
    <dgm:cxn modelId="{E4228077-DD1E-4EB2-850C-11020919D8AA}" type="presParOf" srcId="{1B82BB3F-1874-49EF-9ABF-090C1565A96B}" destId="{21DA2D40-AC23-4A2C-8B19-725A309B8F2A}" srcOrd="6" destOrd="0" presId="urn:microsoft.com/office/officeart/2005/8/layout/list1"/>
    <dgm:cxn modelId="{58DE527B-3A1B-438A-9F8E-7FA3194FC4CD}" type="presParOf" srcId="{1B82BB3F-1874-49EF-9ABF-090C1565A96B}" destId="{458E57EE-B947-4B08-8B31-7EBDB7888998}" srcOrd="7" destOrd="0" presId="urn:microsoft.com/office/officeart/2005/8/layout/list1"/>
    <dgm:cxn modelId="{0BF43F42-70AE-4600-A7AE-7098123C8464}" type="presParOf" srcId="{1B82BB3F-1874-49EF-9ABF-090C1565A96B}" destId="{4A1B173B-EE59-4F6E-BE6E-2A7210321FE6}" srcOrd="8" destOrd="0" presId="urn:microsoft.com/office/officeart/2005/8/layout/list1"/>
    <dgm:cxn modelId="{AC55C21B-E73D-4D80-98B9-95E4FFD13B8F}" type="presParOf" srcId="{4A1B173B-EE59-4F6E-BE6E-2A7210321FE6}" destId="{9AE68376-D997-4E58-8728-57C2239979D9}" srcOrd="0" destOrd="0" presId="urn:microsoft.com/office/officeart/2005/8/layout/list1"/>
    <dgm:cxn modelId="{720A2A1F-E86A-4D4F-A131-C20214CED15E}" type="presParOf" srcId="{4A1B173B-EE59-4F6E-BE6E-2A7210321FE6}" destId="{78FD7ADC-2C5F-4AF0-A3ED-47FEE622961A}" srcOrd="1" destOrd="0" presId="urn:microsoft.com/office/officeart/2005/8/layout/list1"/>
    <dgm:cxn modelId="{4DD52C47-C9C0-4BCD-9185-DF2CA23226D0}" type="presParOf" srcId="{1B82BB3F-1874-49EF-9ABF-090C1565A96B}" destId="{23A95178-8E2B-4158-93DA-505EC30B5F64}" srcOrd="9" destOrd="0" presId="urn:microsoft.com/office/officeart/2005/8/layout/list1"/>
    <dgm:cxn modelId="{484F3A51-B27A-460E-A3A2-A40BAC8C41C6}" type="presParOf" srcId="{1B82BB3F-1874-49EF-9ABF-090C1565A96B}" destId="{7D900348-1BD0-4A7F-B276-2EB7BFA76E6C}" srcOrd="10" destOrd="0" presId="urn:microsoft.com/office/officeart/2005/8/layout/list1"/>
    <dgm:cxn modelId="{B201C547-01BE-44BF-8EDF-9AB99298067C}" type="presParOf" srcId="{1B82BB3F-1874-49EF-9ABF-090C1565A96B}" destId="{92D2A307-88A8-4981-AE03-B7D43FB52090}" srcOrd="11" destOrd="0" presId="urn:microsoft.com/office/officeart/2005/8/layout/list1"/>
    <dgm:cxn modelId="{BC7980DB-EFC3-416F-AB40-E9C7AE61AA83}" type="presParOf" srcId="{1B82BB3F-1874-49EF-9ABF-090C1565A96B}" destId="{2CC90C6A-BD6A-4FEB-964D-E2904F98F7C9}" srcOrd="12" destOrd="0" presId="urn:microsoft.com/office/officeart/2005/8/layout/list1"/>
    <dgm:cxn modelId="{3960B8B2-A922-4F11-9BC1-C73D6B300C7E}" type="presParOf" srcId="{2CC90C6A-BD6A-4FEB-964D-E2904F98F7C9}" destId="{DF55EB23-26E2-447D-83C5-6F830B05631C}" srcOrd="0" destOrd="0" presId="urn:microsoft.com/office/officeart/2005/8/layout/list1"/>
    <dgm:cxn modelId="{048C06CB-D97B-4DC6-878B-044A429643E8}" type="presParOf" srcId="{2CC90C6A-BD6A-4FEB-964D-E2904F98F7C9}" destId="{7FEF4634-83F6-4997-A418-8A481DEAF068}" srcOrd="1" destOrd="0" presId="urn:microsoft.com/office/officeart/2005/8/layout/list1"/>
    <dgm:cxn modelId="{A9E28293-70E5-4CD6-A69E-04FB2B176D4E}" type="presParOf" srcId="{1B82BB3F-1874-49EF-9ABF-090C1565A96B}" destId="{47859887-201C-484D-A265-61FC3CA2076A}" srcOrd="13" destOrd="0" presId="urn:microsoft.com/office/officeart/2005/8/layout/list1"/>
    <dgm:cxn modelId="{CC2B0F6E-242D-484A-9959-F337A489CBE0}" type="presParOf" srcId="{1B82BB3F-1874-49EF-9ABF-090C1565A96B}" destId="{12E59C97-5DD6-4AE5-9ADF-D536E9DA585C}" srcOrd="14" destOrd="0" presId="urn:microsoft.com/office/officeart/2005/8/layout/list1"/>
    <dgm:cxn modelId="{67A04EE6-B7D0-48B7-93AA-6C4E17A19C29}" type="presParOf" srcId="{1B82BB3F-1874-49EF-9ABF-090C1565A96B}" destId="{46E9F816-8164-4EAE-86CD-846AFBED440E}" srcOrd="15" destOrd="0" presId="urn:microsoft.com/office/officeart/2005/8/layout/list1"/>
    <dgm:cxn modelId="{3C9E9E2D-87A7-471B-B7CA-1B24E51DCEFA}" type="presParOf" srcId="{1B82BB3F-1874-49EF-9ABF-090C1565A96B}" destId="{04DCEBB5-C09E-4614-8748-8F81A8923C5A}" srcOrd="16" destOrd="0" presId="urn:microsoft.com/office/officeart/2005/8/layout/list1"/>
    <dgm:cxn modelId="{46BDDACD-29E0-47CA-AAFE-EAB1D280D545}" type="presParOf" srcId="{04DCEBB5-C09E-4614-8748-8F81A8923C5A}" destId="{DE12F7A1-B097-44FF-A845-F6CC886B56CC}" srcOrd="0" destOrd="0" presId="urn:microsoft.com/office/officeart/2005/8/layout/list1"/>
    <dgm:cxn modelId="{4D197EAB-CD34-41F7-B8F1-0A3387D73A86}" type="presParOf" srcId="{04DCEBB5-C09E-4614-8748-8F81A8923C5A}" destId="{594D16D3-3DB6-498A-8EF9-09D1CCFCF34E}" srcOrd="1" destOrd="0" presId="urn:microsoft.com/office/officeart/2005/8/layout/list1"/>
    <dgm:cxn modelId="{5ABA1DCE-0391-45AB-B534-E0EB449236F8}" type="presParOf" srcId="{1B82BB3F-1874-49EF-9ABF-090C1565A96B}" destId="{B117DA75-78EF-4BCE-AB18-70CD5E5E2912}" srcOrd="17" destOrd="0" presId="urn:microsoft.com/office/officeart/2005/8/layout/list1"/>
    <dgm:cxn modelId="{A738EFB6-F205-4739-A53D-7F6985B29AFD}" type="presParOf" srcId="{1B82BB3F-1874-49EF-9ABF-090C1565A96B}" destId="{0FB9BB7A-E202-4146-B829-8BB375E729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5D94A-155B-48BC-B961-E69051EE83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F5831-CB56-4394-89FF-21A496929990}">
      <dgm:prSet phldrT="[Text]"/>
      <dgm:spPr/>
      <dgm:t>
        <a:bodyPr/>
        <a:lstStyle/>
        <a:p>
          <a:r>
            <a:rPr lang="en-US" altLang="en-US" b="1" dirty="0"/>
            <a:t>Facts</a:t>
          </a:r>
          <a:endParaRPr lang="en-US" dirty="0"/>
        </a:p>
      </dgm:t>
    </dgm:pt>
    <dgm:pt modelId="{9F5EBE37-EAF4-422B-9790-E443A4E54A07}" type="parTrans" cxnId="{314556D1-8447-438F-9A66-7E77241B84DA}">
      <dgm:prSet/>
      <dgm:spPr/>
      <dgm:t>
        <a:bodyPr/>
        <a:lstStyle/>
        <a:p>
          <a:endParaRPr lang="en-US"/>
        </a:p>
      </dgm:t>
    </dgm:pt>
    <dgm:pt modelId="{CA092465-3FA3-4F28-8460-2C398869E0E1}" type="sibTrans" cxnId="{314556D1-8447-438F-9A66-7E77241B84DA}">
      <dgm:prSet/>
      <dgm:spPr/>
      <dgm:t>
        <a:bodyPr/>
        <a:lstStyle/>
        <a:p>
          <a:endParaRPr lang="en-US"/>
        </a:p>
      </dgm:t>
    </dgm:pt>
    <dgm:pt modelId="{785F5781-DF80-4B4C-860A-8A24614D6468}">
      <dgm:prSet phldrT="[Text]"/>
      <dgm:spPr/>
      <dgm:t>
        <a:bodyPr/>
        <a:lstStyle/>
        <a:p>
          <a:r>
            <a:rPr lang="en-US" altLang="en-US" b="1" dirty="0"/>
            <a:t>Dimensions</a:t>
          </a:r>
          <a:endParaRPr lang="en-US" dirty="0"/>
        </a:p>
      </dgm:t>
    </dgm:pt>
    <dgm:pt modelId="{AE7AA0F7-54B3-4387-8A31-0A7D267852ED}" type="parTrans" cxnId="{B2B2AC60-EE59-448E-B941-89F6470D1B6F}">
      <dgm:prSet/>
      <dgm:spPr/>
      <dgm:t>
        <a:bodyPr/>
        <a:lstStyle/>
        <a:p>
          <a:endParaRPr lang="en-US"/>
        </a:p>
      </dgm:t>
    </dgm:pt>
    <dgm:pt modelId="{BEB1CC76-A53C-43B0-9D4B-5728A267A6F8}" type="sibTrans" cxnId="{B2B2AC60-EE59-448E-B941-89F6470D1B6F}">
      <dgm:prSet/>
      <dgm:spPr/>
      <dgm:t>
        <a:bodyPr/>
        <a:lstStyle/>
        <a:p>
          <a:endParaRPr lang="en-US"/>
        </a:p>
      </dgm:t>
    </dgm:pt>
    <dgm:pt modelId="{8E01BCCA-8773-4B0A-B552-7F951FB07063}">
      <dgm:prSet phldrT="[Text]"/>
      <dgm:spPr/>
      <dgm:t>
        <a:bodyPr/>
        <a:lstStyle/>
        <a:p>
          <a:r>
            <a:rPr lang="en-US" altLang="en-US" dirty="0"/>
            <a:t>Attributes </a:t>
          </a:r>
          <a:endParaRPr lang="en-US" dirty="0"/>
        </a:p>
      </dgm:t>
    </dgm:pt>
    <dgm:pt modelId="{4182409A-399B-4487-9EF4-AD2C52500659}" type="parTrans" cxnId="{1AD69CBF-1448-40C8-8324-CE3222597258}">
      <dgm:prSet/>
      <dgm:spPr/>
      <dgm:t>
        <a:bodyPr/>
        <a:lstStyle/>
        <a:p>
          <a:endParaRPr lang="en-US"/>
        </a:p>
      </dgm:t>
    </dgm:pt>
    <dgm:pt modelId="{66B46398-CF18-4249-B7BB-A65ACE9340A7}" type="sibTrans" cxnId="{1AD69CBF-1448-40C8-8324-CE3222597258}">
      <dgm:prSet/>
      <dgm:spPr/>
      <dgm:t>
        <a:bodyPr/>
        <a:lstStyle/>
        <a:p>
          <a:endParaRPr lang="en-US"/>
        </a:p>
      </dgm:t>
    </dgm:pt>
    <dgm:pt modelId="{41063D22-F5B8-4886-B012-7F4F1F8692D8}">
      <dgm:prSet phldrT="[Text]"/>
      <dgm:spPr/>
      <dgm:t>
        <a:bodyPr/>
        <a:lstStyle/>
        <a:p>
          <a:r>
            <a:rPr lang="en-US" altLang="en-US" dirty="0"/>
            <a:t>Numeric values that represent a specific business aspect</a:t>
          </a:r>
          <a:endParaRPr lang="en-US" dirty="0"/>
        </a:p>
      </dgm:t>
    </dgm:pt>
    <dgm:pt modelId="{F525B447-7104-41F9-AE9E-473C1D94CC81}" type="parTrans" cxnId="{D216C448-3476-493A-A997-25607FC4F390}">
      <dgm:prSet/>
      <dgm:spPr/>
      <dgm:t>
        <a:bodyPr/>
        <a:lstStyle/>
        <a:p>
          <a:endParaRPr lang="en-US"/>
        </a:p>
      </dgm:t>
    </dgm:pt>
    <dgm:pt modelId="{435AA204-58E5-49D4-B53E-A6F6335127BD}" type="sibTrans" cxnId="{D216C448-3476-493A-A997-25607FC4F390}">
      <dgm:prSet/>
      <dgm:spPr/>
      <dgm:t>
        <a:bodyPr/>
        <a:lstStyle/>
        <a:p>
          <a:endParaRPr lang="en-US"/>
        </a:p>
      </dgm:t>
    </dgm:pt>
    <dgm:pt modelId="{DFF49D59-0697-4D78-8A57-CA34A6AD3E51}">
      <dgm:prSet phldrT="[Text]"/>
      <dgm:spPr/>
      <dgm:t>
        <a:bodyPr/>
        <a:lstStyle/>
        <a:p>
          <a:r>
            <a:rPr lang="en-US" altLang="en-US" dirty="0"/>
            <a:t>Qualifying characteristics that provide additional perspectives to a given fact</a:t>
          </a:r>
          <a:endParaRPr lang="en-US" dirty="0"/>
        </a:p>
      </dgm:t>
    </dgm:pt>
    <dgm:pt modelId="{2396E36C-8B75-4E52-A631-723526BEBD16}" type="parTrans" cxnId="{3DC3319A-868E-432A-BF8A-00837E224A70}">
      <dgm:prSet/>
      <dgm:spPr/>
      <dgm:t>
        <a:bodyPr/>
        <a:lstStyle/>
        <a:p>
          <a:endParaRPr lang="en-US"/>
        </a:p>
      </dgm:t>
    </dgm:pt>
    <dgm:pt modelId="{41E81533-DF6A-4CDA-9B36-D46678D340AE}" type="sibTrans" cxnId="{3DC3319A-868E-432A-BF8A-00837E224A70}">
      <dgm:prSet/>
      <dgm:spPr/>
      <dgm:t>
        <a:bodyPr/>
        <a:lstStyle/>
        <a:p>
          <a:endParaRPr lang="en-US"/>
        </a:p>
      </dgm:t>
    </dgm:pt>
    <dgm:pt modelId="{52D6752B-4F3E-4EC3-B107-E07A916CBBFF}">
      <dgm:prSet phldrT="[Text]"/>
      <dgm:spPr/>
      <dgm:t>
        <a:bodyPr/>
        <a:lstStyle/>
        <a:p>
          <a:r>
            <a:rPr lang="en-US" altLang="en-US" dirty="0"/>
            <a:t>Used to search, filter, and classify facts</a:t>
          </a:r>
          <a:endParaRPr lang="en-US" dirty="0"/>
        </a:p>
      </dgm:t>
    </dgm:pt>
    <dgm:pt modelId="{BEBFE537-E7DE-450A-980D-2604C85EF575}" type="parTrans" cxnId="{3B68D196-2D07-4625-B029-F87E1D124E71}">
      <dgm:prSet/>
      <dgm:spPr/>
      <dgm:t>
        <a:bodyPr/>
        <a:lstStyle/>
        <a:p>
          <a:endParaRPr lang="en-US"/>
        </a:p>
      </dgm:t>
    </dgm:pt>
    <dgm:pt modelId="{934897F2-7BF3-443C-9776-CEFBD4A47525}" type="sibTrans" cxnId="{3B68D196-2D07-4625-B029-F87E1D124E71}">
      <dgm:prSet/>
      <dgm:spPr/>
      <dgm:t>
        <a:bodyPr/>
        <a:lstStyle/>
        <a:p>
          <a:endParaRPr lang="en-US"/>
        </a:p>
      </dgm:t>
    </dgm:pt>
    <dgm:pt modelId="{3CBA323C-0F66-4643-BDF9-ADDC9FA19658}">
      <dgm:prSet phldrT="[Text]"/>
      <dgm:spPr/>
      <dgm:t>
        <a:bodyPr/>
        <a:lstStyle/>
        <a:p>
          <a:r>
            <a:rPr lang="en-US" altLang="en-US" b="1" dirty="0"/>
            <a:t>Slice and dice</a:t>
          </a:r>
          <a:r>
            <a:rPr lang="en-US" altLang="en-US" dirty="0"/>
            <a:t>: Ability to focus on slices of the data cube for more detailed analysis</a:t>
          </a:r>
          <a:endParaRPr lang="en-US" dirty="0"/>
        </a:p>
      </dgm:t>
    </dgm:pt>
    <dgm:pt modelId="{8E16291F-46D7-457E-962A-44495D881477}" type="parTrans" cxnId="{DCCA7CF0-E8DD-428E-814E-40EDF4E82520}">
      <dgm:prSet/>
      <dgm:spPr/>
      <dgm:t>
        <a:bodyPr/>
        <a:lstStyle/>
        <a:p>
          <a:endParaRPr lang="en-US"/>
        </a:p>
      </dgm:t>
    </dgm:pt>
    <dgm:pt modelId="{D75AFD31-6D2C-44AA-8F4A-F20B6A73A198}" type="sibTrans" cxnId="{DCCA7CF0-E8DD-428E-814E-40EDF4E82520}">
      <dgm:prSet/>
      <dgm:spPr/>
      <dgm:t>
        <a:bodyPr/>
        <a:lstStyle/>
        <a:p>
          <a:endParaRPr lang="en-US"/>
        </a:p>
      </dgm:t>
    </dgm:pt>
    <dgm:pt modelId="{604CCB49-F0BD-47D2-8AA5-767CABE2EE5F}">
      <dgm:prSet phldrT="[Text]"/>
      <dgm:spPr/>
      <dgm:t>
        <a:bodyPr/>
        <a:lstStyle/>
        <a:p>
          <a:r>
            <a:rPr lang="en-US" altLang="en-US" b="1" dirty="0"/>
            <a:t>Attribute hierarchy</a:t>
          </a:r>
          <a:endParaRPr lang="en-US" dirty="0"/>
        </a:p>
      </dgm:t>
    </dgm:pt>
    <dgm:pt modelId="{981DB5E5-3DFC-4267-8304-53DE1A8C8929}" type="parTrans" cxnId="{56A6F7EE-2C54-478E-8688-433047190505}">
      <dgm:prSet/>
      <dgm:spPr/>
      <dgm:t>
        <a:bodyPr/>
        <a:lstStyle/>
        <a:p>
          <a:endParaRPr lang="en-US"/>
        </a:p>
      </dgm:t>
    </dgm:pt>
    <dgm:pt modelId="{AC6C35BA-89B2-43F5-8096-7F005FC31CE5}" type="sibTrans" cxnId="{56A6F7EE-2C54-478E-8688-433047190505}">
      <dgm:prSet/>
      <dgm:spPr/>
      <dgm:t>
        <a:bodyPr/>
        <a:lstStyle/>
        <a:p>
          <a:endParaRPr lang="en-US"/>
        </a:p>
      </dgm:t>
    </dgm:pt>
    <dgm:pt modelId="{816FAC56-F351-421A-916F-417DCAC3CA31}">
      <dgm:prSet phldrT="[Text]"/>
      <dgm:spPr/>
      <dgm:t>
        <a:bodyPr/>
        <a:lstStyle/>
        <a:p>
          <a:r>
            <a:rPr lang="en-US" altLang="en-US" dirty="0"/>
            <a:t>Provides a top-down data organization</a:t>
          </a:r>
          <a:endParaRPr lang="en-US" dirty="0"/>
        </a:p>
      </dgm:t>
    </dgm:pt>
    <dgm:pt modelId="{5B1C346C-2BD4-4384-91AD-48CA9BAAF978}" type="parTrans" cxnId="{BC25471E-1729-452B-BDB8-7773A38F4572}">
      <dgm:prSet/>
      <dgm:spPr/>
      <dgm:t>
        <a:bodyPr/>
        <a:lstStyle/>
        <a:p>
          <a:endParaRPr lang="en-US"/>
        </a:p>
      </dgm:t>
    </dgm:pt>
    <dgm:pt modelId="{3E972348-33E7-4F19-AC2D-DA2DDAC774AF}" type="sibTrans" cxnId="{BC25471E-1729-452B-BDB8-7773A38F4572}">
      <dgm:prSet/>
      <dgm:spPr/>
      <dgm:t>
        <a:bodyPr/>
        <a:lstStyle/>
        <a:p>
          <a:endParaRPr lang="en-US"/>
        </a:p>
      </dgm:t>
    </dgm:pt>
    <dgm:pt modelId="{85D592AE-4F55-4AC1-BE74-61BE6DAD599D}" type="pres">
      <dgm:prSet presAssocID="{F8E5D94A-155B-48BC-B961-E69051EE833D}" presName="linear" presStyleCnt="0">
        <dgm:presLayoutVars>
          <dgm:dir/>
          <dgm:animLvl val="lvl"/>
          <dgm:resizeHandles val="exact"/>
        </dgm:presLayoutVars>
      </dgm:prSet>
      <dgm:spPr/>
    </dgm:pt>
    <dgm:pt modelId="{64BF793E-358F-4C44-9961-898DE4C5FBA4}" type="pres">
      <dgm:prSet presAssocID="{1D3F5831-CB56-4394-89FF-21A496929990}" presName="parentLin" presStyleCnt="0"/>
      <dgm:spPr/>
    </dgm:pt>
    <dgm:pt modelId="{42038FB1-636E-4EA0-B01A-B46BCDC0ED34}" type="pres">
      <dgm:prSet presAssocID="{1D3F5831-CB56-4394-89FF-21A496929990}" presName="parentLeftMargin" presStyleLbl="node1" presStyleIdx="0" presStyleCnt="4"/>
      <dgm:spPr/>
    </dgm:pt>
    <dgm:pt modelId="{D7ADAF65-D9EF-4F11-A203-D2711BC37033}" type="pres">
      <dgm:prSet presAssocID="{1D3F5831-CB56-4394-89FF-21A4969299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5D0E71-275E-4339-87E6-DD2A6FBD2CF3}" type="pres">
      <dgm:prSet presAssocID="{1D3F5831-CB56-4394-89FF-21A496929990}" presName="negativeSpace" presStyleCnt="0"/>
      <dgm:spPr/>
    </dgm:pt>
    <dgm:pt modelId="{AD112C6C-BC58-4F6B-8029-A4D389E660F1}" type="pres">
      <dgm:prSet presAssocID="{1D3F5831-CB56-4394-89FF-21A496929990}" presName="childText" presStyleLbl="conFgAcc1" presStyleIdx="0" presStyleCnt="4">
        <dgm:presLayoutVars>
          <dgm:bulletEnabled val="1"/>
        </dgm:presLayoutVars>
      </dgm:prSet>
      <dgm:spPr/>
    </dgm:pt>
    <dgm:pt modelId="{3100BF8B-D76F-4CEB-AEBA-DEC9AB3B81C2}" type="pres">
      <dgm:prSet presAssocID="{CA092465-3FA3-4F28-8460-2C398869E0E1}" presName="spaceBetweenRectangles" presStyleCnt="0"/>
      <dgm:spPr/>
    </dgm:pt>
    <dgm:pt modelId="{346B43E3-9847-4459-8B8E-C9933D1EF13F}" type="pres">
      <dgm:prSet presAssocID="{785F5781-DF80-4B4C-860A-8A24614D6468}" presName="parentLin" presStyleCnt="0"/>
      <dgm:spPr/>
    </dgm:pt>
    <dgm:pt modelId="{7A906A1D-8376-4AE4-86BA-2AC3C431E4EC}" type="pres">
      <dgm:prSet presAssocID="{785F5781-DF80-4B4C-860A-8A24614D6468}" presName="parentLeftMargin" presStyleLbl="node1" presStyleIdx="0" presStyleCnt="4"/>
      <dgm:spPr/>
    </dgm:pt>
    <dgm:pt modelId="{EFD4FDA3-F924-4BD0-A989-092BD73E55B2}" type="pres">
      <dgm:prSet presAssocID="{785F5781-DF80-4B4C-860A-8A24614D64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4FE420-730F-43B4-9420-A9C225364FDE}" type="pres">
      <dgm:prSet presAssocID="{785F5781-DF80-4B4C-860A-8A24614D6468}" presName="negativeSpace" presStyleCnt="0"/>
      <dgm:spPr/>
    </dgm:pt>
    <dgm:pt modelId="{5FAD4A2A-1AB5-439B-B79D-042F67C00190}" type="pres">
      <dgm:prSet presAssocID="{785F5781-DF80-4B4C-860A-8A24614D6468}" presName="childText" presStyleLbl="conFgAcc1" presStyleIdx="1" presStyleCnt="4">
        <dgm:presLayoutVars>
          <dgm:bulletEnabled val="1"/>
        </dgm:presLayoutVars>
      </dgm:prSet>
      <dgm:spPr/>
    </dgm:pt>
    <dgm:pt modelId="{4EAA95EB-3083-44FE-97F0-08AE050DFC60}" type="pres">
      <dgm:prSet presAssocID="{BEB1CC76-A53C-43B0-9D4B-5728A267A6F8}" presName="spaceBetweenRectangles" presStyleCnt="0"/>
      <dgm:spPr/>
    </dgm:pt>
    <dgm:pt modelId="{2F69F058-8045-434B-A700-71645B754EA5}" type="pres">
      <dgm:prSet presAssocID="{8E01BCCA-8773-4B0A-B552-7F951FB07063}" presName="parentLin" presStyleCnt="0"/>
      <dgm:spPr/>
    </dgm:pt>
    <dgm:pt modelId="{9B4A7E65-F883-4B7B-8747-208C2077B0E9}" type="pres">
      <dgm:prSet presAssocID="{8E01BCCA-8773-4B0A-B552-7F951FB07063}" presName="parentLeftMargin" presStyleLbl="node1" presStyleIdx="1" presStyleCnt="4"/>
      <dgm:spPr/>
    </dgm:pt>
    <dgm:pt modelId="{428BDE33-3877-412B-808A-79C2FB0CE804}" type="pres">
      <dgm:prSet presAssocID="{8E01BCCA-8773-4B0A-B552-7F951FB070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85DED7-6BC7-4289-861A-DAD55A12E4B6}" type="pres">
      <dgm:prSet presAssocID="{8E01BCCA-8773-4B0A-B552-7F951FB07063}" presName="negativeSpace" presStyleCnt="0"/>
      <dgm:spPr/>
    </dgm:pt>
    <dgm:pt modelId="{0C06E4E5-A65B-4754-A01C-D1FEC5DB523A}" type="pres">
      <dgm:prSet presAssocID="{8E01BCCA-8773-4B0A-B552-7F951FB07063}" presName="childText" presStyleLbl="conFgAcc1" presStyleIdx="2" presStyleCnt="4">
        <dgm:presLayoutVars>
          <dgm:bulletEnabled val="1"/>
        </dgm:presLayoutVars>
      </dgm:prSet>
      <dgm:spPr/>
    </dgm:pt>
    <dgm:pt modelId="{F2C6EBF5-2F11-425D-965C-8D9410FA0ED4}" type="pres">
      <dgm:prSet presAssocID="{66B46398-CF18-4249-B7BB-A65ACE9340A7}" presName="spaceBetweenRectangles" presStyleCnt="0"/>
      <dgm:spPr/>
    </dgm:pt>
    <dgm:pt modelId="{BE1C8C4D-939F-4FC1-96E7-9906BA3D40E7}" type="pres">
      <dgm:prSet presAssocID="{604CCB49-F0BD-47D2-8AA5-767CABE2EE5F}" presName="parentLin" presStyleCnt="0"/>
      <dgm:spPr/>
    </dgm:pt>
    <dgm:pt modelId="{E9B9DCDA-3290-4D5D-A841-A2A42D31B554}" type="pres">
      <dgm:prSet presAssocID="{604CCB49-F0BD-47D2-8AA5-767CABE2EE5F}" presName="parentLeftMargin" presStyleLbl="node1" presStyleIdx="2" presStyleCnt="4"/>
      <dgm:spPr/>
    </dgm:pt>
    <dgm:pt modelId="{03B34D82-51D0-4512-A0C4-D5A97D651CCF}" type="pres">
      <dgm:prSet presAssocID="{604CCB49-F0BD-47D2-8AA5-767CABE2EE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776AC3-BDC8-461A-A5DE-6C4489EFB5D3}" type="pres">
      <dgm:prSet presAssocID="{604CCB49-F0BD-47D2-8AA5-767CABE2EE5F}" presName="negativeSpace" presStyleCnt="0"/>
      <dgm:spPr/>
    </dgm:pt>
    <dgm:pt modelId="{CF483D06-6059-4DBC-807D-33B93DB1CD20}" type="pres">
      <dgm:prSet presAssocID="{604CCB49-F0BD-47D2-8AA5-767CABE2EE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585E608-DB49-436D-B173-5C2EC82552AF}" type="presOf" srcId="{816FAC56-F351-421A-916F-417DCAC3CA31}" destId="{CF483D06-6059-4DBC-807D-33B93DB1CD20}" srcOrd="0" destOrd="0" presId="urn:microsoft.com/office/officeart/2005/8/layout/list1"/>
    <dgm:cxn modelId="{BC25471E-1729-452B-BDB8-7773A38F4572}" srcId="{604CCB49-F0BD-47D2-8AA5-767CABE2EE5F}" destId="{816FAC56-F351-421A-916F-417DCAC3CA31}" srcOrd="0" destOrd="0" parTransId="{5B1C346C-2BD4-4384-91AD-48CA9BAAF978}" sibTransId="{3E972348-33E7-4F19-AC2D-DA2DDAC774AF}"/>
    <dgm:cxn modelId="{C7815134-AD5E-4877-9FAE-8F5E4C6EB91D}" type="presOf" srcId="{8E01BCCA-8773-4B0A-B552-7F951FB07063}" destId="{9B4A7E65-F883-4B7B-8747-208C2077B0E9}" srcOrd="0" destOrd="0" presId="urn:microsoft.com/office/officeart/2005/8/layout/list1"/>
    <dgm:cxn modelId="{B7D6A93C-AEBE-458E-9A3E-BF4FFBCBC3E3}" type="presOf" srcId="{785F5781-DF80-4B4C-860A-8A24614D6468}" destId="{EFD4FDA3-F924-4BD0-A989-092BD73E55B2}" srcOrd="1" destOrd="0" presId="urn:microsoft.com/office/officeart/2005/8/layout/list1"/>
    <dgm:cxn modelId="{B2B2AC60-EE59-448E-B941-89F6470D1B6F}" srcId="{F8E5D94A-155B-48BC-B961-E69051EE833D}" destId="{785F5781-DF80-4B4C-860A-8A24614D6468}" srcOrd="1" destOrd="0" parTransId="{AE7AA0F7-54B3-4387-8A31-0A7D267852ED}" sibTransId="{BEB1CC76-A53C-43B0-9D4B-5728A267A6F8}"/>
    <dgm:cxn modelId="{D216C448-3476-493A-A997-25607FC4F390}" srcId="{1D3F5831-CB56-4394-89FF-21A496929990}" destId="{41063D22-F5B8-4886-B012-7F4F1F8692D8}" srcOrd="0" destOrd="0" parTransId="{F525B447-7104-41F9-AE9E-473C1D94CC81}" sibTransId="{435AA204-58E5-49D4-B53E-A6F6335127BD}"/>
    <dgm:cxn modelId="{52F5656A-6B42-4BE3-9CF3-8CD6C23A07BF}" type="presOf" srcId="{1D3F5831-CB56-4394-89FF-21A496929990}" destId="{D7ADAF65-D9EF-4F11-A203-D2711BC37033}" srcOrd="1" destOrd="0" presId="urn:microsoft.com/office/officeart/2005/8/layout/list1"/>
    <dgm:cxn modelId="{92478C6C-465D-4E2C-A58A-EFBAF36E45B4}" type="presOf" srcId="{785F5781-DF80-4B4C-860A-8A24614D6468}" destId="{7A906A1D-8376-4AE4-86BA-2AC3C431E4EC}" srcOrd="0" destOrd="0" presId="urn:microsoft.com/office/officeart/2005/8/layout/list1"/>
    <dgm:cxn modelId="{32853B74-C71F-4086-9449-1E7C533A033C}" type="presOf" srcId="{52D6752B-4F3E-4EC3-B107-E07A916CBBFF}" destId="{0C06E4E5-A65B-4754-A01C-D1FEC5DB523A}" srcOrd="0" destOrd="0" presId="urn:microsoft.com/office/officeart/2005/8/layout/list1"/>
    <dgm:cxn modelId="{406F1186-662D-4C23-84C2-40524DAEC5F4}" type="presOf" srcId="{DFF49D59-0697-4D78-8A57-CA34A6AD3E51}" destId="{5FAD4A2A-1AB5-439B-B79D-042F67C00190}" srcOrd="0" destOrd="0" presId="urn:microsoft.com/office/officeart/2005/8/layout/list1"/>
    <dgm:cxn modelId="{3B68D196-2D07-4625-B029-F87E1D124E71}" srcId="{8E01BCCA-8773-4B0A-B552-7F951FB07063}" destId="{52D6752B-4F3E-4EC3-B107-E07A916CBBFF}" srcOrd="0" destOrd="0" parTransId="{BEBFE537-E7DE-450A-980D-2604C85EF575}" sibTransId="{934897F2-7BF3-443C-9776-CEFBD4A47525}"/>
    <dgm:cxn modelId="{3DC3319A-868E-432A-BF8A-00837E224A70}" srcId="{785F5781-DF80-4B4C-860A-8A24614D6468}" destId="{DFF49D59-0697-4D78-8A57-CA34A6AD3E51}" srcOrd="0" destOrd="0" parTransId="{2396E36C-8B75-4E52-A631-723526BEBD16}" sibTransId="{41E81533-DF6A-4CDA-9B36-D46678D340AE}"/>
    <dgm:cxn modelId="{414899A5-270C-4DA8-AEEC-92D3137E9907}" type="presOf" srcId="{604CCB49-F0BD-47D2-8AA5-767CABE2EE5F}" destId="{03B34D82-51D0-4512-A0C4-D5A97D651CCF}" srcOrd="1" destOrd="0" presId="urn:microsoft.com/office/officeart/2005/8/layout/list1"/>
    <dgm:cxn modelId="{1AD69CBF-1448-40C8-8324-CE3222597258}" srcId="{F8E5D94A-155B-48BC-B961-E69051EE833D}" destId="{8E01BCCA-8773-4B0A-B552-7F951FB07063}" srcOrd="2" destOrd="0" parTransId="{4182409A-399B-4487-9EF4-AD2C52500659}" sibTransId="{66B46398-CF18-4249-B7BB-A65ACE9340A7}"/>
    <dgm:cxn modelId="{39C05DC8-2A10-41DF-8261-19940F332D78}" type="presOf" srcId="{F8E5D94A-155B-48BC-B961-E69051EE833D}" destId="{85D592AE-4F55-4AC1-BE74-61BE6DAD599D}" srcOrd="0" destOrd="0" presId="urn:microsoft.com/office/officeart/2005/8/layout/list1"/>
    <dgm:cxn modelId="{314556D1-8447-438F-9A66-7E77241B84DA}" srcId="{F8E5D94A-155B-48BC-B961-E69051EE833D}" destId="{1D3F5831-CB56-4394-89FF-21A496929990}" srcOrd="0" destOrd="0" parTransId="{9F5EBE37-EAF4-422B-9790-E443A4E54A07}" sibTransId="{CA092465-3FA3-4F28-8460-2C398869E0E1}"/>
    <dgm:cxn modelId="{755E78D4-8409-46BA-B5B5-699FDA68F30B}" type="presOf" srcId="{604CCB49-F0BD-47D2-8AA5-767CABE2EE5F}" destId="{E9B9DCDA-3290-4D5D-A841-A2A42D31B554}" srcOrd="0" destOrd="0" presId="urn:microsoft.com/office/officeart/2005/8/layout/list1"/>
    <dgm:cxn modelId="{2AECF7D6-2478-4CB6-86A0-2E75D352E126}" type="presOf" srcId="{8E01BCCA-8773-4B0A-B552-7F951FB07063}" destId="{428BDE33-3877-412B-808A-79C2FB0CE804}" srcOrd="1" destOrd="0" presId="urn:microsoft.com/office/officeart/2005/8/layout/list1"/>
    <dgm:cxn modelId="{063C4FE9-D669-488B-91AF-3EC87076D69A}" type="presOf" srcId="{41063D22-F5B8-4886-B012-7F4F1F8692D8}" destId="{AD112C6C-BC58-4F6B-8029-A4D389E660F1}" srcOrd="0" destOrd="0" presId="urn:microsoft.com/office/officeart/2005/8/layout/list1"/>
    <dgm:cxn modelId="{56A6F7EE-2C54-478E-8688-433047190505}" srcId="{F8E5D94A-155B-48BC-B961-E69051EE833D}" destId="{604CCB49-F0BD-47D2-8AA5-767CABE2EE5F}" srcOrd="3" destOrd="0" parTransId="{981DB5E5-3DFC-4267-8304-53DE1A8C8929}" sibTransId="{AC6C35BA-89B2-43F5-8096-7F005FC31CE5}"/>
    <dgm:cxn modelId="{DCCA7CF0-E8DD-428E-814E-40EDF4E82520}" srcId="{8E01BCCA-8773-4B0A-B552-7F951FB07063}" destId="{3CBA323C-0F66-4643-BDF9-ADDC9FA19658}" srcOrd="1" destOrd="0" parTransId="{8E16291F-46D7-457E-962A-44495D881477}" sibTransId="{D75AFD31-6D2C-44AA-8F4A-F20B6A73A198}"/>
    <dgm:cxn modelId="{36707BF6-E199-4589-B3E6-357660A02907}" type="presOf" srcId="{1D3F5831-CB56-4394-89FF-21A496929990}" destId="{42038FB1-636E-4EA0-B01A-B46BCDC0ED34}" srcOrd="0" destOrd="0" presId="urn:microsoft.com/office/officeart/2005/8/layout/list1"/>
    <dgm:cxn modelId="{B0683EFF-5151-4779-A495-D503752FCA47}" type="presOf" srcId="{3CBA323C-0F66-4643-BDF9-ADDC9FA19658}" destId="{0C06E4E5-A65B-4754-A01C-D1FEC5DB523A}" srcOrd="0" destOrd="1" presId="urn:microsoft.com/office/officeart/2005/8/layout/list1"/>
    <dgm:cxn modelId="{082EA273-949C-4108-9AAA-8302756E6FCE}" type="presParOf" srcId="{85D592AE-4F55-4AC1-BE74-61BE6DAD599D}" destId="{64BF793E-358F-4C44-9961-898DE4C5FBA4}" srcOrd="0" destOrd="0" presId="urn:microsoft.com/office/officeart/2005/8/layout/list1"/>
    <dgm:cxn modelId="{DE427C14-C098-48D4-BE4A-5C0B30B3C4D9}" type="presParOf" srcId="{64BF793E-358F-4C44-9961-898DE4C5FBA4}" destId="{42038FB1-636E-4EA0-B01A-B46BCDC0ED34}" srcOrd="0" destOrd="0" presId="urn:microsoft.com/office/officeart/2005/8/layout/list1"/>
    <dgm:cxn modelId="{EB4275AA-AD69-4238-8306-675F9D986B68}" type="presParOf" srcId="{64BF793E-358F-4C44-9961-898DE4C5FBA4}" destId="{D7ADAF65-D9EF-4F11-A203-D2711BC37033}" srcOrd="1" destOrd="0" presId="urn:microsoft.com/office/officeart/2005/8/layout/list1"/>
    <dgm:cxn modelId="{5F7139E8-5063-43E4-ACFD-63AEAAD0E9FD}" type="presParOf" srcId="{85D592AE-4F55-4AC1-BE74-61BE6DAD599D}" destId="{CF5D0E71-275E-4339-87E6-DD2A6FBD2CF3}" srcOrd="1" destOrd="0" presId="urn:microsoft.com/office/officeart/2005/8/layout/list1"/>
    <dgm:cxn modelId="{3DFC9240-2995-47BF-9330-8CD5E028CF03}" type="presParOf" srcId="{85D592AE-4F55-4AC1-BE74-61BE6DAD599D}" destId="{AD112C6C-BC58-4F6B-8029-A4D389E660F1}" srcOrd="2" destOrd="0" presId="urn:microsoft.com/office/officeart/2005/8/layout/list1"/>
    <dgm:cxn modelId="{C28208AF-747D-457B-B913-671E1CF5C9A5}" type="presParOf" srcId="{85D592AE-4F55-4AC1-BE74-61BE6DAD599D}" destId="{3100BF8B-D76F-4CEB-AEBA-DEC9AB3B81C2}" srcOrd="3" destOrd="0" presId="urn:microsoft.com/office/officeart/2005/8/layout/list1"/>
    <dgm:cxn modelId="{A801102A-BC11-4B7A-A370-9A6FBA2A88C0}" type="presParOf" srcId="{85D592AE-4F55-4AC1-BE74-61BE6DAD599D}" destId="{346B43E3-9847-4459-8B8E-C9933D1EF13F}" srcOrd="4" destOrd="0" presId="urn:microsoft.com/office/officeart/2005/8/layout/list1"/>
    <dgm:cxn modelId="{CAC6DE85-0A4E-4EC2-BBFA-7A9A49438C8C}" type="presParOf" srcId="{346B43E3-9847-4459-8B8E-C9933D1EF13F}" destId="{7A906A1D-8376-4AE4-86BA-2AC3C431E4EC}" srcOrd="0" destOrd="0" presId="urn:microsoft.com/office/officeart/2005/8/layout/list1"/>
    <dgm:cxn modelId="{3546732E-8880-4675-B25E-924B3F8A4E30}" type="presParOf" srcId="{346B43E3-9847-4459-8B8E-C9933D1EF13F}" destId="{EFD4FDA3-F924-4BD0-A989-092BD73E55B2}" srcOrd="1" destOrd="0" presId="urn:microsoft.com/office/officeart/2005/8/layout/list1"/>
    <dgm:cxn modelId="{EA029122-5DA7-4D1F-A39A-ECDF0654243C}" type="presParOf" srcId="{85D592AE-4F55-4AC1-BE74-61BE6DAD599D}" destId="{2D4FE420-730F-43B4-9420-A9C225364FDE}" srcOrd="5" destOrd="0" presId="urn:microsoft.com/office/officeart/2005/8/layout/list1"/>
    <dgm:cxn modelId="{321E0341-8C32-4CCB-9590-36E2B3C9692A}" type="presParOf" srcId="{85D592AE-4F55-4AC1-BE74-61BE6DAD599D}" destId="{5FAD4A2A-1AB5-439B-B79D-042F67C00190}" srcOrd="6" destOrd="0" presId="urn:microsoft.com/office/officeart/2005/8/layout/list1"/>
    <dgm:cxn modelId="{64579DDB-6C24-4BFA-A797-7B631E4F4CB4}" type="presParOf" srcId="{85D592AE-4F55-4AC1-BE74-61BE6DAD599D}" destId="{4EAA95EB-3083-44FE-97F0-08AE050DFC60}" srcOrd="7" destOrd="0" presId="urn:microsoft.com/office/officeart/2005/8/layout/list1"/>
    <dgm:cxn modelId="{6C60B8C2-78D1-4B90-98EF-2D5F2528F4AE}" type="presParOf" srcId="{85D592AE-4F55-4AC1-BE74-61BE6DAD599D}" destId="{2F69F058-8045-434B-A700-71645B754EA5}" srcOrd="8" destOrd="0" presId="urn:microsoft.com/office/officeart/2005/8/layout/list1"/>
    <dgm:cxn modelId="{4846169F-5C26-4F6D-8DBD-F5F1AD6B3E23}" type="presParOf" srcId="{2F69F058-8045-434B-A700-71645B754EA5}" destId="{9B4A7E65-F883-4B7B-8747-208C2077B0E9}" srcOrd="0" destOrd="0" presId="urn:microsoft.com/office/officeart/2005/8/layout/list1"/>
    <dgm:cxn modelId="{175B2BE5-3EE0-4755-AEC5-BD10584E205C}" type="presParOf" srcId="{2F69F058-8045-434B-A700-71645B754EA5}" destId="{428BDE33-3877-412B-808A-79C2FB0CE804}" srcOrd="1" destOrd="0" presId="urn:microsoft.com/office/officeart/2005/8/layout/list1"/>
    <dgm:cxn modelId="{9BAA673E-806F-4ACC-BC87-012E03602862}" type="presParOf" srcId="{85D592AE-4F55-4AC1-BE74-61BE6DAD599D}" destId="{7885DED7-6BC7-4289-861A-DAD55A12E4B6}" srcOrd="9" destOrd="0" presId="urn:microsoft.com/office/officeart/2005/8/layout/list1"/>
    <dgm:cxn modelId="{1E3BE566-2C90-41EC-9643-5FAF2C076827}" type="presParOf" srcId="{85D592AE-4F55-4AC1-BE74-61BE6DAD599D}" destId="{0C06E4E5-A65B-4754-A01C-D1FEC5DB523A}" srcOrd="10" destOrd="0" presId="urn:microsoft.com/office/officeart/2005/8/layout/list1"/>
    <dgm:cxn modelId="{1E12826B-BFF7-40EB-8975-55F01A1A4D2B}" type="presParOf" srcId="{85D592AE-4F55-4AC1-BE74-61BE6DAD599D}" destId="{F2C6EBF5-2F11-425D-965C-8D9410FA0ED4}" srcOrd="11" destOrd="0" presId="urn:microsoft.com/office/officeart/2005/8/layout/list1"/>
    <dgm:cxn modelId="{C35B63E1-7B9D-4A6C-B71B-FF63C05B0647}" type="presParOf" srcId="{85D592AE-4F55-4AC1-BE74-61BE6DAD599D}" destId="{BE1C8C4D-939F-4FC1-96E7-9906BA3D40E7}" srcOrd="12" destOrd="0" presId="urn:microsoft.com/office/officeart/2005/8/layout/list1"/>
    <dgm:cxn modelId="{AC993F28-5497-4FED-ACC5-1D26A2CD5EF9}" type="presParOf" srcId="{BE1C8C4D-939F-4FC1-96E7-9906BA3D40E7}" destId="{E9B9DCDA-3290-4D5D-A841-A2A42D31B554}" srcOrd="0" destOrd="0" presId="urn:microsoft.com/office/officeart/2005/8/layout/list1"/>
    <dgm:cxn modelId="{8FCB9C96-A074-4794-862A-B83E8A9C88B9}" type="presParOf" srcId="{BE1C8C4D-939F-4FC1-96E7-9906BA3D40E7}" destId="{03B34D82-51D0-4512-A0C4-D5A97D651CCF}" srcOrd="1" destOrd="0" presId="urn:microsoft.com/office/officeart/2005/8/layout/list1"/>
    <dgm:cxn modelId="{2BBA07A5-651F-40B8-A52C-7E8E403854C3}" type="presParOf" srcId="{85D592AE-4F55-4AC1-BE74-61BE6DAD599D}" destId="{94776AC3-BDC8-461A-A5DE-6C4489EFB5D3}" srcOrd="13" destOrd="0" presId="urn:microsoft.com/office/officeart/2005/8/layout/list1"/>
    <dgm:cxn modelId="{ACD56BE6-A188-4323-9873-193A7C3894F8}" type="presParOf" srcId="{85D592AE-4F55-4AC1-BE74-61BE6DAD599D}" destId="{CF483D06-6059-4DBC-807D-33B93DB1CD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0595A1-562E-486E-8CA6-2E6300A02E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140EB-138C-4C80-B5A1-F2A6F7E08E04}">
      <dgm:prSet/>
      <dgm:spPr/>
      <dgm:t>
        <a:bodyPr/>
        <a:lstStyle/>
        <a:p>
          <a:pPr rtl="0"/>
          <a:r>
            <a:rPr lang="en-US" dirty="0"/>
            <a:t>The ROLLUP extension</a:t>
          </a:r>
        </a:p>
      </dgm:t>
    </dgm:pt>
    <dgm:pt modelId="{38B8D34A-5C9A-40B6-986D-34E9294963ED}" type="parTrans" cxnId="{594EC53B-F4F3-48C4-8AB1-1592D0ED6ACF}">
      <dgm:prSet/>
      <dgm:spPr/>
      <dgm:t>
        <a:bodyPr/>
        <a:lstStyle/>
        <a:p>
          <a:endParaRPr lang="en-US"/>
        </a:p>
      </dgm:t>
    </dgm:pt>
    <dgm:pt modelId="{B319797F-0333-471A-A198-CCBBB581669D}" type="sibTrans" cxnId="{594EC53B-F4F3-48C4-8AB1-1592D0ED6ACF}">
      <dgm:prSet/>
      <dgm:spPr/>
      <dgm:t>
        <a:bodyPr/>
        <a:lstStyle/>
        <a:p>
          <a:endParaRPr lang="en-US"/>
        </a:p>
      </dgm:t>
    </dgm:pt>
    <dgm:pt modelId="{3F9565F2-4DE2-41AD-8294-AB2A19DB731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Used with GROUP BY clause to generate aggregates by different dimensions</a:t>
          </a:r>
        </a:p>
      </dgm:t>
    </dgm:pt>
    <dgm:pt modelId="{DF3EB06B-13DE-4407-9F4B-D80726CC6EA9}" type="parTrans" cxnId="{A9C75F64-23F8-40E4-9555-AE90D9596D45}">
      <dgm:prSet/>
      <dgm:spPr/>
      <dgm:t>
        <a:bodyPr/>
        <a:lstStyle/>
        <a:p>
          <a:endParaRPr lang="en-US"/>
        </a:p>
      </dgm:t>
    </dgm:pt>
    <dgm:pt modelId="{9D8B82B4-0B63-4553-AE7F-FA401E283FE8}" type="sibTrans" cxnId="{A9C75F64-23F8-40E4-9555-AE90D9596D45}">
      <dgm:prSet/>
      <dgm:spPr/>
      <dgm:t>
        <a:bodyPr/>
        <a:lstStyle/>
        <a:p>
          <a:endParaRPr lang="en-US"/>
        </a:p>
      </dgm:t>
    </dgm:pt>
    <dgm:pt modelId="{332B0A0E-CF4E-48DC-B173-4D641DC6D31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Enables subtotal for each column listed except for the last one, which gets a grand total</a:t>
          </a:r>
        </a:p>
      </dgm:t>
    </dgm:pt>
    <dgm:pt modelId="{F64562BA-0AF7-4FAE-83FD-5FBB07CAA74E}" type="parTrans" cxnId="{CA6892A2-6F45-4E61-B0FF-D313AF3BEC48}">
      <dgm:prSet/>
      <dgm:spPr/>
      <dgm:t>
        <a:bodyPr/>
        <a:lstStyle/>
        <a:p>
          <a:endParaRPr lang="en-US"/>
        </a:p>
      </dgm:t>
    </dgm:pt>
    <dgm:pt modelId="{696BADA1-47B2-4432-A10D-7EAD39EE39F5}" type="sibTrans" cxnId="{CA6892A2-6F45-4E61-B0FF-D313AF3BEC48}">
      <dgm:prSet/>
      <dgm:spPr/>
      <dgm:t>
        <a:bodyPr/>
        <a:lstStyle/>
        <a:p>
          <a:endParaRPr lang="en-US"/>
        </a:p>
      </dgm:t>
    </dgm:pt>
    <dgm:pt modelId="{D0C588B9-F2C5-4FE7-AE7A-F6DD5F4E4E9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Order of column list important</a:t>
          </a:r>
        </a:p>
      </dgm:t>
    </dgm:pt>
    <dgm:pt modelId="{9C1D34C3-0886-4199-A6F9-799D39F573B5}" type="parTrans" cxnId="{C2E820C2-D81A-48C9-8529-DAF23A77F5EB}">
      <dgm:prSet/>
      <dgm:spPr/>
      <dgm:t>
        <a:bodyPr/>
        <a:lstStyle/>
        <a:p>
          <a:endParaRPr lang="en-US"/>
        </a:p>
      </dgm:t>
    </dgm:pt>
    <dgm:pt modelId="{6EBC1065-3025-459B-8951-D6A20984B87F}" type="sibTrans" cxnId="{C2E820C2-D81A-48C9-8529-DAF23A77F5EB}">
      <dgm:prSet/>
      <dgm:spPr/>
      <dgm:t>
        <a:bodyPr/>
        <a:lstStyle/>
        <a:p>
          <a:endParaRPr lang="en-US"/>
        </a:p>
      </dgm:t>
    </dgm:pt>
    <dgm:pt modelId="{18D54A00-9C5B-4EEE-BB53-C694B32BC58A}">
      <dgm:prSet/>
      <dgm:spPr/>
      <dgm:t>
        <a:bodyPr/>
        <a:lstStyle/>
        <a:p>
          <a:pPr rtl="0"/>
          <a:r>
            <a:rPr lang="en-US" dirty="0"/>
            <a:t>The CUBE extension</a:t>
          </a:r>
        </a:p>
      </dgm:t>
    </dgm:pt>
    <dgm:pt modelId="{6505306E-5BC5-458B-9C0E-91EC9E653365}" type="parTrans" cxnId="{963FA413-7441-4454-A8C7-F0FDBF09106A}">
      <dgm:prSet/>
      <dgm:spPr/>
      <dgm:t>
        <a:bodyPr/>
        <a:lstStyle/>
        <a:p>
          <a:endParaRPr lang="en-US"/>
        </a:p>
      </dgm:t>
    </dgm:pt>
    <dgm:pt modelId="{840A41A4-563D-4481-850B-619E51DCEEE2}" type="sibTrans" cxnId="{963FA413-7441-4454-A8C7-F0FDBF09106A}">
      <dgm:prSet/>
      <dgm:spPr/>
      <dgm:t>
        <a:bodyPr/>
        <a:lstStyle/>
        <a:p>
          <a:endParaRPr lang="en-US"/>
        </a:p>
      </dgm:t>
    </dgm:pt>
    <dgm:pt modelId="{EE07D1ED-C87E-4627-B54B-40903A6FD85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Used with GROUP BY clause to generate aggregates by the listed columns</a:t>
          </a:r>
        </a:p>
      </dgm:t>
    </dgm:pt>
    <dgm:pt modelId="{21E03B99-7ACF-4C54-A5CC-DEFC26AB24F7}" type="parTrans" cxnId="{3CE107E6-F09E-41BA-9E18-61F083769430}">
      <dgm:prSet/>
      <dgm:spPr/>
      <dgm:t>
        <a:bodyPr/>
        <a:lstStyle/>
        <a:p>
          <a:endParaRPr lang="en-US"/>
        </a:p>
      </dgm:t>
    </dgm:pt>
    <dgm:pt modelId="{B1466AE2-5ABA-49C5-ADCF-E8F3F8B8E68F}" type="sibTrans" cxnId="{3CE107E6-F09E-41BA-9E18-61F083769430}">
      <dgm:prSet/>
      <dgm:spPr/>
      <dgm:t>
        <a:bodyPr/>
        <a:lstStyle/>
        <a:p>
          <a:endParaRPr lang="en-US"/>
        </a:p>
      </dgm:t>
    </dgm:pt>
    <dgm:pt modelId="{EB4CF187-046D-44A9-AF2D-4D623E0FA38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Includes the last column</a:t>
          </a:r>
        </a:p>
      </dgm:t>
    </dgm:pt>
    <dgm:pt modelId="{5E21DE3E-07CA-40F6-8B80-33E871D0A23E}" type="parTrans" cxnId="{FB3726CF-5C2C-4B6D-874C-EAFE566B141A}">
      <dgm:prSet/>
      <dgm:spPr/>
      <dgm:t>
        <a:bodyPr/>
        <a:lstStyle/>
        <a:p>
          <a:endParaRPr lang="en-US"/>
        </a:p>
      </dgm:t>
    </dgm:pt>
    <dgm:pt modelId="{1A59ED44-99D0-4301-AE63-C7D13C6FDF06}" type="sibTrans" cxnId="{FB3726CF-5C2C-4B6D-874C-EAFE566B141A}">
      <dgm:prSet/>
      <dgm:spPr/>
      <dgm:t>
        <a:bodyPr/>
        <a:lstStyle/>
        <a:p>
          <a:endParaRPr lang="en-US"/>
        </a:p>
      </dgm:t>
    </dgm:pt>
    <dgm:pt modelId="{709D89EE-DDB8-4154-B314-81A711BB5FE1}" type="pres">
      <dgm:prSet presAssocID="{D40595A1-562E-486E-8CA6-2E6300A02E1B}" presName="linear" presStyleCnt="0">
        <dgm:presLayoutVars>
          <dgm:dir/>
          <dgm:animLvl val="lvl"/>
          <dgm:resizeHandles val="exact"/>
        </dgm:presLayoutVars>
      </dgm:prSet>
      <dgm:spPr/>
    </dgm:pt>
    <dgm:pt modelId="{34F1801D-FE46-475B-BB66-23453B12358A}" type="pres">
      <dgm:prSet presAssocID="{399140EB-138C-4C80-B5A1-F2A6F7E08E04}" presName="parentLin" presStyleCnt="0"/>
      <dgm:spPr/>
    </dgm:pt>
    <dgm:pt modelId="{F9DECB42-53F4-4BBF-8C1B-42CB69C96A05}" type="pres">
      <dgm:prSet presAssocID="{399140EB-138C-4C80-B5A1-F2A6F7E08E04}" presName="parentLeftMargin" presStyleLbl="node1" presStyleIdx="0" presStyleCnt="2"/>
      <dgm:spPr/>
    </dgm:pt>
    <dgm:pt modelId="{90CBA494-0356-4CD7-93B2-B06AEDBFD25F}" type="pres">
      <dgm:prSet presAssocID="{399140EB-138C-4C80-B5A1-F2A6F7E08E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E0643E-FCCE-4399-8208-C6165E507CC7}" type="pres">
      <dgm:prSet presAssocID="{399140EB-138C-4C80-B5A1-F2A6F7E08E04}" presName="negativeSpace" presStyleCnt="0"/>
      <dgm:spPr/>
    </dgm:pt>
    <dgm:pt modelId="{51556B5D-7FA2-4BD5-A4E7-A9AE1FD89F42}" type="pres">
      <dgm:prSet presAssocID="{399140EB-138C-4C80-B5A1-F2A6F7E08E04}" presName="childText" presStyleLbl="conFgAcc1" presStyleIdx="0" presStyleCnt="2">
        <dgm:presLayoutVars>
          <dgm:bulletEnabled val="1"/>
        </dgm:presLayoutVars>
      </dgm:prSet>
      <dgm:spPr/>
    </dgm:pt>
    <dgm:pt modelId="{7F37E6C2-649F-48AC-90EF-41901802BBE3}" type="pres">
      <dgm:prSet presAssocID="{B319797F-0333-471A-A198-CCBBB581669D}" presName="spaceBetweenRectangles" presStyleCnt="0"/>
      <dgm:spPr/>
    </dgm:pt>
    <dgm:pt modelId="{928C1B02-6AC2-4CC3-8655-E00EFC71DE6F}" type="pres">
      <dgm:prSet presAssocID="{18D54A00-9C5B-4EEE-BB53-C694B32BC58A}" presName="parentLin" presStyleCnt="0"/>
      <dgm:spPr/>
    </dgm:pt>
    <dgm:pt modelId="{5E56EF71-166C-49F2-8E16-EF9A0137801A}" type="pres">
      <dgm:prSet presAssocID="{18D54A00-9C5B-4EEE-BB53-C694B32BC58A}" presName="parentLeftMargin" presStyleLbl="node1" presStyleIdx="0" presStyleCnt="2"/>
      <dgm:spPr/>
    </dgm:pt>
    <dgm:pt modelId="{02189CE0-644C-43BC-BBEE-F6A3E4C46DFA}" type="pres">
      <dgm:prSet presAssocID="{18D54A00-9C5B-4EEE-BB53-C694B32BC5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C992C2-D71E-4BA5-BB1D-8497ADB9E088}" type="pres">
      <dgm:prSet presAssocID="{18D54A00-9C5B-4EEE-BB53-C694B32BC58A}" presName="negativeSpace" presStyleCnt="0"/>
      <dgm:spPr/>
    </dgm:pt>
    <dgm:pt modelId="{E0BA4C38-55E3-4033-AA30-B69D8A4164AB}" type="pres">
      <dgm:prSet presAssocID="{18D54A00-9C5B-4EEE-BB53-C694B32BC5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ECE412-ED45-465D-B00E-2EA5012BE233}" type="presOf" srcId="{18D54A00-9C5B-4EEE-BB53-C694B32BC58A}" destId="{5E56EF71-166C-49F2-8E16-EF9A0137801A}" srcOrd="0" destOrd="0" presId="urn:microsoft.com/office/officeart/2005/8/layout/list1"/>
    <dgm:cxn modelId="{963FA413-7441-4454-A8C7-F0FDBF09106A}" srcId="{D40595A1-562E-486E-8CA6-2E6300A02E1B}" destId="{18D54A00-9C5B-4EEE-BB53-C694B32BC58A}" srcOrd="1" destOrd="0" parTransId="{6505306E-5BC5-458B-9C0E-91EC9E653365}" sibTransId="{840A41A4-563D-4481-850B-619E51DCEEE2}"/>
    <dgm:cxn modelId="{9B90C114-0FF8-4251-B9FA-EC8206DD9752}" type="presOf" srcId="{EE07D1ED-C87E-4627-B54B-40903A6FD853}" destId="{E0BA4C38-55E3-4033-AA30-B69D8A4164AB}" srcOrd="0" destOrd="0" presId="urn:microsoft.com/office/officeart/2005/8/layout/list1"/>
    <dgm:cxn modelId="{64675733-CE4D-4D9E-8523-9A7FD4E1BCB4}" type="presOf" srcId="{D0C588B9-F2C5-4FE7-AE7A-F6DD5F4E4E99}" destId="{51556B5D-7FA2-4BD5-A4E7-A9AE1FD89F42}" srcOrd="0" destOrd="2" presId="urn:microsoft.com/office/officeart/2005/8/layout/list1"/>
    <dgm:cxn modelId="{40CB7A3B-D66A-43E9-B00E-1FE11427AAF1}" type="presOf" srcId="{399140EB-138C-4C80-B5A1-F2A6F7E08E04}" destId="{F9DECB42-53F4-4BBF-8C1B-42CB69C96A05}" srcOrd="0" destOrd="0" presId="urn:microsoft.com/office/officeart/2005/8/layout/list1"/>
    <dgm:cxn modelId="{594EC53B-F4F3-48C4-8AB1-1592D0ED6ACF}" srcId="{D40595A1-562E-486E-8CA6-2E6300A02E1B}" destId="{399140EB-138C-4C80-B5A1-F2A6F7E08E04}" srcOrd="0" destOrd="0" parTransId="{38B8D34A-5C9A-40B6-986D-34E9294963ED}" sibTransId="{B319797F-0333-471A-A198-CCBBB581669D}"/>
    <dgm:cxn modelId="{D1E2133C-A8A2-4CCB-8F98-E097FBA29226}" type="presOf" srcId="{399140EB-138C-4C80-B5A1-F2A6F7E08E04}" destId="{90CBA494-0356-4CD7-93B2-B06AEDBFD25F}" srcOrd="1" destOrd="0" presId="urn:microsoft.com/office/officeart/2005/8/layout/list1"/>
    <dgm:cxn modelId="{A9C75F64-23F8-40E4-9555-AE90D9596D45}" srcId="{399140EB-138C-4C80-B5A1-F2A6F7E08E04}" destId="{3F9565F2-4DE2-41AD-8294-AB2A19DB7318}" srcOrd="0" destOrd="0" parTransId="{DF3EB06B-13DE-4407-9F4B-D80726CC6EA9}" sibTransId="{9D8B82B4-0B63-4553-AE7F-FA401E283FE8}"/>
    <dgm:cxn modelId="{3C4F1F72-F909-4834-9287-8DD643F3B4C4}" type="presOf" srcId="{3F9565F2-4DE2-41AD-8294-AB2A19DB7318}" destId="{51556B5D-7FA2-4BD5-A4E7-A9AE1FD89F42}" srcOrd="0" destOrd="0" presId="urn:microsoft.com/office/officeart/2005/8/layout/list1"/>
    <dgm:cxn modelId="{0288B07D-3A85-4375-B4D4-2B04CBADED84}" type="presOf" srcId="{EB4CF187-046D-44A9-AF2D-4D623E0FA387}" destId="{E0BA4C38-55E3-4033-AA30-B69D8A4164AB}" srcOrd="0" destOrd="1" presId="urn:microsoft.com/office/officeart/2005/8/layout/list1"/>
    <dgm:cxn modelId="{6BA4A382-FFA4-47D4-9A41-FBE6E4D1A150}" type="presOf" srcId="{18D54A00-9C5B-4EEE-BB53-C694B32BC58A}" destId="{02189CE0-644C-43BC-BBEE-F6A3E4C46DFA}" srcOrd="1" destOrd="0" presId="urn:microsoft.com/office/officeart/2005/8/layout/list1"/>
    <dgm:cxn modelId="{CA6892A2-6F45-4E61-B0FF-D313AF3BEC48}" srcId="{399140EB-138C-4C80-B5A1-F2A6F7E08E04}" destId="{332B0A0E-CF4E-48DC-B173-4D641DC6D31D}" srcOrd="1" destOrd="0" parTransId="{F64562BA-0AF7-4FAE-83FD-5FBB07CAA74E}" sibTransId="{696BADA1-47B2-4432-A10D-7EAD39EE39F5}"/>
    <dgm:cxn modelId="{62F05DAB-DFBB-4D4E-A134-9134AF765203}" type="presOf" srcId="{332B0A0E-CF4E-48DC-B173-4D641DC6D31D}" destId="{51556B5D-7FA2-4BD5-A4E7-A9AE1FD89F42}" srcOrd="0" destOrd="1" presId="urn:microsoft.com/office/officeart/2005/8/layout/list1"/>
    <dgm:cxn modelId="{DE3414BF-4EF6-4B2A-919C-D3E5C0799D2C}" type="presOf" srcId="{D40595A1-562E-486E-8CA6-2E6300A02E1B}" destId="{709D89EE-DDB8-4154-B314-81A711BB5FE1}" srcOrd="0" destOrd="0" presId="urn:microsoft.com/office/officeart/2005/8/layout/list1"/>
    <dgm:cxn modelId="{C2E820C2-D81A-48C9-8529-DAF23A77F5EB}" srcId="{399140EB-138C-4C80-B5A1-F2A6F7E08E04}" destId="{D0C588B9-F2C5-4FE7-AE7A-F6DD5F4E4E99}" srcOrd="2" destOrd="0" parTransId="{9C1D34C3-0886-4199-A6F9-799D39F573B5}" sibTransId="{6EBC1065-3025-459B-8951-D6A20984B87F}"/>
    <dgm:cxn modelId="{FB3726CF-5C2C-4B6D-874C-EAFE566B141A}" srcId="{18D54A00-9C5B-4EEE-BB53-C694B32BC58A}" destId="{EB4CF187-046D-44A9-AF2D-4D623E0FA387}" srcOrd="1" destOrd="0" parTransId="{5E21DE3E-07CA-40F6-8B80-33E871D0A23E}" sibTransId="{1A59ED44-99D0-4301-AE63-C7D13C6FDF06}"/>
    <dgm:cxn modelId="{3CE107E6-F09E-41BA-9E18-61F083769430}" srcId="{18D54A00-9C5B-4EEE-BB53-C694B32BC58A}" destId="{EE07D1ED-C87E-4627-B54B-40903A6FD853}" srcOrd="0" destOrd="0" parTransId="{21E03B99-7ACF-4C54-A5CC-DEFC26AB24F7}" sibTransId="{B1466AE2-5ABA-49C5-ADCF-E8F3F8B8E68F}"/>
    <dgm:cxn modelId="{15102E7A-028D-4B14-88CB-CD5E051E4211}" type="presParOf" srcId="{709D89EE-DDB8-4154-B314-81A711BB5FE1}" destId="{34F1801D-FE46-475B-BB66-23453B12358A}" srcOrd="0" destOrd="0" presId="urn:microsoft.com/office/officeart/2005/8/layout/list1"/>
    <dgm:cxn modelId="{DE68DB73-DE8D-4441-9CD8-016309A80D48}" type="presParOf" srcId="{34F1801D-FE46-475B-BB66-23453B12358A}" destId="{F9DECB42-53F4-4BBF-8C1B-42CB69C96A05}" srcOrd="0" destOrd="0" presId="urn:microsoft.com/office/officeart/2005/8/layout/list1"/>
    <dgm:cxn modelId="{44ACD0D8-EDAF-4C9E-AB5C-2B6F93BA85E3}" type="presParOf" srcId="{34F1801D-FE46-475B-BB66-23453B12358A}" destId="{90CBA494-0356-4CD7-93B2-B06AEDBFD25F}" srcOrd="1" destOrd="0" presId="urn:microsoft.com/office/officeart/2005/8/layout/list1"/>
    <dgm:cxn modelId="{B66D337A-9508-4CB6-A181-C070EBD50706}" type="presParOf" srcId="{709D89EE-DDB8-4154-B314-81A711BB5FE1}" destId="{A0E0643E-FCCE-4399-8208-C6165E507CC7}" srcOrd="1" destOrd="0" presId="urn:microsoft.com/office/officeart/2005/8/layout/list1"/>
    <dgm:cxn modelId="{51A24159-04E5-477D-A142-F80B502A4AE5}" type="presParOf" srcId="{709D89EE-DDB8-4154-B314-81A711BB5FE1}" destId="{51556B5D-7FA2-4BD5-A4E7-A9AE1FD89F42}" srcOrd="2" destOrd="0" presId="urn:microsoft.com/office/officeart/2005/8/layout/list1"/>
    <dgm:cxn modelId="{8BA7CC20-1387-463A-989B-444DB7B2CB92}" type="presParOf" srcId="{709D89EE-DDB8-4154-B314-81A711BB5FE1}" destId="{7F37E6C2-649F-48AC-90EF-41901802BBE3}" srcOrd="3" destOrd="0" presId="urn:microsoft.com/office/officeart/2005/8/layout/list1"/>
    <dgm:cxn modelId="{227408F8-74FC-48A1-90F2-E9093289832E}" type="presParOf" srcId="{709D89EE-DDB8-4154-B314-81A711BB5FE1}" destId="{928C1B02-6AC2-4CC3-8655-E00EFC71DE6F}" srcOrd="4" destOrd="0" presId="urn:microsoft.com/office/officeart/2005/8/layout/list1"/>
    <dgm:cxn modelId="{310C0441-4DC4-42F9-BB7F-DB430EBD3D83}" type="presParOf" srcId="{928C1B02-6AC2-4CC3-8655-E00EFC71DE6F}" destId="{5E56EF71-166C-49F2-8E16-EF9A0137801A}" srcOrd="0" destOrd="0" presId="urn:microsoft.com/office/officeart/2005/8/layout/list1"/>
    <dgm:cxn modelId="{DECE1F44-13CE-44F5-93EE-D50D4B2CE319}" type="presParOf" srcId="{928C1B02-6AC2-4CC3-8655-E00EFC71DE6F}" destId="{02189CE0-644C-43BC-BBEE-F6A3E4C46DFA}" srcOrd="1" destOrd="0" presId="urn:microsoft.com/office/officeart/2005/8/layout/list1"/>
    <dgm:cxn modelId="{496A5FED-D7A8-4DD2-8F7E-3D965D9417C3}" type="presParOf" srcId="{709D89EE-DDB8-4154-B314-81A711BB5FE1}" destId="{70C992C2-D71E-4BA5-BB1D-8497ADB9E088}" srcOrd="5" destOrd="0" presId="urn:microsoft.com/office/officeart/2005/8/layout/list1"/>
    <dgm:cxn modelId="{74E887B3-95B9-476C-B81A-FC9DD93C1870}" type="presParOf" srcId="{709D89EE-DDB8-4154-B314-81A711BB5FE1}" destId="{E0BA4C38-55E3-4033-AA30-B69D8A4164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3CB2-5501-4434-80A9-AEE55380F712}">
      <dsp:nvSpPr>
        <dsp:cNvPr id="0" name=""/>
        <dsp:cNvSpPr/>
      </dsp:nvSpPr>
      <dsp:spPr>
        <a:xfrm>
          <a:off x="410959" y="2217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Advanced reporting </a:t>
          </a:r>
        </a:p>
      </dsp:txBody>
      <dsp:txXfrm>
        <a:off x="410959" y="2217"/>
        <a:ext cx="3454896" cy="2072937"/>
      </dsp:txXfrm>
    </dsp:sp>
    <dsp:sp modelId="{764CC6D1-60FB-46E5-A5D7-F1DE10F35EBA}">
      <dsp:nvSpPr>
        <dsp:cNvPr id="0" name=""/>
        <dsp:cNvSpPr/>
      </dsp:nvSpPr>
      <dsp:spPr>
        <a:xfrm>
          <a:off x="4211344" y="2217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Monitoring and alerting</a:t>
          </a:r>
        </a:p>
      </dsp:txBody>
      <dsp:txXfrm>
        <a:off x="4211344" y="2217"/>
        <a:ext cx="3454896" cy="2072937"/>
      </dsp:txXfrm>
    </dsp:sp>
    <dsp:sp modelId="{A1439D61-EB1E-4C7E-A628-083F735FCD10}">
      <dsp:nvSpPr>
        <dsp:cNvPr id="0" name=""/>
        <dsp:cNvSpPr/>
      </dsp:nvSpPr>
      <dsp:spPr>
        <a:xfrm>
          <a:off x="2311151" y="2420644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Advanced data analytics</a:t>
          </a:r>
        </a:p>
      </dsp:txBody>
      <dsp:txXfrm>
        <a:off x="2311151" y="2420644"/>
        <a:ext cx="3454896" cy="2072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3157A-6A73-4021-A60E-A349E8EE2D44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4FD1-CD53-41F0-8639-480261B95752}">
      <dsp:nvSpPr>
        <dsp:cNvPr id="0" name=""/>
        <dsp:cNvSpPr/>
      </dsp:nvSpPr>
      <dsp:spPr>
        <a:xfrm>
          <a:off x="452604" y="299941"/>
          <a:ext cx="8167375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Improved decision making</a:t>
          </a:r>
        </a:p>
      </dsp:txBody>
      <dsp:txXfrm>
        <a:off x="452604" y="299941"/>
        <a:ext cx="8167375" cy="600267"/>
      </dsp:txXfrm>
    </dsp:sp>
    <dsp:sp modelId="{64851095-D784-4045-B48B-6F6FE6733B38}">
      <dsp:nvSpPr>
        <dsp:cNvPr id="0" name=""/>
        <dsp:cNvSpPr/>
      </dsp:nvSpPr>
      <dsp:spPr>
        <a:xfrm>
          <a:off x="77437" y="22490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C11CC9-1B72-4757-87E7-E354494E289A}">
      <dsp:nvSpPr>
        <dsp:cNvPr id="0" name=""/>
        <dsp:cNvSpPr/>
      </dsp:nvSpPr>
      <dsp:spPr>
        <a:xfrm>
          <a:off x="882738" y="1200053"/>
          <a:ext cx="7737241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Integrating architecture</a:t>
          </a:r>
        </a:p>
      </dsp:txBody>
      <dsp:txXfrm>
        <a:off x="882738" y="1200053"/>
        <a:ext cx="7737241" cy="600267"/>
      </dsp:txXfrm>
    </dsp:sp>
    <dsp:sp modelId="{D4D7C2C0-3265-4000-97C0-4148E03270C0}">
      <dsp:nvSpPr>
        <dsp:cNvPr id="0" name=""/>
        <dsp:cNvSpPr/>
      </dsp:nvSpPr>
      <dsp:spPr>
        <a:xfrm>
          <a:off x="507571" y="1125020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30C95C-D88D-4050-891D-99596B4DB04E}">
      <dsp:nvSpPr>
        <dsp:cNvPr id="0" name=""/>
        <dsp:cNvSpPr/>
      </dsp:nvSpPr>
      <dsp:spPr>
        <a:xfrm>
          <a:off x="1014754" y="2100166"/>
          <a:ext cx="7605224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Common user interface for data reporting and analysis</a:t>
          </a:r>
        </a:p>
      </dsp:txBody>
      <dsp:txXfrm>
        <a:off x="1014754" y="2100166"/>
        <a:ext cx="7605224" cy="600267"/>
      </dsp:txXfrm>
    </dsp:sp>
    <dsp:sp modelId="{90284E20-D654-4A0D-949E-BB288ECCE3DA}">
      <dsp:nvSpPr>
        <dsp:cNvPr id="0" name=""/>
        <dsp:cNvSpPr/>
      </dsp:nvSpPr>
      <dsp:spPr>
        <a:xfrm>
          <a:off x="639587" y="2025133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C8A68B-51CB-44A5-A6B4-796B6E3C623A}">
      <dsp:nvSpPr>
        <dsp:cNvPr id="0" name=""/>
        <dsp:cNvSpPr/>
      </dsp:nvSpPr>
      <dsp:spPr>
        <a:xfrm>
          <a:off x="882738" y="3000278"/>
          <a:ext cx="7737241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Common data repository fosters single version of company data</a:t>
          </a:r>
        </a:p>
      </dsp:txBody>
      <dsp:txXfrm>
        <a:off x="882738" y="3000278"/>
        <a:ext cx="7737241" cy="600267"/>
      </dsp:txXfrm>
    </dsp:sp>
    <dsp:sp modelId="{E18DE962-3AC6-45C4-A506-C08BB6356CA2}">
      <dsp:nvSpPr>
        <dsp:cNvPr id="0" name=""/>
        <dsp:cNvSpPr/>
      </dsp:nvSpPr>
      <dsp:spPr>
        <a:xfrm>
          <a:off x="507571" y="2925245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B1EF11-4454-4157-8B7F-1CB02B662DEA}">
      <dsp:nvSpPr>
        <dsp:cNvPr id="0" name=""/>
        <dsp:cNvSpPr/>
      </dsp:nvSpPr>
      <dsp:spPr>
        <a:xfrm>
          <a:off x="452604" y="3900391"/>
          <a:ext cx="8167375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Improved organizational performance</a:t>
          </a:r>
        </a:p>
      </dsp:txBody>
      <dsp:txXfrm>
        <a:off x="452604" y="3900391"/>
        <a:ext cx="8167375" cy="600267"/>
      </dsp:txXfrm>
    </dsp:sp>
    <dsp:sp modelId="{33E68F25-DE20-4ECA-AEE0-97B377DE984B}">
      <dsp:nvSpPr>
        <dsp:cNvPr id="0" name=""/>
        <dsp:cNvSpPr/>
      </dsp:nvSpPr>
      <dsp:spPr>
        <a:xfrm>
          <a:off x="77437" y="382535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7DF51-9FEE-4054-8F02-0F80B4B6114F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F23D3-2A50-4D13-A211-AF4E6558C2FC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storage improvements</a:t>
          </a:r>
        </a:p>
      </dsp:txBody>
      <dsp:txXfrm>
        <a:off x="432681" y="100820"/>
        <a:ext cx="5596398" cy="532758"/>
      </dsp:txXfrm>
    </dsp:sp>
    <dsp:sp modelId="{21DA2D40-AC23-4A2C-8B19-725A309B8F2A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6129-5FDD-4B0E-8070-356C67E7B5C3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intelligence appliances</a:t>
          </a:r>
        </a:p>
      </dsp:txBody>
      <dsp:txXfrm>
        <a:off x="432681" y="1008020"/>
        <a:ext cx="5596398" cy="532758"/>
      </dsp:txXfrm>
    </dsp:sp>
    <dsp:sp modelId="{7D900348-1BD0-4A7F-B276-2EB7BFA76E6C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D7ADC-2C5F-4AF0-A3ED-47FEE622961A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intelligence as a service</a:t>
          </a:r>
        </a:p>
      </dsp:txBody>
      <dsp:txXfrm>
        <a:off x="432681" y="1915221"/>
        <a:ext cx="5596398" cy="532758"/>
      </dsp:txXfrm>
    </dsp:sp>
    <dsp:sp modelId="{12E59C97-5DD6-4AE5-9ADF-D536E9DA585C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F4634-83F6-4997-A418-8A481DEAF068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Big Data analytics</a:t>
          </a:r>
        </a:p>
      </dsp:txBody>
      <dsp:txXfrm>
        <a:off x="432681" y="2822420"/>
        <a:ext cx="5596398" cy="532758"/>
      </dsp:txXfrm>
    </dsp:sp>
    <dsp:sp modelId="{0FB9BB7A-E202-4146-B829-8BB375E72934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D16D3-3DB6-498A-8EF9-09D1CCFCF34E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 analytics</a:t>
          </a:r>
        </a:p>
      </dsp:txBody>
      <dsp:txXfrm>
        <a:off x="432681" y="3729621"/>
        <a:ext cx="559639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12C6C-BC58-4F6B-8029-A4D389E660F1}">
      <dsp:nvSpPr>
        <dsp:cNvPr id="0" name=""/>
        <dsp:cNvSpPr/>
      </dsp:nvSpPr>
      <dsp:spPr>
        <a:xfrm>
          <a:off x="0" y="284294"/>
          <a:ext cx="8229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Numeric values that represent a specific business aspect</a:t>
          </a:r>
          <a:endParaRPr lang="en-US" sz="1800" kern="1200" dirty="0"/>
        </a:p>
      </dsp:txBody>
      <dsp:txXfrm>
        <a:off x="0" y="284294"/>
        <a:ext cx="8229600" cy="737100"/>
      </dsp:txXfrm>
    </dsp:sp>
    <dsp:sp modelId="{D7ADAF65-D9EF-4F11-A203-D2711BC37033}">
      <dsp:nvSpPr>
        <dsp:cNvPr id="0" name=""/>
        <dsp:cNvSpPr/>
      </dsp:nvSpPr>
      <dsp:spPr>
        <a:xfrm>
          <a:off x="411480" y="18614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Facts</a:t>
          </a:r>
          <a:endParaRPr lang="en-US" sz="1800" kern="1200" dirty="0"/>
        </a:p>
      </dsp:txBody>
      <dsp:txXfrm>
        <a:off x="437419" y="44553"/>
        <a:ext cx="5708842" cy="479482"/>
      </dsp:txXfrm>
    </dsp:sp>
    <dsp:sp modelId="{5FAD4A2A-1AB5-439B-B79D-042F67C00190}">
      <dsp:nvSpPr>
        <dsp:cNvPr id="0" name=""/>
        <dsp:cNvSpPr/>
      </dsp:nvSpPr>
      <dsp:spPr>
        <a:xfrm>
          <a:off x="0" y="1384274"/>
          <a:ext cx="8229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Qualifying characteristics that provide additional perspectives to a given fact</a:t>
          </a:r>
          <a:endParaRPr lang="en-US" sz="1800" kern="1200" dirty="0"/>
        </a:p>
      </dsp:txBody>
      <dsp:txXfrm>
        <a:off x="0" y="1384274"/>
        <a:ext cx="8229600" cy="992250"/>
      </dsp:txXfrm>
    </dsp:sp>
    <dsp:sp modelId="{EFD4FDA3-F924-4BD0-A989-092BD73E55B2}">
      <dsp:nvSpPr>
        <dsp:cNvPr id="0" name=""/>
        <dsp:cNvSpPr/>
      </dsp:nvSpPr>
      <dsp:spPr>
        <a:xfrm>
          <a:off x="411480" y="1118594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Dimensions</a:t>
          </a:r>
          <a:endParaRPr lang="en-US" sz="1800" kern="1200" dirty="0"/>
        </a:p>
      </dsp:txBody>
      <dsp:txXfrm>
        <a:off x="437419" y="1144533"/>
        <a:ext cx="5708842" cy="479482"/>
      </dsp:txXfrm>
    </dsp:sp>
    <dsp:sp modelId="{0C06E4E5-A65B-4754-A01C-D1FEC5DB523A}">
      <dsp:nvSpPr>
        <dsp:cNvPr id="0" name=""/>
        <dsp:cNvSpPr/>
      </dsp:nvSpPr>
      <dsp:spPr>
        <a:xfrm>
          <a:off x="0" y="2739405"/>
          <a:ext cx="8229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Used to search, filter, and classify facts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b="1" kern="1200" dirty="0"/>
            <a:t>Slice and dice</a:t>
          </a:r>
          <a:r>
            <a:rPr lang="en-US" altLang="en-US" sz="1800" kern="1200" dirty="0"/>
            <a:t>: Ability to focus on slices of the data cube for more detailed analysis</a:t>
          </a:r>
          <a:endParaRPr lang="en-US" sz="1800" kern="1200" dirty="0"/>
        </a:p>
      </dsp:txBody>
      <dsp:txXfrm>
        <a:off x="0" y="2739405"/>
        <a:ext cx="8229600" cy="1247400"/>
      </dsp:txXfrm>
    </dsp:sp>
    <dsp:sp modelId="{428BDE33-3877-412B-808A-79C2FB0CE804}">
      <dsp:nvSpPr>
        <dsp:cNvPr id="0" name=""/>
        <dsp:cNvSpPr/>
      </dsp:nvSpPr>
      <dsp:spPr>
        <a:xfrm>
          <a:off x="411480" y="2473724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Attributes </a:t>
          </a:r>
          <a:endParaRPr lang="en-US" sz="1800" kern="1200" dirty="0"/>
        </a:p>
      </dsp:txBody>
      <dsp:txXfrm>
        <a:off x="437419" y="2499663"/>
        <a:ext cx="5708842" cy="479482"/>
      </dsp:txXfrm>
    </dsp:sp>
    <dsp:sp modelId="{CF483D06-6059-4DBC-807D-33B93DB1CD20}">
      <dsp:nvSpPr>
        <dsp:cNvPr id="0" name=""/>
        <dsp:cNvSpPr/>
      </dsp:nvSpPr>
      <dsp:spPr>
        <a:xfrm>
          <a:off x="0" y="4349685"/>
          <a:ext cx="8229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Provides a top-down data organization</a:t>
          </a:r>
          <a:endParaRPr lang="en-US" sz="1800" kern="1200" dirty="0"/>
        </a:p>
      </dsp:txBody>
      <dsp:txXfrm>
        <a:off x="0" y="4349685"/>
        <a:ext cx="8229600" cy="737100"/>
      </dsp:txXfrm>
    </dsp:sp>
    <dsp:sp modelId="{03B34D82-51D0-4512-A0C4-D5A97D651CCF}">
      <dsp:nvSpPr>
        <dsp:cNvPr id="0" name=""/>
        <dsp:cNvSpPr/>
      </dsp:nvSpPr>
      <dsp:spPr>
        <a:xfrm>
          <a:off x="411480" y="4084005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Attribute hierarchy</a:t>
          </a:r>
          <a:endParaRPr lang="en-US" sz="1800" kern="1200" dirty="0"/>
        </a:p>
      </dsp:txBody>
      <dsp:txXfrm>
        <a:off x="437419" y="4109944"/>
        <a:ext cx="57088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6B5D-7FA2-4BD5-A4E7-A9AE1FD89F42}">
      <dsp:nvSpPr>
        <dsp:cNvPr id="0" name=""/>
        <dsp:cNvSpPr/>
      </dsp:nvSpPr>
      <dsp:spPr>
        <a:xfrm>
          <a:off x="0" y="404699"/>
          <a:ext cx="8077200" cy="220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with GROUP BY clause to generate aggregates by different dimensions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Enables subtotal for each column listed except for the last one, which gets a grand total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Order of column list important</a:t>
          </a:r>
        </a:p>
      </dsp:txBody>
      <dsp:txXfrm>
        <a:off x="0" y="404699"/>
        <a:ext cx="8077200" cy="2205000"/>
      </dsp:txXfrm>
    </dsp:sp>
    <dsp:sp modelId="{90CBA494-0356-4CD7-93B2-B06AEDBFD25F}">
      <dsp:nvSpPr>
        <dsp:cNvPr id="0" name=""/>
        <dsp:cNvSpPr/>
      </dsp:nvSpPr>
      <dsp:spPr>
        <a:xfrm>
          <a:off x="403860" y="35699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ROLLUP extension</a:t>
          </a:r>
        </a:p>
      </dsp:txBody>
      <dsp:txXfrm>
        <a:off x="439886" y="71725"/>
        <a:ext cx="5581988" cy="665948"/>
      </dsp:txXfrm>
    </dsp:sp>
    <dsp:sp modelId="{E0BA4C38-55E3-4033-AA30-B69D8A4164AB}">
      <dsp:nvSpPr>
        <dsp:cNvPr id="0" name=""/>
        <dsp:cNvSpPr/>
      </dsp:nvSpPr>
      <dsp:spPr>
        <a:xfrm>
          <a:off x="0" y="3113699"/>
          <a:ext cx="80772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with GROUP BY clause to generate aggregates by the listed columns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Includes the last column</a:t>
          </a:r>
        </a:p>
      </dsp:txBody>
      <dsp:txXfrm>
        <a:off x="0" y="3113699"/>
        <a:ext cx="8077200" cy="1575000"/>
      </dsp:txXfrm>
    </dsp:sp>
    <dsp:sp modelId="{02189CE0-644C-43BC-BBEE-F6A3E4C46DFA}">
      <dsp:nvSpPr>
        <dsp:cNvPr id="0" name=""/>
        <dsp:cNvSpPr/>
      </dsp:nvSpPr>
      <dsp:spPr>
        <a:xfrm>
          <a:off x="403860" y="2744699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CUBE extension</a:t>
          </a:r>
        </a:p>
      </dsp:txBody>
      <dsp:txXfrm>
        <a:off x="439886" y="2780725"/>
        <a:ext cx="55819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08T20:45:14.6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8781 2115 3777 0 0,'13'-9'3433'0'0,"-8"5"-2911"0"0,0 1 1 0 0,0-1 0 0 0,1 1 0 0 0,-1 1-1 0 0,1-1-522 0 0,10-4 1598 0 0,0-1 0 0 0,0 0-1 0 0,11-10-1597 0 0,-12 9 619 0 0,55-38 1538 0 0,-52 37-1780 0 0,-3 0 135 0 0,0 2 1 0 0,14-6-513 0 0,-24 12 80 0 0,0 0-1 0 0,0 1 1 0 0,-1 0-1 0 0,1 0 1 0 0,0 0-1 0 0,0 0 1 0 0,0 1-1 0 0,0-1 1 0 0,1 1-1 0 0,-1 1 1 0 0,0-1-1 0 0,0 1-79 0 0,16 3 340 0 0,0 1 0 0 0,-1 1 0 0 0,1 1 1 0 0,18 10-341 0 0,-19-8 232 0 0,1 0 0 0 0,0-2 1 0 0,0 0-1 0 0,1-1 1 0 0,0-1-1 0 0,6 0-232 0 0,-1-2 192 0 0,16 3 349 0 0,17-1-541 0 0,8-2 262 0 0,9 0 408 0 0,49-5-670 0 0,-93-2 89 0 0,0-2 1 0 0,0-1-1 0 0,-1-2 0 0 0,14-6-89 0 0,10-2 94 0 0,-28 9-56 0 0,17-6 84 0 0,1 3 0 0 0,39-5-122 0 0,28 3 338 0 0,25 5-338 0 0,32 4 268 0 0,-56-1-102 0 0,-60 5-94 0 0,2-1 60 0 0,0 2 1 0 0,16 5-133 0 0,68 8 180 0 0,49 5-28 0 0,4-8-21 0 0,-92-8 8 0 0,-87-2-114 0 0,-1-1 0 0 0,0-1 0 0 0,0 0 1 0 0,0-1-1 0 0,1 0 0 0 0,-2-1 0 0 0,1-1 0 0 0,0 0 0 0 0,11-5-25 0 0,-9 3 16 0 0,0 1 0 0 0,0 0 0 0 0,0 1 0 0 0,0 1 1 0 0,1 0-1 0 0,-1 1 0 0 0,1 1 0 0 0,7 0-16 0 0,22 0 48 0 0,-24 0-34 0 0,1 1 1 0 0,-1 1-1 0 0,1 0 1 0 0,-1 2-1 0 0,5 1-14 0 0,0 2 16 0 0,1-2 0 0 0,0-1 0 0 0,6-1-16 0 0,85-1 87 0 0,-70-2-36 0 0,129 9 186 0 0,-148-5-226 0 0,-19-1-6 0 0,0-1 1 0 0,0 0 0 0 0,-1-1 0 0 0,1 0-1 0 0,0 0 1 0 0,5-2-6 0 0,117-19 104 0 0,-19 3-37 0 0,-33 8-35 0 0,-46 7-17 0 0,-1 1 0 0 0,7 2-15 0 0,-18 1 9 0 0,-15-1-9 0 0,0 1 1 0 0,1 0-1 0 0,-1 0 1 0 0,0 1-1 0 0,2 0 0 0 0,-2 0 1 0 0,1 0 0 0 0,-1-1 0 0 0,0 0 1 0 0,0 0-1 0 0,2-1-1 0 0,6 1-18 0 0,-1 1 0 0 0,1 0 0 0 0,-1 0 0 0 0,0 2 0 0 0,14 4 18 0 0,-27-8-38 0 0,0 0 1 0 0,0 0 0 0 0,0 1 1 0 0,0-1-1 0 0,0 0 0 0 0,0 1 0 0 0,0-1 1 0 0,0 1-1 0 0,0-1 0 0 0,0 1 1 0 0,0-1-1 0 0,-1 1 0 0 0,1-1 0 0 0,0 1 1 0 0,0 0-1 0 0,0 0 0 0 0,-1-1 1 0 0,1 1-1 0 0,0 0 0 0 0,-1 0 37 0 0,2 4-822 0 0,-1-3-194 0 0,-2-4-1871 0 0,1 1 2701 0 0,0 1 0 0 0,-1-1 0 0 0,1 0 0 0 0,0 1 0 0 0,0-1 0 0 0,0 1 0 0 0,0-1 0 0 0,0 0 0 0 0,0 1 0 0 0,-1-1 0 0 0,2 1 0 0 0,-1-1 0 0 0,0 0 0 0 0,0 1 0 0 0,0-1 0 0 0,0 1 0 0 0,0-1 0 0 0,0 1 0 0 0,1-1 0 0 0,-1 0 0 0 0,0 1 0 0 0,0-1 0 0 0,1 1 0 0 0,-1-1 0 0 0,0 1 0 0 0,1-1 186 0 0,3-5-2311 0 0</inkml:trace>
  <inkml:trace contextRef="#ctx0" brushRef="#br0" timeOffset="-4441.591">16296 817 3969 0 0,'-3'15'1393'0'0,"0"-1"1"0"0,1 1-1 0 0,0-1 0 0 0,1 1 1 0 0,1 0-1 0 0,1 11-1393 0 0,0 4 1559 0 0,0 2 1212 0 0,5 26-2771 0 0,-2-20 1388 0 0,-1 2-1388 0 0,-1 10 404 0 0,-2-1 1 0 0,-4 15-405 0 0,3-56-249 0 0,-1 0-1 0 0,1 0 0 0 0,-1-1 1 0 0,-1 1-1 0 0,0-1 1 0 0,0 1-1 0 0,0-1 1 0 0,-1 0-1 0 0,0 0 1 0 0,-5 6 249 0 0,9-13-65 0 0,0 1 1 0 0,0-1-1 0 0,0 0 0 0 0,0 1 1 0 0,0-1-1 0 0,-1 0 1 0 0,1 0-1 0 0,0 1 1 0 0,0-1-1 0 0,-1 0 0 0 0,1 0 1 0 0,0 0-1 0 0,0 1 1 0 0,-1-1-1 0 0,1 0 0 0 0,0 0 1 0 0,0 0-1 0 0,-1 0 1 0 0,1 0-1 0 0,0 1 1 0 0,-1-1-1 0 0,1 0 0 0 0,0 0 1 0 0,-1 0-1 0 0,1 0 1 0 0,0 0-1 0 0,0 0 0 0 0,-1 0 1 0 0,1 0-1 0 0,0 0 1 0 0,-1 0-1 0 0,1 0 0 0 0,0 0 1 0 0,-1-1-1 0 0,1 1 1 0 0,0 0-1 0 0,-1 0 1 0 0,1 0-1 0 0,0 0 0 0 0,0 0 1 0 0,-1-1-1 0 0,1 1 1 0 0,0 0-1 0 0,0 0 0 0 0,-1 0 1 0 0,1-1-1 0 0,0 1 1 0 0,0 0-1 0 0,0 0 1 0 0,-1-1-1 0 0,1 1 0 0 0,0 0 1 0 0,0-1-1 0 0,0 1 65 0 0,-1-2-489 0 0,0 0 0 0 0,0 0 0 0 0,0 0 0 0 0,0 0 0 0 0,1 0-1 0 0,-1 0 1 0 0,1 0 0 0 0,0 0 0 0 0,-1 0 489 0 0,1-40-3229 0 0,-2 12 804 0 0</inkml:trace>
  <inkml:trace contextRef="#ctx0" brushRef="#br0" timeOffset="-4197.095">16231 336 3777 0 0,'-1'11'4531'0'0,"-5"42"-2245"0"0,-13 154 287 0 0,8 62-2595 0 0,11-264-32 0 0,0-1-1 0 0,1 0 0 0 0,-1 1 0 0 0,1-1 0 0 0,0 0 1 0 0,0 0-1 0 0,0 0 0 0 0,0 1 0 0 0,2 2 55 0 0,1-1-273 0 0</inkml:trace>
  <inkml:trace contextRef="#ctx0" brushRef="#br0" timeOffset="-3128.751">16427 1102 3465 0 0,'2'20'1499'0'0,"-2"0"0"0"0,0 1 0 0 0,-1-1 0 0 0,-2 0-1499 0 0,3-20 24 0 0,0 1 1 0 0,0-1-1 0 0,0 1 1 0 0,0-1-1 0 0,0 1 1 0 0,0-1-1 0 0,0 1 1 0 0,0-1 0 0 0,0 1-1 0 0,0-1 1 0 0,-1 1-1 0 0,1-1 1 0 0,0 0-1 0 0,0 1 1 0 0,0-1-1 0 0,-1 1 1 0 0,1-1-1 0 0,0 0 1 0 0,-1 1 0 0 0,1-1-25 0 0,0 0 30 0 0,-1 0 1 0 0,1-1-1 0 0,0 1 1 0 0,0-1-1 0 0,0 1 0 0 0,-1 0 1 0 0,1-1-1 0 0,0 1 1 0 0,0 0-1 0 0,0-1 1 0 0,0 1-1 0 0,0-1 1 0 0,0 1-1 0 0,0 0 1 0 0,0-1-1 0 0,0 1 1 0 0,0-1-1 0 0,0 1 1 0 0,0-1-1 0 0,0 1 1 0 0,0 0-1 0 0,0-1-30 0 0,21-144 2287 0 0,-2 8-1391 0 0,-5 51-465 0 0,14-68 322 0 0,-28 152-731 0 0,6-18 95 0 0,-6 20-107 0 0,0-1 0 0 0,1 1 0 0 0,-1 0 0 0 0,0-1 0 0 0,0 1 0 0 0,0-1 0 0 0,1 1 0 0 0,-1-1 0 0 0,0 1 0 0 0,1 0 0 0 0,-1-1 0 0 0,0 1 0 0 0,1 0 0 0 0,-1-1 0 0 0,0 1 0 0 0,1 0 0 0 0,-1-1 0 0 0,0 1 0 0 0,1 0 0 0 0,-1 0 0 0 0,1-1 0 0 0,-1 1 0 0 0,1 0 0 0 0,-1 0 0 0 0,1 0 0 0 0,-1 0 0 0 0,1 0 0 0 0,-1 0 0 0 0,1 0 0 0 0,-1-1 0 0 0,1 2 0 0 0,-1-1 0 0 0,1 0 0 0 0,-1 0 0 0 0,1 0 0 0 0,-1 0 0 0 0,1 0 0 0 0,-1 0 0 0 0,1 0-10 0 0,0 1 14 0 0,0 0 1 0 0,-1 0-1 0 0,1 0 0 0 0,0 0 0 0 0,0-1 1 0 0,-1 1-1 0 0,1 0 0 0 0,-1 0 1 0 0,1 0-1 0 0,-1 0 0 0 0,1 0 1 0 0,-1 1-1 0 0,1-1 0 0 0,-1 0 0 0 0,0 0 1 0 0,0 0-1 0 0,1 0 0 0 0,-1 1-14 0 0,1 2 36 0 0,5 28 130 0 0,-1 2 0 0 0,-2-1 0 0 0,0 33-166 0 0,0 3 9 0 0,-1-51-12 0 0,0 0-1 0 0,1 0 0 0 0,3 9 4 0 0,-6-26 2 0 0,1 1 0 0 0,-1-1-1 0 0,1 0 1 0 0,-1 0-1 0 0,1 1 1 0 0,0-1-1 0 0,-1 0 1 0 0,1 0-1 0 0,0 0 1 0 0,0 0-1 0 0,0 0 1 0 0,0 0 0 0 0,0 0-1 0 0,0 0 1 0 0,0 0-1 0 0,0-1 1 0 0,0 1-1 0 0,1 0 1 0 0,-1-1-1 0 0,0 1 1 0 0,0 0-1 0 0,1-1 1 0 0,-1 0-1 0 0,0 1 1 0 0,1-1 0 0 0,-1 0-1 0 0,0 0 1 0 0,1 0-1 0 0,-1 0-1 0 0,1 0 5 0 0,0 0-1 0 0,1 0 1 0 0,-1 0-1 0 0,0 0 1 0 0,0-1-1 0 0,0 1 1 0 0,-1-1-1 0 0,1 0 1 0 0,0 1-1 0 0,0-1 0 0 0,0 0 1 0 0,0 0-1 0 0,-1 0 1 0 0,1 0-1 0 0,0-1 1 0 0,-1 1-1 0 0,1 0 1 0 0,1-2-5 0 0,4-7 8 0 0,-1-1-1 0 0,0 1 1 0 0,0-1-1 0 0,-1 0 1 0 0,0 0 0 0 0,3-10-8 0 0,5-13 11 0 0,-8 23-10 0 0,1 0-1 0 0,0 0 1 0 0,4-3-1 0 0,-3 4 5 0 0,-1-1 0 0 0,6-10-5 0 0,-3 1 30 0 0,1 0 0 0 0,1 1 0 0 0,1 0 0 0 0,4-4-30 0 0,-14 21 11 0 0,-1-1 0 0 0,1 1 0 0 0,-1-1 0 0 0,1 1 0 0 0,-1-1 0 0 0,0 0 0 0 0,0 1 0 0 0,1-3-11 0 0,-2 5 2 0 0,0 0 0 0 0,0 0 0 0 0,0-1 0 0 0,0 1 1 0 0,0 0-1 0 0,0 0 0 0 0,0 0 0 0 0,0-1 0 0 0,0 1 0 0 0,0 0 0 0 0,0 0 0 0 0,0-1 0 0 0,0 1 0 0 0,0 0 0 0 0,1 0 0 0 0,-1 0 0 0 0,0 0 0 0 0,0-1 0 0 0,0 1 0 0 0,0 0 0 0 0,0 0 1 0 0,1 0-1 0 0,-1 0 0 0 0,0-1 0 0 0,0 1 0 0 0,0 0 0 0 0,1 0 0 0 0,-1 0 0 0 0,0 0 0 0 0,0 0 0 0 0,0 0 0 0 0,1 0 0 0 0,-1 0 0 0 0,0 0 0 0 0,0 0 0 0 0,1 0 0 0 0,-1 0 0 0 0,0 0 1 0 0,0 0-1 0 0,1 0 0 0 0,-1 0 0 0 0,0 0 0 0 0,0 0 0 0 0,0 0 0 0 0,1 0 0 0 0,-1 0 0 0 0,0 0 0 0 0,0 0 0 0 0,1 0 0 0 0,-1 0 0 0 0,0 0 0 0 0,0 1 0 0 0,0-1 0 0 0,0 0 0 0 0,1 0 1 0 0,-1 0-1 0 0,0 0 0 0 0,0 1-2 0 0,1 0 4 0 0,0 0 0 0 0,0 0 1 0 0,0 1-1 0 0,0-1 0 0 0,0 0 1 0 0,-1 1-1 0 0,1-1 1 0 0,-1 1-1 0 0,1 0-4 0 0,4 15 19 0 0,-1 0 0 0 0,-1 0 0 0 0,0 1 0 0 0,-1 11-19 0 0,2 20 3 0 0,-1 12-3 0 0,-2-33-4 0 0,0-1 0 0 0,4 19 4 0 0,1 1-12 0 0,-6-34-1 0 0,1 0 0 0 0,1 0 0 0 0,1 0 0 0 0,0 0 0 0 0,0-1 0 0 0,1 1 0 0 0,2 3 13 0 0,12 19-96 0 0,-14-28 47 0 0,-1 0-1 0 0,2 0 1 0 0,2 3 49 0 0,1 3-93 0 0,-7-11 54 0 0,1 0 0 0 0,0 0 1 0 0,0 0-1 0 0,0 0 0 0 0,0 0 1 0 0,0 0-1 0 0,0 0 39 0 0,9 7-335 0 0,-6-3 196 0 0,-3-4 95 0 0,-1-1 0 0 0,1 1 0 0 0,0 0 0 0 0,-1 0 0 0 0,0 0 0 0 0,1-1 0 0 0,-1 2 44 0 0,5 8-121 0 0,-4-9 109 0 0,-1 1 1 0 0,1 0-1 0 0,-1 0 0 0 0,0 0 1 0 0,1 0-1 0 0,-1 0 0 0 0,-1 0 1 0 0,1 2 11 0 0,10 71 255 0 0,-3 1 0 0 0,-4 1 0 0 0,-5 66-255 0 0,0-109 596 0 0,1-34-295 0 0,-2-4-176 0 0,-1-5-13 0 0,-1-75 414 0 0,-2 16-238 0 0,3-41-288 0 0,8-67 72 0 0,-3 122-63 0 0,4-66 35 0 0,18-92-44 0 0,-21 189 15 0 0,2-1 1 0 0,1 0 0 0 0,0 1 0 0 0,2 0-1 0 0,0 1 1 0 0,10-18-16 0 0,-18 38 1 0 0,4-5 15 0 0,0 0 0 0 0,0 0-1 0 0,0 0 1 0 0,1 0-16 0 0,-4 4 4 0 0,0 1 1 0 0,0 0 0 0 0,0 0-1 0 0,0 0 1 0 0,0 0-1 0 0,0 0 1 0 0,0 1-1 0 0,0-1 1 0 0,1 0 0 0 0,-1 0-1 0 0,0 1 1 0 0,0-1-1 0 0,1 1 1 0 0,-1-1-1 0 0,0 1 1 0 0,1-1 0 0 0,-1 1-1 0 0,1 0 1 0 0,-1 0-1 0 0,0 0 1 0 0,1 0-1 0 0,-1 0 1 0 0,1 0 0 0 0,0 0-5 0 0,-1 1 3 0 0,0-1 0 0 0,0 1 0 0 0,0-1 0 0 0,-1 1 0 0 0,1-1 0 0 0,0 1 1 0 0,0 0-1 0 0,0 0 0 0 0,-1-1 0 0 0,1 1 0 0 0,-1 0 0 0 0,1 0 0 0 0,0 0 1 0 0,-1 0-1 0 0,1 0 0 0 0,-1 0 0 0 0,0 0 0 0 0,1 0 0 0 0,-1 0 0 0 0,0 0 0 0 0,0 0 1 0 0,1 0-4 0 0,3 29 42 0 0,-4-24-32 0 0,1 3-4 0 0,-1 1 0 0 0,-1-1 0 0 0,1 1-1 0 0,-2-1 1 0 0,1 1 0 0 0,-1-1 0 0 0,0 0 0 0 0,-1 0 0 0 0,0 0 0 0 0,-1 0-1 0 0,-4 7-5 0 0,-7 11-41 0 0,-1-1-1 0 0,-20 25 42 0 0,9-14-77 0 0,1 7-48 0 0,4-15 19 0 0,-27 39-571 0 0,47-67 588 0 0,1 1 0 0 0,1 0-1 0 0,-1 0 1 0 0,0-1 0 0 0,0 1 0 0 0,1 0 0 0 0,-1 0 0 0 0,1 0 0 0 0,-1 0 0 0 0,1 0 89 0 0,0-2-25 0 0,0 1 1 0 0,0-1-1 0 0,0 0 0 0 0,0 0 1 0 0,0 1-1 0 0,0-1 1 0 0,0 0-1 0 0,0 0 0 0 0,0 1 1 0 0,0-1-1 0 0,0 0 0 0 0,0 0 1 0 0,0 1-1 0 0,1-1 1 0 0,-1 0-1 0 0,0 0 0 0 0,0 1 1 0 0,0-1-1 0 0,0 0 1 0 0,1 0-1 0 0,-1 0 0 0 0,0 1 1 0 0,0-1-1 0 0,0 0 1 0 0,1 0-1 0 0,-1 0 0 0 0,0 0 1 0 0,0 0-1 0 0,1 1 25 0 0,0-1-37 0 0,0 0 0 0 0,0 0 1 0 0,0 0-1 0 0,0 0 0 0 0,-1 0 0 0 0,1 0 0 0 0,0 0 0 0 0,0-1 0 0 0,0 1 1 0 0,0 0-1 0 0,0 0 0 0 0,0-1 0 0 0,0 1 0 0 0,0-1 37 0 0,8-3-196 0 0,-1 0 1 0 0,0-1-1 0 0,0 0 0 0 0,0-1 0 0 0,-1 0 1 0 0,5-5 195 0 0,11-11-138 0 0,7-10 138 0 0,2-7 131 0 0,-1-2-1 0 0,18-31-130 0 0,-26 37 264 0 0,-12 17 230 0 0,-8 43 125 0 0,0 28-73 0 0,5 41 70 0 0,-6-77-487 0 0,1 0-1 0 0,1 0 1 0 0,1 0-1 0 0,2 5-128 0 0,-4-16 50 0 0,-1 1 1 0 0,1-1-1 0 0,1 0 0 0 0,-1 0 1 0 0,1 0-1 0 0,0-1 1 0 0,0 1-1 0 0,1-1 0 0 0,0 0 1 0 0,2 1-51 0 0,-4-3 24 0 0,0-1 0 0 0,0 1 1 0 0,0-1-1 0 0,0 0 1 0 0,1-1-1 0 0,-1 1 0 0 0,1-1 1 0 0,-1 1-1 0 0,1-1 0 0 0,0 0 1 0 0,0 0-1 0 0,-1 0 1 0 0,1-1-1 0 0,0 0 0 0 0,0 1 1 0 0,0-1-1 0 0,0-1 1 0 0,-1 1-1 0 0,3-1-24 0 0,2 0 23 0 0,0-1 0 0 0,-1-1 0 0 0,1 1 0 0 0,-1-1 0 0 0,1-1 0 0 0,-1 1 0 0 0,0-1 0 0 0,0-1 0 0 0,-1 1 0 0 0,3-3-23 0 0,6-6 36 0 0,0 0 0 0 0,-1-2 1 0 0,7-8-37 0 0,-17 19 2 0 0,-1 0 0 0 0,0 0 0 0 0,0 1 1 0 0,0-2-1 0 0,0 1 0 0 0,-1 0 0 0 0,1-1 0 0 0,-1 1 1 0 0,-1-1-1 0 0,1 1 0 0 0,0-1 0 0 0,-1-2-2 0 0,9-67-1 0 0,-10 64-7 0 0,1 0 1 0 0,-2 0-1 0 0,1-1 1 0 0,-2 1-1 0 0,1 0 1 0 0,-1 0-1 0 0,-1 0 1 0 0,0 0-1 0 0,-3-9 8 0 0,-6-8-55 0 0,0 0 1 0 0,-11-15 54 0 0,19 35-10 0 0,0 1 1 0 0,-1 1 0 0 0,1-1-1 0 0,-1 1 1 0 0,0-1 0 0 0,-1 1-1 0 0,1 1 1 0 0,-1-1 0 0 0,0 1-1 0 0,-1 0 10 0 0,5 2-3 0 0,-1 0 0 0 0,1 1 0 0 0,-1 0-1 0 0,1-1 1 0 0,-1 1 0 0 0,0 0 0 0 0,1 0 0 0 0,-1 1-1 0 0,0-1 1 0 0,0 0 0 0 0,0 1 0 0 0,0 0 0 0 0,1 0 0 0 0,-1 0-1 0 0,0 0 1 0 0,0 0 0 0 0,0 0 0 0 0,0 1 0 0 0,0 0-1 0 0,1-1 1 0 0,-1 1 0 0 0,0 0 0 0 0,0 0 0 0 0,1 0-1 0 0,-1 1 4 0 0,-5 3-17 0 0,-1 0 0 0 0,2 1 0 0 0,-1 0 0 0 0,1 1 0 0 0,0-1 0 0 0,-5 7 17 0 0,7-8-31 0 0,1 1 1 0 0,0-1-1 0 0,0 1 1 0 0,1 0-1 0 0,-1 0 1 0 0,1 1-1 0 0,1-1 1 0 0,-3 6 30 0 0,1 2-279 0 0,1-1-1 0 0,0 1 1 0 0,1 1 0 0 0,0-1 279 0 0,2-9-253 0 0,-1 0 1 0 0,2 0-1 0 0,-1 0 0 0 0,0 0 0 0 0,1 0 1 0 0,0 0-1 0 0,0 0 0 0 0,1 0 0 0 0,-1 0 1 0 0,1 0-1 0 0,0-1 0 0 0,2 4 253 0 0,2 2-757 0 0,0 0-1 0 0,1-1 1 0 0,0 0 0 0 0,0 0-1 0 0,2 0 758 0 0,3 3-976 0 0</inkml:trace>
  <inkml:trace contextRef="#ctx0" brushRef="#br0" timeOffset="-2879.2">17690 1101 2128 0 0,'5'1'662'0'0,"-1"1"0"0"0,0 0-1 0 0,1 0 1 0 0,-1 1-1 0 0,0-1-661 0 0,-4-1 162 0 0,1 0-1 0 0,0-1 0 0 0,0 1 0 0 0,-1-1 1 0 0,1 1-1 0 0,0 0 0 0 0,-1 0 1 0 0,1 0-1 0 0,-1-1 0 0 0,1 1 1 0 0,-1 0-1 0 0,1 0-161 0 0,-1 0 77 0 0,0-1 0 0 0,0 0 1 0 0,0 1-1 0 0,0-1 0 0 0,0 1 0 0 0,0-1 1 0 0,0 1-1 0 0,0-1 0 0 0,0 1 1 0 0,0-1-1 0 0,0 1 0 0 0,0-1 0 0 0,0 0 1 0 0,0 1-1 0 0,-1-1 0 0 0,1 1 0 0 0,0-1 1 0 0,0 0-1 0 0,0 1 0 0 0,-1-1 0 0 0,1 1 1 0 0,0-1-1 0 0,-1 0 0 0 0,1 1 0 0 0,0-1 1 0 0,-1 0-78 0 0,0 1 152 0 0,0 1 1 0 0,0-1-1 0 0,-1 0 1 0 0,1 0-1 0 0,-1 0 1 0 0,1 0 0 0 0,-1-1-1 0 0,1 1 1 0 0,-1 0-1 0 0,0 0 1 0 0,1-1-1 0 0,-1 0 1 0 0,0 1-1 0 0,0-1 1 0 0,1 0 0 0 0,-1 1-1 0 0,0-1 1 0 0,0 0-1 0 0,1 0 1 0 0,-1-1-1 0 0,0 1 1 0 0,0 0-1 0 0,1 0 1 0 0,-1-1-1 0 0,0 1 1 0 0,1-1 0 0 0,-1 0-1 0 0,0 1 1 0 0,1-1-1 0 0,-1 0 1 0 0,1 0-1 0 0,-1 0 1 0 0,1 0-1 0 0,-1-1-152 0 0,-2-1 95 0 0,1 0-1 0 0,0 0 0 0 0,-1 0 0 0 0,1-1 1 0 0,0 1-1 0 0,0-1 0 0 0,1 0 0 0 0,-1 0 0 0 0,1 0 1 0 0,0 0-1 0 0,0 0 0 0 0,-1-4-94 0 0,-1-9 45 0 0,0-1 0 0 0,2 0 0 0 0,0 0 0 0 0,0-8-45 0 0,2 20-20 0 0,-1-12-92 0 0,1 0 1 0 0,0 0-1 0 0,2 0 0 0 0,1-5 112 0 0,8-11-280 0 0,-11 34 274 0 0,4-15-174 0 0,1 0 0 0 0,0 1 0 0 0,1 0 0 0 0,0 0-1 0 0,1 0 1 0 0,1 1 180 0 0,-1 2-250 0 0,0 1 0 0 0,1 0 0 0 0,0 1-1 0 0,1 0 1 0 0,0 0 0 0 0,2-1 250 0 0,10-9-564 0 0,-16 13 299 0 0,0 1-1 0 0,0 1 1 0 0,0-1-1 0 0,1 1 1 0 0,0 0-1 0 0,0 0 1 0 0,0 0-1 0 0,6-2 266 0 0,4 0-1091 0 0,-1-1-1 0 0,9-5 1092 0 0,-8 1-839 0 0</inkml:trace>
  <inkml:trace contextRef="#ctx0" brushRef="#br0" timeOffset="-2697.183">18024 319 3313 0 0,'3'11'3065'0'0,"0"0"-1"0"0,1 10-3064 0 0,2 44 2487 0 0,-3-25-1669 0 0,26 426 1678 0 0,-29-465-2499 0 0,1 38-1028 0 0,-2-1-1 0 0,-3 16 1032 0 0,0-37-1699 0 0,4-17 1628 0 0,0 1 1 0 0,0-1-1 0 0,0 0 1 0 0,0 1-1 0 0,0-1 1 0 0,-1 0 0 0 0,1 1-1 0 0,0-1 1 0 0,0 0-1 0 0,-1 0 1 0 0,1 1-1 0 0,0-1 1 0 0,0 0-1 0 0,-1 0 1 0 0,1 1-1 0 0,0-1 1 0 0,-1 0-1 0 0,1 0 1 0 0,0 0-1 0 0,-1 1 1 0 0,1-1-1 0 0,0 0 1 0 0,-1 0 0 0 0,1 0-1 0 0,0 0 1 0 0,-1 0-1 0 0,1 0 1 0 0,0 0-1 0 0,-1 0 1 0 0,1 0-1 0 0,-1 0 1 0 0,1 0-1 0 0,0 0 1 0 0,-1 0-1 0 0,1 0 1 0 0,0 0-1 0 0,-1 0 1 0 0,1 0-1 0 0,0-1 1 0 0,-1 1-1 0 0,1 0 72 0 0,-8-5-1677 0 0</inkml:trace>
  <inkml:trace contextRef="#ctx0" brushRef="#br0" timeOffset="-1993.279">17929 808 1688 0 0,'0'0'120'0'0,"-1"-1"0"0"0,1 1-1 0 0,0-1 1 0 0,-1 1-1 0 0,1 0 1 0 0,0-1 0 0 0,-1 1-1 0 0,1-1 1 0 0,0 1 0 0 0,-1-1-1 0 0,1 1 1 0 0,0-1-1 0 0,0 1 1 0 0,0-1 0 0 0,-1 1-1 0 0,1-1 1 0 0,0 1 0 0 0,0-1-1 0 0,0 0 1 0 0,0 1-1 0 0,0-1 1 0 0,0 1 0 0 0,0-1-1 0 0,0 1 1 0 0,0-1 0 0 0,0 0-1 0 0,0 1 1 0 0,1-1-1 0 0,-1 1-119 0 0,1-1 211 0 0,-1 1-1 0 0,1-1 0 0 0,0 1 1 0 0,0-1-1 0 0,0 1 0 0 0,0 0 0 0 0,0 0 1 0 0,-1-1-1 0 0,1 1 0 0 0,0 0 0 0 0,0 0 1 0 0,0 0-1 0 0,0 0 0 0 0,0 0 1 0 0,0 0-1 0 0,0 0 0 0 0,0 0 0 0 0,0 0 1 0 0,0 1-211 0 0,4 0 639 0 0,-1 0 1 0 0,1 0 0 0 0,0 0-1 0 0,-1 1 1 0 0,2 0-640 0 0,-2 0 322 0 0,1 0 1 0 0,0 0-1 0 0,0-1 1 0 0,0 0-1 0 0,1 0-322 0 0,13 1 366 0 0,1-2 0 0 0,-1 0 0 0 0,0-1 0 0 0,0-1 0 0 0,0-1 0 0 0,0 0 0 0 0,0-2 0 0 0,0 0-1 0 0,-1-1 1 0 0,1-1-366 0 0,47-15 290 0 0,-54 17-276 0 0,0 1 0 0 0,1 1 0 0 0,-1 1 0 0 0,1-1 1 0 0,5 1-15 0 0,-9 2-16 0 0,-1 0 1 0 0,1 0 0 0 0,0 1-1 0 0,0 0 1 0 0,2 2 15 0 0,-3-2-20 0 0,1 0 0 0 0,-1 0 0 0 0,1 0 0 0 0,-1-1 0 0 0,2 0 20 0 0,-8-1 1 0 0,0 1-1 0 0,0 0 1 0 0,0-1-1 0 0,0 1 1 0 0,0-1-1 0 0,0 1 1 0 0,-1-1-1 0 0,1 0 1 0 0,0 0-1 0 0,0 0 1 0 0,-1 0-1 0 0,1 0 1 0 0,0 0-1 0 0,-1-1 1 0 0,1 1-1 0 0,-1-1 0 0 0,1 1 0 0 0,-2 0 1 0 0,0 1-1 0 0,0 0 1 0 0,0 0-1 0 0,0 0 1 0 0,0-1-1 0 0,0 1 1 0 0,0 0-1 0 0,0 0 1 0 0,0 0-1 0 0,0-1 1 0 0,0 1-1 0 0,0 0 1 0 0,0 0-1 0 0,0 0 1 0 0,0-1-1 0 0,0 1 0 0 0,0 0 1 0 0,0 0-1 0 0,0-1 1 0 0,0 1-1 0 0,0 0 1 0 0,0 0-1 0 0,0 0 1 0 0,-1 0-1 0 0,1-1 1 0 0,0 1-1 0 0,0 0 1 0 0,0 0-1 0 0,0 0 1 0 0,0 0-1 0 0,-1-1 0 0 0,1 1 1 0 0,0 0-1 0 0,0 0 1 0 0,0 0-1 0 0,0 0 1 0 0,-1 0-1 0 0,1 0 1 0 0,0 0-1 0 0,0 0 1 0 0,-1 0-1 0 0,-8-5 18 0 0,9 5-18 0 0,-7-4 10 0 0,0 1 0 0 0,0 1 0 0 0,0 0-1 0 0,-5-2-9 0 0,8 4 5 0 0,0 0 0 0 0,0-1 0 0 0,0 1 0 0 0,0 1 0 0 0,0-1 0 0 0,0 0 0 0 0,1 1 0 0 0,-1 0 0 0 0,0 0 0 0 0,-1 1-5 0 0,-1 0 5 0 0,1 0-1 0 0,0 0 0 0 0,0 1 1 0 0,0-1-1 0 0,0 1 1 0 0,1 1-1 0 0,-1-1 0 0 0,1 1 1 0 0,-1-1-1 0 0,1 1 1 0 0,0 0-1 0 0,1 1 1 0 0,-1 0-5 0 0,-4 4 18 0 0,1 0 1 0 0,1 0 0 0 0,0 1-1 0 0,0 0 1 0 0,1 0 0 0 0,0 1-1 0 0,1 0 1 0 0,-3 8-19 0 0,2-1 83 0 0,2 0 0 0 0,0 1 0 0 0,1-1 0 0 0,0 1 0 0 0,2 14-83 0 0,0-24 36 0 0,1 0 0 0 0,0 0 0 0 0,0 0 0 0 0,1 0 0 0 0,0 0 0 0 0,1-1 1 0 0,1 4-37 0 0,-4-10 2 0 0,1-1 0 0 0,0 1 0 0 0,0 0 0 0 0,0 0 0 0 0,0-1 0 0 0,0 1 0 0 0,0-1 0 0 0,0 1 0 0 0,0-1 0 0 0,1 1 0 0 0,-1-1 0 0 0,1 0 0 0 0,-1 0 0 0 0,1 0 0 0 0,-1 1 0 0 0,1-1 0 0 0,0-1 0 0 0,-1 1 0 0 0,1 0 0 0 0,0 0 0 0 0,0-1 0 0 0,0 1 0 0 0,0-1 0 0 0,-1 1 0 0 0,1-1 0 0 0,0 0 0 0 0,0 0 0 0 0,0 0 0 0 0,0 0 0 0 0,0 0 0 0 0,0 0 0 0 0,0-1 0 0 0,0 1 0 0 0,0 0 0 0 0,-1-1 0 0 0,3 0-2 0 0,1-2-10 0 0,0 1 0 0 0,0-1 0 0 0,0 0 1 0 0,0-1-1 0 0,-1 1 0 0 0,1-1 0 0 0,0-1 10 0 0,3-2-16 0 0,25-22-69 0 0,17-13-32 0 0,-15 13 41 0 0,-23 17 17 0 0,1 1 1 0 0,0 1-1 0 0,15-8 59 0 0,-17 10-31 0 0,-10 6 22 0 0,1 1 0 0 0,-1 0-1 0 0,1-1 1 0 0,0 1 0 0 0,-1 0-1 0 0,1 0 1 0 0,0 0 0 0 0,0 1-1 0 0,1-2 10 0 0,-2 2-2 0 0,0 0 0 0 0,-1 0-1 0 0,1 0 1 0 0,0 1-1 0 0,0-1 1 0 0,0 0 0 0 0,-1 0-1 0 0,1 0 1 0 0,0 1 0 0 0,0-1-1 0 0,-1 0 1 0 0,1 0-1 0 0,0 1 1 0 0,-1-1 0 0 0,1 1-1 0 0,0-1 1 0 0,-1 1-1 0 0,1-1 1 0 0,-1 1 0 0 0,1-1-1 0 0,-1 1 1 0 0,1-1 0 0 0,-1 1-1 0 0,1 0 1 0 0,-1-1-1 0 0,1 1 1 0 0,-1 0 0 0 0,0 0-1 0 0,1 0 3 0 0,0 3 0 0 0,1 0-1 0 0,-1 0 1 0 0,0 0-1 0 0,0 0 0 0 0,-1 1 1 0 0,1-1-1 0 0,-1 0 1 0 0,0 1-1 0 0,0-1 1 0 0,0 0-1 0 0,-1 2 1 0 0,1 20 46 0 0,0-22-35 0 0,-1 0-1 0 0,1-1 0 0 0,0 1 1 0 0,-1 0-1 0 0,0-1 0 0 0,1 1 1 0 0,-2-1-11 0 0,-2 21 59 0 0,-2 37 32 0 0,6-56-91 0 0,1-1 1 0 0,-1 0-1 0 0,1 0 1 0 0,0 0 0 0 0,0 0-1 0 0,1 0 0 0 0,2 9 0 0 0,-4-12 2 0 0,0 0 1 0 0,0 0 0 0 0,0 0 0 0 0,0-1-1 0 0,1 1 1 0 0,-1 0 0 0 0,0 0-1 0 0,1 0 1 0 0,-1 0 0 0 0,0-1 0 0 0,1 1-1 0 0,-1 0 1 0 0,1 0 0 0 0,-1-1-1 0 0,1 1 1 0 0,0 0 0 0 0,-1-1 0 0 0,1 1-1 0 0,0-1 1 0 0,-1 1 0 0 0,1-1-1 0 0,0 1 1 0 0,0-1 0 0 0,-1 1 0 0 0,1-1-1 0 0,0 0 1 0 0,0 1 0 0 0,0-1 0 0 0,0 0-1 0 0,0 0 1 0 0,-1 1 0 0 0,1-1-1 0 0,0 0 1 0 0,0 0 0 0 0,0 0 0 0 0,0 0-1 0 0,0-1-2 0 0,2 1 10 0 0,-1-1 0 0 0,1 0 0 0 0,-1 0 1 0 0,0 0-1 0 0,1 0 0 0 0,-1 0 0 0 0,0-1 0 0 0,0 1 0 0 0,0-1 0 0 0,0 0 0 0 0,0 1 0 0 0,1-2-10 0 0,2-3 15 0 0,0 1 0 0 0,-1-1 0 0 0,0-1 0 0 0,0 1 1 0 0,0 0-1 0 0,-1-1 0 0 0,1-2-15 0 0,8-15 27 0 0,3-7 18 0 0,1-5-45 0 0,11-22 14 0 0,-21 45-5 0 0,0 0 1 0 0,1-7-10 0 0,-1 3 13 0 0,-6 16-11 0 0,1 0 1 0 0,-1 0-1 0 0,1 0 1 0 0,-1-1-1 0 0,1 1 1 0 0,-1 0-1 0 0,1 0 0 0 0,0 0 1 0 0,0 0-1 0 0,-1 0 1 0 0,1 0-1 0 0,0 0 1 0 0,0 1-1 0 0,0-1 0 0 0,0 0 1 0 0,0 0-1 0 0,0 1 1 0 0,1-1-1 0 0,-1 0 1 0 0,0 1-3 0 0,0 0 2 0 0,0 0 0 0 0,-1 0 1 0 0,1 0-1 0 0,0 0 1 0 0,0 0-1 0 0,0 0 1 0 0,-1 0-1 0 0,1 0 0 0 0,0 0 1 0 0,0 0-1 0 0,-1 1 1 0 0,1-1-1 0 0,0 0 1 0 0,-1 1-1 0 0,1-1 0 0 0,0 0 1 0 0,-1 1-1 0 0,1-1 1 0 0,0 1-1 0 0,-1-1 1 0 0,1 1-1 0 0,-1-1 0 0 0,1 1 1 0 0,-1 0-1 0 0,1-1 1 0 0,-1 1-1 0 0,1-1 1 0 0,-1 1-1 0 0,0 0 0 0 0,1 0-2 0 0,1 4 3 0 0,0 0 0 0 0,0 0 0 0 0,-1 0-1 0 0,0 1 1 0 0,0-1 0 0 0,0 0-1 0 0,-1 1 1 0 0,1-1 0 0 0,-1 1-1 0 0,-1 1-2 0 0,2 13-13 0 0,1 51-71 0 0,-1-32-212 0 0,3 21 296 0 0,-1-30-180 0 0,-2-21-62 0 0,-1-1-1 0 0,1 1 1 0 0,1-1-1 0 0,0 0 1 0 0,0 1-1 0 0,0-1 1 0 0,1 0-1 0 0,0 0 1 0 0,3 3 242 0 0,-6-10-84 0 0,0-1 0 0 0,0 1 0 0 0,0-1 0 0 0,0 1 0 0 0,1-1 0 0 0,-1 0 0 0 0,0 1 0 0 0,0-1 0 0 0,1 1 0 0 0,-1-1 0 0 0,0 0 0 0 0,1 1 0 0 0,-1-1 0 0 0,0 0 0 0 0,1 0 0 0 0,-1 1 0 0 0,0-1 0 0 0,1 0 0 0 0,-1 0 0 0 0,1 1 0 0 0,-1-1 0 0 0,1 0 0 0 0,-1 0 0 0 0,0 0 0 0 0,1 0 0 0 0,-1 0 0 0 0,1 1 0 0 0,-1-1 0 0 0,1 0 0 0 0,-1 0-1 0 0,1 0 1 0 0,-1 0 0 0 0,1 0 0 0 0,-1-1 0 0 0,0 1 0 0 0,1 0 0 0 0,-1 0 0 0 0,1 0 0 0 0,-1 0 0 0 0,1 0 0 0 0,-1-1 0 0 0,0 1 0 0 0,1 0 0 0 0,-1 0 0 0 0,1-1 0 0 0,-1 1 0 0 0,0 0 0 0 0,1 0 0 0 0,-1-1 0 0 0,0 1 0 0 0,1-1 84 0 0,1-2-562 0 0,0 0 0 0 0,1 0-1 0 0,-1 0 1 0 0,-1 0 0 0 0,2-4 562 0 0,-2 6-211 0 0,10-20-2118 0 0</inkml:trace>
  <inkml:trace contextRef="#ctx0" brushRef="#br0" timeOffset="-1746.827">19187 225 3993 0 0,'3'6'535'0'0,"0"0"0"0"0,0 0 0 0 0,0 0-1 0 0,-1 1 1 0 0,0-1 0 0 0,0 1 0 0 0,0 2-535 0 0,7 50 1075 0 0,-7-40-526 0 0,20 170 1477 0 0,-9 1 1 0 0,-9 20-2027 0 0,-4-205 2 0 0,-3 108-1221 0 0,2-93 510 0 0,-2 1 1 0 0,-1-1-1 0 0,0 0 0 0 0,-4 8 709 0 0,-2-3-1656 0 0</inkml:trace>
  <inkml:trace contextRef="#ctx0" brushRef="#br0" timeOffset="-1597.192">19028 789 3705 0 0,'6'12'1144'0'0,"0"0"-1"0"0,1-1 1 0 0,1 0 0 0 0,0-1 0 0 0,2 2-1144 0 0,-6-7 162 0 0,1 0 0 0 0,-1-1 0 0 0,1 0 1 0 0,0 0-1 0 0,0 0 0 0 0,0-1 0 0 0,1 0 1 0 0,-1 0-1 0 0,1 0 0 0 0,0 0 0 0 0,0-1 0 0 0,0 0-162 0 0,0 0 84 0 0,9 2-13 0 0,-1-1 0 0 0,1 0-1 0 0,0-1 1 0 0,0 0 0 0 0,6-1-71 0 0,-3-1-194 0 0,13 0-1725 0 0,0 1-1 0 0,7 2 1920 0 0,-20 0-1678 0 0</inkml:trace>
  <inkml:trace contextRef="#ctx0" brushRef="#br0" timeOffset="-1447.833">19302 1258 4465 0 0,'5'24'1368'0'0,"-3"-4"-1656"0"0,-2 4 0 0 0,2-12-168 0 0,3 1 152 0 0,1-4-240 0 0,3-5 144 0 0</inkml:trace>
  <inkml:trace contextRef="#ctx0" brushRef="#br0" timeOffset="-5983.055">14776 682 8650 0 0,'2'-1'459'0'0,"0"1"0"0"0,0-1 1 0 0,0 1-1 0 0,0-1 0 0 0,0 1 0 0 0,0 0 0 0 0,0 0 1 0 0,0 0-1 0 0,1 0 0 0 0,-1 0 0 0 0,0 0 1 0 0,0 1-1 0 0,0-1-459 0 0,2 2 412 0 0,0-1 0 0 0,0 0 1 0 0,0 1-1 0 0,0 0 0 0 0,0 0 1 0 0,2 2-413 0 0,2 1 381 0 0,0 1 0 0 0,0 1 0 0 0,-1-1 0 0 0,0 1 0 0 0,3 4-381 0 0,-5-4 153 0 0,0-1 1 0 0,-1 1 0 0 0,0 0-1 0 0,0 0 1 0 0,2 7-154 0 0,13 39 371 0 0,-17-45-339 0 0,8 24 102 0 0,-2 0 1 0 0,-2 1-1 0 0,-1 0-134 0 0,8 97 177 0 0,-9-91-129 0 0,6 277 55 0 0,-9-255-97 0 0,-5 207-50 0 0,3-246 32 0 0,-8 120-136 0 0,1-28-64 0 0,6-66-334 0 0,-2-1 0 0 0,-2 5 546 0 0,0-26-515 0 0,5-24 438 0 0,1 0-1 0 0,-1-1 1 0 0,0 1 0 0 0,0-1-1 0 0,1 0 1 0 0,-1 1 0 0 0,0-1-1 0 0,0 0 1 0 0,0 1 0 0 0,0-1-1 0 0,0 0 1 0 0,-1 1 77 0 0,2-2-74 0 0,-1 0 0 0 0,1 0 0 0 0,0 0 0 0 0,-1 0-1 0 0,1 1 1 0 0,-1-1 0 0 0,1 0 0 0 0,0 0 0 0 0,-1 0 0 0 0,1 0 0 0 0,0 0 0 0 0,-1 0 0 0 0,1 0 0 0 0,-1 0 0 0 0,1 0-1 0 0,0 0 1 0 0,-1 0 0 0 0,1-1 0 0 0,-1 1 0 0 0,1 0 0 0 0,0 0 0 0 0,-1 0 0 0 0,1 0 0 0 0,0 0 0 0 0,-1-1 0 0 0,1 1 0 0 0,0 0-1 0 0,-1 0 1 0 0,1-1 0 0 0,0 1 0 0 0,0 0 0 0 0,-1-1 0 0 0,1 1 0 0 0,0 0 0 0 0,0-1 0 0 0,0 1 0 0 0,-1 0 0 0 0,1-1 0 0 0,0 1 74 0 0,-8-17-2209 0 0,7 15 2142 0 0,-26-61-3363 0 0,13 23 686 0 0</inkml:trace>
  <inkml:trace contextRef="#ctx0" brushRef="#br0" timeOffset="-5765.652">14590 1571 2152 0 0,'-9'-13'1347'0'0,"3"5"-508"0"0,-1 0 0 0 0,1 0 0 0 0,-2 0 0 0 0,1 0 0 0 0,-1 1-839 0 0,7 7 126 0 0,1-1 1 0 0,-1 0-1 0 0,0 1 1 0 0,0-1-1 0 0,0 0 0 0 0,0 1 1 0 0,0 0-1 0 0,0-1 1 0 0,0 1-1 0 0,0-1 1 0 0,0 1-1 0 0,0 0 1 0 0,0 0-1 0 0,0-1 1 0 0,0 1-1 0 0,0 0 1 0 0,0 0-1 0 0,0 0 1 0 0,-1 0-1 0 0,1 1 0 0 0,0-1 1 0 0,0 0-127 0 0,0 1 151 0 0,0-1-1 0 0,-1 1 1 0 0,1 0-1 0 0,0-1 1 0 0,0 1-1 0 0,0 0 1 0 0,0 0 0 0 0,0 0-1 0 0,0 0 1 0 0,0 0-1 0 0,0 0 1 0 0,0 0 0 0 0,0 0-1 0 0,0 0 1 0 0,1 1-151 0 0,-3 3 363 0 0,1 0 1 0 0,0 0-1 0 0,0 0 0 0 0,0 0 1 0 0,1 1-1 0 0,0-1 1 0 0,0 1-1 0 0,0 0-363 0 0,0-1 206 0 0,0 4 264 0 0,0-1-1 0 0,1 1 1 0 0,0 0 0 0 0,0-1-1 0 0,2 6-469 0 0,-2-11 106 0 0,1 0-1 0 0,0 0 0 0 0,0 0 0 0 0,0-1 0 0 0,0 1 0 0 0,1 0 1 0 0,-1 0-1 0 0,1-1 0 0 0,0 1 0 0 0,-1-1 0 0 0,1 1 0 0 0,0-1 1 0 0,0 0-1 0 0,1 0 0 0 0,-1 0 0 0 0,0 0 0 0 0,3 2-105 0 0,16 8 340 0 0,1 0 0 0 0,0-2-1 0 0,0 0 1 0 0,1-2 0 0 0,14 4-340 0 0,-7-2 179 0 0,58 18 382 0 0,2-3-561 0 0,-38-14 101 0 0,0-1 1 0 0,29 0-102 0 0,-59-9-35 0 0,0-1-1 0 0,1-1 0 0 0,-1-1 0 0 0,9-3 36 0 0,-19 3-141 0 0,0-1 0 0 0,0 0 0 0 0,-1-1 0 0 0,1 0 0 0 0,-1-1 0 0 0,0 0 0 0 0,0-1 0 0 0,-1 0-1 0 0,1-1 1 0 0,-2 0 0 0 0,9-7 141 0 0,-6 2-641 0 0,0 1 0 0 0,-1-1 0 0 0,0-1 0 0 0,-1 0 0 0 0,0 0 0 0 0,-1-1 0 0 0,-1 0 0 0 0,3-6 641 0 0,0-5-1648 0 0</inkml:trace>
  <inkml:trace contextRef="#ctx0" brushRef="#br0" timeOffset="-5511.829">14594 1084 9946 0 0,'0'0'64'0'0,"0"0"0"0"0,0 0 0 0 0,0 0 0 0 0,0-1 0 0 0,0 1 0 0 0,-1 0 0 0 0,1 0 0 0 0,0 0 0 0 0,0 0 0 0 0,0 0 0 0 0,0 0 0 0 0,0 0-1 0 0,0 0 1 0 0,0 0 0 0 0,0 0 0 0 0,-1 0 0 0 0,1 0 0 0 0,0 0 0 0 0,0 0 0 0 0,0 0 0 0 0,0 0 0 0 0,0 0 0 0 0,0 0 0 0 0,-1 0 0 0 0,1 0 0 0 0,0 0 0 0 0,0 0 0 0 0,0 0 0 0 0,0 0 0 0 0,0 0 0 0 0,0 0 0 0 0,0 0-1 0 0,-1 0 1 0 0,1 0 0 0 0,0 0 0 0 0,0 0 0 0 0,0 0 0 0 0,0 1 0 0 0,0-1 0 0 0,0 0 0 0 0,0 0 0 0 0,0 0 0 0 0,0 0 0 0 0,0 0 0 0 0,0 0 0 0 0,-1 0 0 0 0,1 0 0 0 0,0 1 0 0 0,0-1 0 0 0,0 0 0 0 0,0 0-1 0 0,0 0 1 0 0,0 0 0 0 0,0 0 0 0 0,0 0 0 0 0,0 0 0 0 0,0 1 0 0 0,0-1 0 0 0,0 0 0 0 0,0 0 0 0 0,0 0 0 0 0,0 0 0 0 0,0 0 0 0 0,0 0 0 0 0,0 0 0 0 0,0 1 0 0 0,1-1 0 0 0,-1 0 0 0 0,0 0-64 0 0,6 11 591 0 0,42 72 1349 0 0,12 19 928 0 0,32 37-2868 0 0,-72-115 374 0 0,20 20-374 0 0,-17-19 92 0 0,10 8-2 0 0,-18-17-105 0 0,0-1-1 0 0,-1 2 0 0 0,3 5 16 0 0,-7-9-165 0 0,-4-5 14 0 0,0 0 0 0 0,-1 0 1 0 0,0 0 150 0 0,-3-5-168 0 0,-1-1 1 0 0,0 1 0 0 0,0 0 0 0 0,0-1-1 0 0,-1 1 1 0 0,1-1 0 0 0,0 1 0 0 0,-1 0-1 0 0,0 0 1 0 0,0-1 0 0 0,0 1-1 0 0,0 3 168 0 0,-1-1-592 0 0,0 0 0 0 0,-1 0 0 0 0,0 1 0 0 0,0-1 0 0 0,-1 0 0 0 0,1-1 0 0 0,-1 1 0 0 0,0 0 0 0 0,0-1 0 0 0,-2 2 592 0 0,1 0-553 0 0,-10 12-1950 0 0</inkml:trace>
  <inkml:trace contextRef="#ctx0" brushRef="#br0" timeOffset="-5283.441">14548 1943 4929 0 0,'-2'3'363'0'0,"-1"1"-1"0"0,2-1 0 0 0,-1 1 1 0 0,0-1-1 0 0,1 1 1 0 0,-1-1-1 0 0,1 1 1 0 0,0 0-1 0 0,0 0 1 0 0,1-1-1 0 0,-1 1 1 0 0,1 0-1 0 0,0 2-362 0 0,0 0 359 0 0,0 1-1 0 0,0 0 1 0 0,1 0 0 0 0,0-1 0 0 0,0 1-1 0 0,1-1 1 0 0,0 4-359 0 0,-1-9 102 0 0,-1 0 1 0 0,1 0-1 0 0,-1 1 0 0 0,1-1 0 0 0,0 0 1 0 0,-1 0-1 0 0,1 0 0 0 0,0 0 1 0 0,0 0-1 0 0,0 0 0 0 0,-1 0 1 0 0,1 0-1 0 0,0 0 0 0 0,1 0 0 0 0,-1 0 1 0 0,0 0-1 0 0,0-1 0 0 0,0 1 1 0 0,0 0-1 0 0,1 0-102 0 0,0-1 99 0 0,0 0 0 0 0,0 1-1 0 0,0-1 1 0 0,0 0 0 0 0,-1 0 0 0 0,1 0 0 0 0,0 0 0 0 0,0 0-1 0 0,0-1 1 0 0,0 1 0 0 0,-1-1 0 0 0,1 1 0 0 0,2-1-99 0 0,3-2 181 0 0,-1-1-1 0 0,1 1 1 0 0,0-1 0 0 0,-1 0 0 0 0,0-1 0 0 0,0 0 0 0 0,4-3-181 0 0,60-55 747 0 0,33-30-98 0 0,112-127 126 0 0,-128 122-498 0 0,23-41-277 0 0,99-156-737 0 0,-51 68-930 0 0,-117 170 1005 0 0</inkml:trace>
  <inkml:trace contextRef="#ctx0" brushRef="#br0" timeOffset="2619.152">1 175 6625 0 0,'6'4'767'0'0,"0"-1"0"0"0,1 1 0 0 0,-1-1 0 0 0,1 0 0 0 0,0 0 0 0 0,-1-1 0 0 0,1 0-1 0 0,1 0 1 0 0,-1-1 0 0 0,3 1-767 0 0,15 0 1258 0 0,-1 0 0 0 0,11-2-1258 0 0,-22 0 416 0 0,56-1 942 0 0,12 1-259 0 0,0 2 1 0 0,3 5-1100 0 0,-74-6 39 0 0,83 10 688 0 0,13-4-727 0 0,-75-6 149 0 0,0-2 0 0 0,0-1 0 0 0,0-2 0 0 0,-1 0 0 0 0,14-6-149 0 0,-41 10 11 0 0,199-50 633 0 0,-89 32-394 0 0,-47 9-135 0 0,135-13 135 0 0,-117 15-149 0 0,-64 6-75 0 0,-1 1 0 0 0,1 1 1 0 0,-1 1-1 0 0,12 2-26 0 0,14 2 38 0 0,9-2 10 0 0,1-2 1 0 0,0-2-1 0 0,29-6-48 0 0,220-6 297 0 0,-61 5-4 0 0,-171 1-188 0 0,-11 1 87 0 0,11 2-192 0 0,62 4 277 0 0,19 8-277 0 0,67 5 142 0 0,-40-2-24 0 0,-49-7 115 0 0,105-11-233 0 0,-22 0 107 0 0,43 3 50 0 0,-164 1-88 0 0,-49 1-32 0 0,69-1 126 0 0,12-6-163 0 0,-116 7 6 0 0,342-28 176 0 0,-213 20-123 0 0,18 0 11 0 0,64 2 57 0 0,-214 7-125 0 0,132 0 55 0 0,-1 10 24 0 0,-1 6 0 0 0,76 22-81 0 0,-74-3 129 0 0,-65-16 84 0 0,28 3-213 0 0,8-7 202 0 0,48-2-202 0 0,110-3 119 0 0,-219-9-89 0 0,14 1 1 0 0,14 1 15 0 0,1-4 1 0 0,4-3-47 0 0,-18 0 68 0 0,0 3 0 0 0,0 2 0 0 0,0 4 0 0 0,16 4-68 0 0,8 2 60 0 0,186 27 122 0 0,-250-33-173 0 0,-1-1 28 0 0,17 0-37 0 0,-15-2 17 0 0,121 5 74 0 0,-56-6-22 0 0,-9 1 67 0 0,58-8-136 0 0,251-29 185 0 0,-307 23-126 0 0,-48 7 10 0 0,34-3-69 0 0,154-10 53 0 0,-135 11-31 0 0,-30 2-12 0 0,58 0 25 0 0,-21 1-14 0 0,-39 1 1 0 0,-19 1 10 0 0,37-5-32 0 0,69-16 58 0 0,-44 8-4 0 0,11 4-54 0 0,74 2 139 0 0,23 7-139 0 0,-158 2 8 0 0,88-8 38 0 0,-30 1-16 0 0,54 2-27 0 0,275 8 122 0 0,-348-3-99 0 0,196-1 77 0 0,-91 0-32 0 0,129-6 0 0 0,-90 1-4 0 0,-210 7-58 0 0,79 2 93 0 0,0 5 1 0 0,26 8-103 0 0,412 54 279 0 0,-427-64-204 0 0,-61-5-45 0 0,128 0 28 0 0,-9-1 0 0 0,-128 2-32 0 0,356 7 115 0 0,-102-5-88 0 0,-101 0 83 0 0,29-10-136 0 0,-207 4-1 0 0,-1 0-1 0 0,4-1 2 0 0,12-3 3 0 0,10-1 13 0 0,27-9-16 0 0,2 0 26 0 0,33-9-10 0 0,44-2 0 0 0,-110 17-47 0 0,-36 9 21 0 0,-1 1 1 0 0,0 0 0 0 0,0 0-1 0 0,0-1 1 0 0,0 1-1 0 0,1 0 1 0 0,-1 0-1 0 0,0-1 1 0 0,0 1-1 0 0,0 0 1 0 0,0-1-1 0 0,0 1 1 0 0,0 0-1 0 0,0 0 1 0 0,0-1-1 0 0,0 1 1 0 0,0 0 0 0 0,0-1-1 0 0,0 1 1 0 0,0 0-1 0 0,0-1 1 0 0,0 1-1 0 0,0 0 1 0 0,0 0-1 0 0,0-1 1 0 0,0 1-1 0 0,-1 0 1 0 0,1 0-1 0 0,0-1 10 0 0,-4-8-315 0 0,-11-10-495 0 0,12 13 287 0 0,-2 0 0 0 0,1 1 0 0 0,0-1 1 0 0,-1 1-1 0 0,0 0 0 0 0,-1 0 523 0 0,-3-2-1330 0 0,7 5 1018 0 0,-1-1 0 0 0,1 1 0 0 0,-1 0 0 0 0,0 0 0 0 0,1 1 0 0 0,-1-1 0 0 0,0 1 0 0 0,0-1 0 0 0,0 1 0 0 0,0 0 0 0 0,0 0 0 0 0,0 0-1 0 0,0 0 1 0 0,-1 1 312 0 0,-19-1-1904 0 0</inkml:trace>
  <inkml:trace contextRef="#ctx0" brushRef="#br0" timeOffset="4005.465">2068 1902 3217 0 0,'0'-1'657'0'0,"1"0"1"0"0,0 0-1 0 0,0-1 1 0 0,0 1-1 0 0,0 0 1 0 0,0 0-1 0 0,0 0 1 0 0,0 0 0 0 0,0 0-1 0 0,1 0-657 0 0,0-1 722 0 0,1 1 1 0 0,0-1-1 0 0,-1 1 0 0 0,1 0 1 0 0,0 0-1 0 0,-1 0 1 0 0,2 1-723 0 0,1-2 657 0 0,3 2 1847 0 0,0 9-1459 0 0,-6-5-956 0 0,0-1 1 0 0,0 0 0 0 0,1 1-1 0 0,-1-1 1 0 0,1 0 0 0 0,0-1-1 0 0,0 1 1 0 0,0 0 0 0 0,0-1-1 0 0,0 0 1 0 0,1 0 0 0 0,-1 0-1 0 0,1 0 1 0 0,0 0-1 0 0,-1 0 1 0 0,1-1 0 0 0,0 0-1 0 0,3 1-89 0 0,34 5 308 0 0,-1-1-1 0 0,1-2 0 0 0,14-1-307 0 0,125-5 507 0 0,-136 0-418 0 0,64 0 107 0 0,130-6 83 0 0,-142 2-184 0 0,132-12 91 0 0,-40 6 34 0 0,-96 7-66 0 0,-83 4-137 0 0,35-2 117 0 0,-1 2-1 0 0,1 2 0 0 0,23 3-133 0 0,-40 0 46 0 0,19 2 101 0 0,9 4-147 0 0,47 11 272 0 0,22-3-272 0 0,103 6 237 0 0,-116-13-97 0 0,23 2 94 0 0,0-6 0 0 0,1-6 0 0 0,-1-6 0 0 0,11-7-234 0 0,-102 7 47 0 0,45-5 124 0 0,0-4 0 0 0,34-11-171 0 0,59-18 151 0 0,-95 24-62 0 0,99-16 79 0 0,-94 20-88 0 0,-10 3-7 0 0,-31 5 54 0 0,16-5-127 0 0,-1-1 71 0 0,-27 6 29 0 0,17-6-100 0 0,-34 7 21 0 0,55-16 157 0 0,29-2-178 0 0,-85 21 29 0 0,1 1 0 0 0,11 2-29 0 0,-1-1 16 0 0,18 0 74 0 0,13 3-90 0 0,13 0 57 0 0,-33-1-8 0 0,1 3-1 0 0,-1 1 1 0 0,39 11-49 0 0,-46-8 10 0 0,2 1 26 0 0,0-1 0 0 0,1-2-1 0 0,-1-2 1 0 0,9-1-36 0 0,3-4 38 0 0,0-3 0 0 0,21-6-38 0 0,250-26 55 0 0,-252 30-49 0 0,-4 0 21 0 0,106-12 16 0 0,-39-10-4 0 0,-62 11-8 0 0,-55 14-25 0 0,-1-2-1 0 0,0 0 1 0 0,0 0-6 0 0,20-8 5 0 0,-3 3 7 0 0,21-6 6 0 0,-31 10-7 0 0,-10 3-6 0 0,0 1-1 0 0,0-1 0 0 0,9 0-4 0 0,23 0-13 0 0,90-5-283 0 0,-136 9-121 0 0,-1 0-1 0 0,1 1 1 0 0,-1-1-1 0 0,1 1 1 0 0,0 0 0 0 0,-1 0-1 0 0,-2 2 418 0 0,-14 5-2004 0 0,9-4 777 0 0,0 1 0 0 0,-7 4 1227 0 0,-4 3-1914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33600B-89B9-45B6-A8EA-991617A96E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1010-8873-4EFD-BF13-A9105CE9A1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0507C9F-28D4-4B6A-BDB4-43D3B5DE603C}" type="datetimeFigureOut">
              <a:rPr lang="en-US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9672FA-0E60-457C-ABB4-FC8B578BF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9F2532F-E300-485C-A268-7CD163B46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E8E9-F656-436F-B364-CDF987090F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F298-7448-40DE-B14B-BB3E570E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9CCC3-FF59-4D73-A7BD-F1F93610F5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176AAA-0F1D-4626-8187-8E8CBDCAEA15}"/>
              </a:ext>
            </a:extLst>
          </p:cNvPr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17EA3C84-4F1E-44CB-B427-3627165F3641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D44FB890-0620-49E3-8DCB-7F157D3B5EE0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91B6A-ED5C-4B30-8FF4-C3575F6A4FD2}"/>
              </a:ext>
            </a:extLst>
          </p:cNvPr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49D8C-0951-4B5A-99DE-4283460A94AC}"/>
              </a:ext>
            </a:extLst>
          </p:cNvPr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E9E78-FEEE-45BE-B550-3425E55F1009}"/>
              </a:ext>
            </a:extLst>
          </p:cNvPr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EFB3613-398A-432A-8841-6DCEB4295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78E22BDF-90CA-41EF-B58B-6105E92CC8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dirty="0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01BDB205-BFE1-4D66-AC37-83AD4F61B0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 dirty="0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B52FF2C0-F4B7-4C8E-A98E-A9B80CB5E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8D7031B-C59B-4B18-963B-9C31BB501B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70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3DF7-A0F9-49FC-8C8D-50D92426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3EC6-EDA0-4DE1-95E6-1D1ACADC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DB55-CC7F-404F-8FC8-9AB74C7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7ABEA-89BC-4FD5-A1A7-813E0E6E9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0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DF00-5907-438B-82E8-9AB8B5A3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7F09-FCEB-4A44-80E9-7451796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2DFE-98C3-475E-BFC2-E9693EDE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92ABA-13D7-4AF0-9C1D-F480CDEF1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3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6900-3E57-48F4-8496-DD643B8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006E-F6F8-49BA-9697-DEF8DF88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6D2B-CB2A-4BAD-B186-4D671084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45292-25FF-4BAE-870D-5CEF0308F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1D5F-0BE4-48C1-9A13-C5147DA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B5E9-22E0-4043-B3DA-FD7C5A96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6291-66CD-463A-A569-B08C00BC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BCB11-09C6-45C8-814A-7887CD229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3BD0-6F1E-4E7A-97CB-9F12ED98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CD00B-AF48-4C3D-8BB7-B3EBF42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68C9-CF3F-418D-91CF-D546E5F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F0CDC-EA2E-4D0D-87A0-DA6F9C64A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2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5D5B4075-9D6A-4395-B6A4-3A11C95E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FCE50CF7-FAC4-4E45-A1AC-9BE327849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782090-C00C-4B1F-A72F-4161870679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8C6A62B5-92D8-4839-BB79-31CF34F326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A0C85-0CA5-4093-9B43-6A49BA68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4CE40-1229-4765-98CD-C9B7EB71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FE8B9-B395-4F4C-ACB3-C673590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88E69C48-2C17-4828-BD22-849016293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73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40270-8258-4B90-A4C7-DC23AE80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97F19-F493-417D-A4AE-F71A392B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00149-89F8-4C09-92DF-7762BA01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3AC4-C519-470B-BFD4-41E4BAFB6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81EE-B663-409F-ADC2-3C852D27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A032C-3058-49CD-9720-86F76FDC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A8CA-73D1-4DFF-9F2C-4F8F8FB9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7A8AD-DDB8-4293-93D0-2F7E1FCF3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0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AE1F8-52BB-4275-8834-166DC899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4C46-38BE-4B83-8000-0717853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38CD-5560-4D29-9567-1ECE0EC8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EB02C-C2D5-49C0-834F-9D4325BA8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DDF88BB5-8345-49DD-9BD1-EAB3C43CC1E2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21">
            <a:extLst>
              <a:ext uri="{FF2B5EF4-FFF2-40B4-BE49-F238E27FC236}">
                <a16:creationId xmlns:a16="http://schemas.microsoft.com/office/drawing/2014/main" id="{7766E4E6-1A7A-4DE0-AF96-7739C8076B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7FDC2636-3C7A-40B3-82E7-241B0B9C0F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16CAD43-8BFA-4D93-86F4-758614A4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3312D9-713D-4E86-84BB-35FCA3A8EA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B294B8-A6E3-4FAB-B31B-E38CA3BF9937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58D600-EB10-47C0-A3C9-57D855EC1633}"/>
              </a:ext>
            </a:extLst>
          </p:cNvPr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D5D70C-D139-4824-B10E-CD3B831A4B66}"/>
              </a:ext>
            </a:extLst>
          </p:cNvPr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333C3643-57AC-4999-99FA-4039F034D9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03C65B01-5166-4089-9907-CF53184C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sz="3200"/>
              <a:t>Chapter 13</a:t>
            </a:r>
          </a:p>
          <a:p>
            <a:pPr marL="63500" eaLnBrk="1" hangingPunct="1"/>
            <a:r>
              <a:rPr lang="en-US" altLang="en-US" sz="3200"/>
              <a:t>Business Intelligence and Data Warehouses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F391031-B7E4-4BA0-8677-0AB3ACE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Intelligence Benefits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53EA5A-7ECC-4365-9F3A-7E90C60B8F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A12EA-5650-44D6-9340-E233B2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94B399-2EA9-4FE5-8DE3-7B3A8D491D4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129899F-8963-494B-957B-4CB2819E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13.4 - Business Intelligence Evolution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F88BC53D-1CB2-47F8-A9CF-1DDF8B0F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1475"/>
            <a:ext cx="86868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>
            <a:extLst>
              <a:ext uri="{FF2B5EF4-FFF2-40B4-BE49-F238E27FC236}">
                <a16:creationId xmlns:a16="http://schemas.microsoft.com/office/drawing/2014/main" id="{0E7ABB51-E55F-4D1C-9A11-91FC2DC0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32538"/>
            <a:ext cx="1828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80246-0641-4397-8150-5316402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41BB07-C8CE-4A2E-90CF-7C581972C17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DC8327B-AEE6-4A37-BE31-10BC9829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13.4 - Business Intelligence Evolution</a:t>
            </a:r>
          </a:p>
        </p:txBody>
      </p:sp>
      <p:sp>
        <p:nvSpPr>
          <p:cNvPr id="24579" name="TextBox 5">
            <a:extLst>
              <a:ext uri="{FF2B5EF4-FFF2-40B4-BE49-F238E27FC236}">
                <a16:creationId xmlns:a16="http://schemas.microsoft.com/office/drawing/2014/main" id="{15AF84AF-B9AC-4D45-974B-7C7F45DC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32538"/>
            <a:ext cx="1828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D67F2487-78BE-4906-8733-200D5262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4CA69-9C57-4D2C-9182-6E1A529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B81BD8-DD23-4E61-9699-575DE8C168E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5A18D14-CCD3-4444-86D0-ABB6450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13.3 - Evolution of BI Information Dissemination Formats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ECF5D144-E5D0-4203-AD7C-C841781A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9763"/>
            <a:ext cx="8686800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8E6E6-B784-43C3-AE1C-2547D3C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238438-E1C6-4E9B-B47D-16D8531863C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370BB06-17EA-42BF-94BA-1C37FF6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Intelligence Technology Trends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8444A08-5885-4C26-8914-DCBDF9C617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5EEC7-36A7-4FFA-A22C-C0B1F3A4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C2A80E-AEEA-4E2A-98A2-80FBE225FDF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AD57A50-8AA6-4673-8D41-FBDA921A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Support Data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C33442E-40BD-47AA-853D-6E46DE5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Effectiveness of BI depends on quality of data gathered at operational level</a:t>
            </a:r>
          </a:p>
          <a:p>
            <a:pPr eaLnBrk="1" hangingPunct="1"/>
            <a:r>
              <a:rPr lang="en-US" altLang="en-US" dirty="0"/>
              <a:t>Operational data</a:t>
            </a:r>
          </a:p>
          <a:p>
            <a:pPr lvl="1" eaLnBrk="1" hangingPunct="1"/>
            <a:r>
              <a:rPr lang="en-US" altLang="en-US" dirty="0"/>
              <a:t>Seldom well-suited for decision support tasks</a:t>
            </a:r>
          </a:p>
          <a:p>
            <a:pPr lvl="1" eaLnBrk="1" hangingPunct="1"/>
            <a:r>
              <a:rPr lang="en-US" altLang="en-US" dirty="0"/>
              <a:t>Stored in relational database with highly normalized structures</a:t>
            </a:r>
          </a:p>
          <a:p>
            <a:pPr lvl="1" eaLnBrk="1" hangingPunct="1"/>
            <a:r>
              <a:rPr lang="en-US" altLang="en-US" dirty="0"/>
              <a:t>Optimized to support transactions representing daily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40268-CFC3-4F6C-ABC6-38C9DA9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F2F99-C758-4D8C-8AA5-9028B523C99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CF9578A-11CA-4C38-93D2-44EA9677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Support Data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B90A72C-CCC4-4626-824A-B52F234A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 from operational data in:</a:t>
            </a:r>
          </a:p>
          <a:p>
            <a:pPr lvl="1" eaLnBrk="1" hangingPunct="1"/>
            <a:r>
              <a:rPr lang="en-US" altLang="en-US"/>
              <a:t>Time span</a:t>
            </a:r>
          </a:p>
          <a:p>
            <a:pPr lvl="1" eaLnBrk="1" hangingPunct="1"/>
            <a:r>
              <a:rPr lang="en-US" altLang="en-US"/>
              <a:t>Granularity</a:t>
            </a:r>
          </a:p>
          <a:p>
            <a:pPr lvl="2" eaLnBrk="1" hangingPunct="1"/>
            <a:r>
              <a:rPr lang="en-US" altLang="en-US" b="1"/>
              <a:t>Drill down</a:t>
            </a:r>
            <a:r>
              <a:rPr lang="en-US" altLang="en-US"/>
              <a:t>: Decomposing a data to a lower level</a:t>
            </a:r>
          </a:p>
          <a:p>
            <a:pPr lvl="2" eaLnBrk="1" hangingPunct="1"/>
            <a:r>
              <a:rPr lang="en-US" altLang="en-US" b="1"/>
              <a:t>Roll up</a:t>
            </a:r>
            <a:r>
              <a:rPr lang="en-US" altLang="en-US"/>
              <a:t>: Aggregating a data into a higher level</a:t>
            </a:r>
          </a:p>
          <a:p>
            <a:pPr lvl="1" eaLnBrk="1" hangingPunct="1"/>
            <a:r>
              <a:rPr lang="en-US" altLang="en-US"/>
              <a:t>Dimensionality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5EF9A3-9C8D-4F69-8BE6-8FB630B2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7448BC-E6FF-475D-8748-27DBEB8247D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ABB3E9E-8CC6-48F4-A8A7-1DE29CCC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Table 13.5 - Contrasting Operational and Decision Support Data Characteristics</a:t>
            </a:r>
          </a:p>
        </p:txBody>
      </p:sp>
      <p:sp>
        <p:nvSpPr>
          <p:cNvPr id="29699" name="TextBox 5">
            <a:extLst>
              <a:ext uri="{FF2B5EF4-FFF2-40B4-BE49-F238E27FC236}">
                <a16:creationId xmlns:a16="http://schemas.microsoft.com/office/drawing/2014/main" id="{AB55BEBB-9BA5-4AF7-8848-F16A346B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31C06903-B660-4D44-8CAA-A260C5E3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8788"/>
            <a:ext cx="89916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DDC8B-6BD7-4A3D-9087-866E87BD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F26352-97D2-4824-85C0-9BCDEAAF8B5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A4B5182-EF17-4A7C-9983-F763C4C2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Support Database Requirements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45AA33F-94D1-460B-8262-0526464B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schema</a:t>
            </a:r>
          </a:p>
          <a:p>
            <a:pPr lvl="1" eaLnBrk="1" hangingPunct="1"/>
            <a:r>
              <a:rPr lang="en-US" altLang="en-US"/>
              <a:t>Must support complex, non-normalized data representations</a:t>
            </a:r>
          </a:p>
          <a:p>
            <a:pPr lvl="1" eaLnBrk="1" hangingPunct="1"/>
            <a:r>
              <a:rPr lang="en-US" altLang="en-US"/>
              <a:t>Data must be aggregated and summarized</a:t>
            </a:r>
          </a:p>
          <a:p>
            <a:pPr lvl="1" eaLnBrk="1" hangingPunct="1"/>
            <a:r>
              <a:rPr lang="en-US" altLang="en-US"/>
              <a:t>Queries must be able to extract multidimensional time slices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F3947-07D2-42B9-BE83-20B0452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1DF61C-2890-4EA7-A284-D8A929CC1B2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3B56C80-F7F7-450C-B70E-112B5914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Support Database Requirements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D3A5E99-AF29-4308-8E32-DAE4DF1E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extraction and loading</a:t>
            </a:r>
          </a:p>
          <a:p>
            <a:pPr lvl="1" eaLnBrk="1" hangingPunct="1"/>
            <a:r>
              <a:rPr lang="en-US" altLang="en-US"/>
              <a:t>Allow batch and scheduled data extraction</a:t>
            </a:r>
          </a:p>
          <a:p>
            <a:pPr lvl="1" eaLnBrk="1" hangingPunct="1"/>
            <a:r>
              <a:rPr lang="en-US" altLang="en-US"/>
              <a:t>Support different data sources and check for inconsistent data or data validation rules</a:t>
            </a:r>
          </a:p>
          <a:p>
            <a:pPr lvl="1" eaLnBrk="1" hangingPunct="1"/>
            <a:r>
              <a:rPr lang="en-US" altLang="en-US"/>
              <a:t>Support advanced integration, aggregation, and classification</a:t>
            </a:r>
          </a:p>
          <a:p>
            <a:pPr eaLnBrk="1" hangingPunct="1"/>
            <a:r>
              <a:rPr lang="en-US" altLang="en-US"/>
              <a:t>Database size should support:</a:t>
            </a:r>
          </a:p>
          <a:p>
            <a:pPr lvl="1" eaLnBrk="1" hangingPunct="1"/>
            <a:r>
              <a:rPr lang="en-US" altLang="en-US" b="1"/>
              <a:t>Very large databases (VLDBs)</a:t>
            </a:r>
            <a:endParaRPr lang="en-US" altLang="en-US"/>
          </a:p>
          <a:p>
            <a:pPr lvl="1" eaLnBrk="1" hangingPunct="1"/>
            <a:r>
              <a:rPr lang="en-US" altLang="en-US"/>
              <a:t>Advanced storage technologies</a:t>
            </a:r>
          </a:p>
          <a:p>
            <a:pPr lvl="1" eaLnBrk="1" hangingPunct="1"/>
            <a:r>
              <a:rPr lang="en-US" altLang="en-US"/>
              <a:t>Multiple-processor technologies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CF79E-05D4-4654-A005-589CF42C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35C1C8-D515-4E81-B115-A7F68B1A943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790B100-E56E-4DFA-9517-5AFF801B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0D6F-BBDF-4021-9B04-77F68C78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dirty="0"/>
              <a:t>In this chapter, students will learn: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How business intelligence provides a comprehensive business decision support framework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About business intelligence architecture, its evolution, and reporting styles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About the relationship and differences between operational data and decision support data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What a data warehouse is and how to prepare data for one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A41F9-31F1-4682-9A1A-4460BE6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58EF92-D566-438D-BD29-18C8EFF3169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83F2675-ED3B-47BA-BA23-1CA97CAC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Table 13.8 - Characteristics of Data Warehouse Data and Operational Database Data</a:t>
            </a:r>
          </a:p>
        </p:txBody>
      </p:sp>
      <p:sp>
        <p:nvSpPr>
          <p:cNvPr id="32771" name="TextBox 5">
            <a:extLst>
              <a:ext uri="{FF2B5EF4-FFF2-40B4-BE49-F238E27FC236}">
                <a16:creationId xmlns:a16="http://schemas.microsoft.com/office/drawing/2014/main" id="{CBC5F240-2DF8-4526-AB5B-E6638447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07138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6FA42718-0F87-4054-976A-1ADE6D2AF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84325"/>
            <a:ext cx="89916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1125D-98BB-4E25-8CBD-9E9920D3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61D416-C0F8-4290-8397-C0B1A02FD5CA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133DA7C-EAEB-4B44-863D-1D80560B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13.5 - The ETL Process</a:t>
            </a:r>
          </a:p>
        </p:txBody>
      </p:sp>
      <p:sp>
        <p:nvSpPr>
          <p:cNvPr id="33795" name="TextBox 5">
            <a:extLst>
              <a:ext uri="{FF2B5EF4-FFF2-40B4-BE49-F238E27FC236}">
                <a16:creationId xmlns:a16="http://schemas.microsoft.com/office/drawing/2014/main" id="{5EDF38C6-87B1-4593-9124-E9961279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07138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CFDA0476-0701-416C-A5F9-C0043CF48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2563"/>
            <a:ext cx="80010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E7C94-C92A-464F-84C1-8ACCAE26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C2DDBA-195E-451B-8C99-24ECC23C210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BBFFE05-8C1E-434D-BD6C-79F9A5FE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Marts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5679769-837B-479B-9498-1D35028A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Small, single-subject data warehouse subset</a:t>
            </a:r>
          </a:p>
          <a:p>
            <a:pPr eaLnBrk="1" hangingPunct="1"/>
            <a:r>
              <a:rPr lang="en-US" altLang="en-US"/>
              <a:t>Provide decision support to a small group of people</a:t>
            </a:r>
          </a:p>
          <a:p>
            <a:pPr eaLnBrk="1" hangingPunct="1"/>
            <a:r>
              <a:rPr lang="en-US" altLang="en-US"/>
              <a:t>Benefits over data warehouses</a:t>
            </a:r>
          </a:p>
          <a:p>
            <a:pPr lvl="1" eaLnBrk="1" hangingPunct="1"/>
            <a:r>
              <a:rPr lang="en-US" altLang="en-US"/>
              <a:t>Lower cost and shorter implementation time </a:t>
            </a:r>
          </a:p>
          <a:p>
            <a:pPr lvl="1" eaLnBrk="1" hangingPunct="1"/>
            <a:r>
              <a:rPr lang="en-US" altLang="en-US"/>
              <a:t>Technologically advanced</a:t>
            </a:r>
          </a:p>
          <a:p>
            <a:pPr lvl="1" eaLnBrk="1" hangingPunct="1"/>
            <a:r>
              <a:rPr lang="en-US" altLang="en-US"/>
              <a:t>Inevitable people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3C0BC-B7C7-4FFF-B036-84D5B93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DBAA2E-F4A1-4691-97D4-1B631FCF27D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31BB73A-9407-4776-9C98-419FF50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13.9 - Twelve Rules for a Data Warehouse </a:t>
            </a:r>
          </a:p>
        </p:txBody>
      </p:sp>
      <p:sp>
        <p:nvSpPr>
          <p:cNvPr id="35843" name="TextBox 5">
            <a:extLst>
              <a:ext uri="{FF2B5EF4-FFF2-40B4-BE49-F238E27FC236}">
                <a16:creationId xmlns:a16="http://schemas.microsoft.com/office/drawing/2014/main" id="{112A3317-4616-4221-BC63-E4FF0E7A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76800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01ED3-7670-4199-925C-85AC82AF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6FC89A-271D-4D6B-A6E9-F015AB70D0D9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3532B5F8-92E4-4B21-9EB5-042924394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686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010563C-0118-4582-A5CB-20C65682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13.9 - Twelve Rules for a Data Warehouse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F55D-CBBA-46DF-8705-337BCA1E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B39013-DF90-4BA2-B2E3-4470D66EC56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EE37CE50-BDD5-4310-A65E-A276F270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63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5">
            <a:extLst>
              <a:ext uri="{FF2B5EF4-FFF2-40B4-BE49-F238E27FC236}">
                <a16:creationId xmlns:a16="http://schemas.microsoft.com/office/drawing/2014/main" id="{7867D8D6-DB84-497D-BF60-89ABC6A2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73738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9232797-9E2F-447A-97CD-43AE39DB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 </a:t>
            </a:r>
            <a:r>
              <a:rPr lang="en-US" altLang="en-US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F4B682A-E3CD-469D-9F76-A5E25C82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Data-modeling technique</a:t>
            </a:r>
          </a:p>
          <a:p>
            <a:pPr eaLnBrk="1" hangingPunct="1"/>
            <a:r>
              <a:rPr lang="en-US" altLang="en-US"/>
              <a:t>Maps multidimensional decision support data into a relational database</a:t>
            </a:r>
          </a:p>
          <a:p>
            <a:pPr eaLnBrk="1" hangingPunct="1"/>
            <a:r>
              <a:rPr lang="en-US" altLang="en-US"/>
              <a:t>Creates the near equivalent of multidimensional database schema from existing relational database</a:t>
            </a:r>
          </a:p>
          <a:p>
            <a:pPr eaLnBrk="1" hangingPunct="1"/>
            <a:r>
              <a:rPr lang="en-US" altLang="en-US"/>
              <a:t>Yields an easily implemented model for multidimensional data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07AAC-A2FB-43FC-860E-EA2934F2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2DB066-EE64-453D-BD08-5EA8EE525EB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45CFBD6-3309-426D-996C-0C724DC6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 of Star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DC3F3-93A8-42D3-BE85-6BD2FC9C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E0624-6391-4D90-8BAC-95AF17F361E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D09E0-B3E2-4F40-A47D-115FE4945C92}"/>
              </a:ext>
            </a:extLst>
          </p:cNvPr>
          <p:cNvGraphicFramePr/>
          <p:nvPr/>
        </p:nvGraphicFramePr>
        <p:xfrm>
          <a:off x="457200" y="1371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9D229AA-07E0-47AE-9DA9-1F2AF5BE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 Schema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881-BFBA-4111-BA0E-40F6A0B9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Facts and dimensions represented by physical tables in data warehouse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Many-to-one (M:1) relationship between fact table and each dimension table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Fact and dimension tables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Related by foreign keys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Subject to primary and foreign key constraints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BAC03-97CC-4CF3-9CA1-576CD97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FE090E-94EE-402F-A30F-B26B9DFB4C5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7C8E7ED-4A61-43C3-839E-F7B9DF43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 Schema Representation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E2B1BBA-EAD6-4352-8BAF-80BD8EEB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en-US" sz="2800"/>
              <a:t>Primary key of a fact table </a:t>
            </a:r>
          </a:p>
          <a:p>
            <a:pPr marL="742950" lvl="2" indent="-342900" eaLnBrk="1" hangingPunct="1"/>
            <a:r>
              <a:rPr lang="en-US" altLang="en-US" sz="2600"/>
              <a:t>Is a composite primary key because the fact table is related to many dimension tables</a:t>
            </a:r>
          </a:p>
          <a:p>
            <a:pPr marL="742950" lvl="2" indent="-342900" eaLnBrk="1" hangingPunct="1"/>
            <a:r>
              <a:rPr lang="en-US" altLang="en-US" sz="2600"/>
              <a:t>Always formed by combining the foreign keys pointing to the related dimension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0EAE5-C392-4555-8769-7ED4681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C4366A-C61B-418E-9D37-096944313B60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66F74AA-9615-42A1-B938-F17F16FC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Techniques Used to Optimize Data Warehouse Design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F5B1E3D-A7CB-4DED-860B-30DB6350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Normalizing dimensional tables</a:t>
            </a:r>
          </a:p>
          <a:p>
            <a:pPr lvl="1" eaLnBrk="1" hangingPunct="1"/>
            <a:r>
              <a:rPr lang="en-US" altLang="en-US" b="1"/>
              <a:t>Snowflake schema</a:t>
            </a:r>
            <a:r>
              <a:rPr lang="en-US" altLang="en-US"/>
              <a:t>: Dimension tables can have their own dimension tables</a:t>
            </a:r>
          </a:p>
          <a:p>
            <a:pPr eaLnBrk="1" hangingPunct="1"/>
            <a:r>
              <a:rPr lang="en-US" altLang="en-US"/>
              <a:t>Maintaining multiple fact tables to represent different aggregation levels</a:t>
            </a:r>
          </a:p>
          <a:p>
            <a:pPr eaLnBrk="1" hangingPunct="1"/>
            <a:r>
              <a:rPr lang="en-US" altLang="en-US"/>
              <a:t>Denormalizing fact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2BB1-CED7-4FE8-A323-B76007C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6E849-7C32-42E3-B805-D813EC0CCF5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2280CC-2E44-499F-8E91-B4E38DA9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Learning Objectives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D08D618-7213-454A-B2ED-5C4FD66A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students will learn:</a:t>
            </a:r>
          </a:p>
          <a:p>
            <a:pPr lvl="1" eaLnBrk="1" hangingPunct="1"/>
            <a:r>
              <a:rPr lang="en-US" altLang="en-US"/>
              <a:t>What star schemas are and how they are constructed</a:t>
            </a:r>
          </a:p>
          <a:p>
            <a:pPr lvl="1" eaLnBrk="1" hangingPunct="1"/>
            <a:r>
              <a:rPr lang="en-US" altLang="en-US"/>
              <a:t>About data analytics, data mining, and predictive analytics</a:t>
            </a:r>
          </a:p>
          <a:p>
            <a:pPr lvl="1" eaLnBrk="1" hangingPunct="1"/>
            <a:r>
              <a:rPr lang="en-US" altLang="en-US"/>
              <a:t>About online analytical processing (OLAP)</a:t>
            </a:r>
          </a:p>
          <a:p>
            <a:pPr lvl="1" eaLnBrk="1" hangingPunct="1"/>
            <a:r>
              <a:rPr lang="en-US" altLang="en-US"/>
              <a:t>How SQL extensions are used to support OLAP-type data manipulations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AC3A9-E748-4D5B-B97C-37EDD0D3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E305C7-96A4-42D4-ABCF-1B2C28B883F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29845D8-5198-4413-8D58-8EB3EF8E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Techniques Used to Optimize Data Warehouse Design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4A697C0-2EB9-4664-BB60-2F1D890F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Partitioning and replicating tables</a:t>
            </a:r>
          </a:p>
          <a:p>
            <a:pPr lvl="1" eaLnBrk="1" hangingPunct="1"/>
            <a:r>
              <a:rPr lang="en-US" altLang="en-US" b="1"/>
              <a:t>Partitioning</a:t>
            </a:r>
            <a:r>
              <a:rPr lang="en-US" altLang="en-US"/>
              <a:t>: Splits tables into subsets of rows or columns and places them close to customer location</a:t>
            </a:r>
          </a:p>
          <a:p>
            <a:pPr lvl="1" eaLnBrk="1" hangingPunct="1"/>
            <a:r>
              <a:rPr lang="en-US" altLang="en-US" b="1"/>
              <a:t>Replication</a:t>
            </a:r>
            <a:r>
              <a:rPr lang="en-US" altLang="en-US"/>
              <a:t>: Makes copy of table and places it in a different location</a:t>
            </a:r>
          </a:p>
          <a:p>
            <a:pPr lvl="1" eaLnBrk="1" hangingPunct="1"/>
            <a:r>
              <a:rPr lang="en-US" altLang="en-US" b="1"/>
              <a:t>Periodicity</a:t>
            </a:r>
            <a:r>
              <a:rPr lang="en-US" altLang="en-US"/>
              <a:t>: Provides information about the time span of the data stored in the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4B566E-9D5F-476B-BDC6-A4FC7DE4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BD20C3-E0FC-4452-872E-061C2C76F25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2858B19-F80D-48BA-84D8-C1865F8C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Analytics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146BFD7-65E7-42AB-B42A-77808376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Encompasses a wide range of mathematical, statistical, and modeling techniques to extract knowledge from data</a:t>
            </a:r>
          </a:p>
          <a:p>
            <a:pPr lvl="1" eaLnBrk="1" hangingPunct="1"/>
            <a:r>
              <a:rPr lang="en-US" altLang="en-US"/>
              <a:t>Subset of BI functionality </a:t>
            </a:r>
          </a:p>
          <a:p>
            <a:pPr eaLnBrk="1" hangingPunct="1"/>
            <a:r>
              <a:rPr lang="en-US" altLang="en-US"/>
              <a:t>Classification of tools</a:t>
            </a:r>
          </a:p>
          <a:p>
            <a:pPr lvl="1" eaLnBrk="1" hangingPunct="1"/>
            <a:r>
              <a:rPr lang="en-US" altLang="en-US" b="1"/>
              <a:t>Explanatory analytics</a:t>
            </a:r>
            <a:r>
              <a:rPr lang="en-US" altLang="en-US"/>
              <a:t>: Focuses on discovering and explaining data characteristics and relationships based on existing data</a:t>
            </a:r>
          </a:p>
          <a:p>
            <a:pPr lvl="1" eaLnBrk="1" hangingPunct="1"/>
            <a:r>
              <a:rPr lang="en-US" altLang="en-US" b="1"/>
              <a:t>Predictive analytics</a:t>
            </a:r>
            <a:r>
              <a:rPr lang="en-US" altLang="en-US"/>
              <a:t>: Focuses on predicting future outcomes with a high degree of 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A7551-8B51-4C14-B8AB-83CBAB9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28C326-F97F-484D-8328-347B8669A4AC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4434E05-A277-48D8-8257-B2BFC3F3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Mining 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7CABC53-6743-425C-99C3-036381D3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Analyzing massive amounts of data to:</a:t>
            </a:r>
          </a:p>
          <a:p>
            <a:pPr lvl="1" eaLnBrk="1" hangingPunct="1"/>
            <a:r>
              <a:rPr lang="en-US" altLang="en-US"/>
              <a:t>Uncover hidden trends, patterns, and relationships</a:t>
            </a:r>
          </a:p>
          <a:p>
            <a:pPr lvl="1" eaLnBrk="1" hangingPunct="1"/>
            <a:r>
              <a:rPr lang="en-US" altLang="en-US"/>
              <a:t>Form computer models to stimulate and explain the findings</a:t>
            </a:r>
          </a:p>
          <a:p>
            <a:pPr lvl="1" eaLnBrk="1" hangingPunct="1"/>
            <a:r>
              <a:rPr lang="en-US" altLang="en-US"/>
              <a:t>Use the models to support business decision making</a:t>
            </a:r>
          </a:p>
          <a:p>
            <a:pPr eaLnBrk="1" hangingPunct="1"/>
            <a:r>
              <a:rPr lang="en-US" altLang="en-US"/>
              <a:t>Run in two modes</a:t>
            </a:r>
          </a:p>
          <a:p>
            <a:pPr lvl="1" eaLnBrk="1" hangingPunct="1"/>
            <a:r>
              <a:rPr lang="en-US" altLang="en-US"/>
              <a:t>Guided</a:t>
            </a:r>
          </a:p>
          <a:p>
            <a:pPr lvl="1" eaLnBrk="1" hangingPunct="1"/>
            <a:r>
              <a:rPr lang="en-US" altLang="en-US"/>
              <a:t>Automated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27544-7ADC-405F-B13E-543A5FF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0449A3-9BB2-4B00-B0A3-61F7FE8E124F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91BE1B3-AD9D-4962-A8C2-9F39F399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 15 - Extracting Knowledge from Data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0E95CB6D-216A-4128-B8C2-5FF534CB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022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5">
            <a:extLst>
              <a:ext uri="{FF2B5EF4-FFF2-40B4-BE49-F238E27FC236}">
                <a16:creationId xmlns:a16="http://schemas.microsoft.com/office/drawing/2014/main" id="{88764195-5DA8-4C59-A8E1-A22855AC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07138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F26EC-662A-4E6E-BFC1-D7A512C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E4D5AF-A70E-4D55-A258-3B2134DDEC9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3F7CF1F-40A0-4E1F-88CB-8F4DC0ED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 16 - Data-Mining Phases</a:t>
            </a:r>
          </a:p>
        </p:txBody>
      </p:sp>
      <p:sp>
        <p:nvSpPr>
          <p:cNvPr id="47107" name="TextBox 5">
            <a:extLst>
              <a:ext uri="{FF2B5EF4-FFF2-40B4-BE49-F238E27FC236}">
                <a16:creationId xmlns:a16="http://schemas.microsoft.com/office/drawing/2014/main" id="{D0FFB078-A5E3-42C1-976E-CC90791E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00800"/>
            <a:ext cx="1619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FF274C28-7F01-4610-A737-BC5C4C19D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048250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E5063E-0AAC-41FE-80C9-78ED9B1D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BAA317-4C34-49C2-9663-0B8C0D20CB5D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9E523E7-E39D-402D-AF64-A2A3F8D4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Predictive Analytics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01FE2CF-CBA1-4CA1-9583-338D8432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Employs mathematical and statistical algorithms, neural networks, artificial intelligence, and other advanced modeling tools </a:t>
            </a:r>
          </a:p>
          <a:p>
            <a:pPr eaLnBrk="1" hangingPunct="1"/>
            <a:r>
              <a:rPr lang="en-US" altLang="en-US"/>
              <a:t>Creates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actionable predictive models based on available data</a:t>
            </a:r>
          </a:p>
          <a:p>
            <a:pPr lvl="1" eaLnBrk="1" hangingPunct="1"/>
            <a:r>
              <a:rPr lang="en-US" altLang="en-US"/>
              <a:t>Next logical step after data mining</a:t>
            </a:r>
          </a:p>
          <a:p>
            <a:pPr eaLnBrk="1" hangingPunct="1"/>
            <a:r>
              <a:rPr lang="en-US" altLang="en-US"/>
              <a:t>Adds value to an organization</a:t>
            </a:r>
          </a:p>
          <a:p>
            <a:pPr lvl="1" eaLnBrk="1" hangingPunct="1"/>
            <a:r>
              <a:rPr lang="en-US" altLang="en-US"/>
              <a:t>Helps optimize the existing processes</a:t>
            </a:r>
          </a:p>
          <a:p>
            <a:pPr lvl="1" eaLnBrk="1" hangingPunct="1"/>
            <a:r>
              <a:rPr lang="en-US" altLang="en-US"/>
              <a:t>Identify hidden problems</a:t>
            </a:r>
          </a:p>
          <a:p>
            <a:pPr lvl="1" eaLnBrk="1" hangingPunct="1"/>
            <a:r>
              <a:rPr lang="en-US" altLang="en-US"/>
              <a:t>Anticipate future problems or opportunities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0C3B4-8E51-4413-BD6D-3C011C50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423D86-18B4-43C4-8370-DC2EC8174F8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C1883D1-D61F-43BC-867D-94BF5B2D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Online Analytical Processing 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7250261-B974-4436-80D6-EF2FD9EC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data analysis environment that supports decision making, business modeling, and operations research</a:t>
            </a:r>
          </a:p>
          <a:p>
            <a:pPr eaLnBrk="1" hangingPunct="1"/>
            <a:r>
              <a:rPr lang="en-US" altLang="en-US"/>
              <a:t>Characteristics</a:t>
            </a:r>
          </a:p>
          <a:p>
            <a:pPr lvl="1" eaLnBrk="1" hangingPunct="1"/>
            <a:r>
              <a:rPr lang="en-US" altLang="en-US"/>
              <a:t>Multidimensional data analysis techniques</a:t>
            </a:r>
          </a:p>
          <a:p>
            <a:pPr lvl="1" eaLnBrk="1" hangingPunct="1"/>
            <a:r>
              <a:rPr lang="en-US" altLang="en-US"/>
              <a:t>Advanced database support</a:t>
            </a:r>
          </a:p>
          <a:p>
            <a:pPr lvl="1" eaLnBrk="1" hangingPunct="1"/>
            <a:r>
              <a:rPr lang="en-US" altLang="en-US"/>
              <a:t>Easy-to-use end-user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C5DAC-AA0C-4231-95DA-92F502B0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4F2223-1811-4392-A229-54E17EDC8B89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9F42178-B0D8-46BA-9C08-D48712E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Multidimensional Data Analysis Techniques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66348AB5-88B7-423C-829A-74E5A570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are processed and viewed as part of a multidimensional structure</a:t>
            </a:r>
          </a:p>
          <a:p>
            <a:pPr eaLnBrk="1" hangingPunct="1"/>
            <a:r>
              <a:rPr lang="en-US" altLang="en-US"/>
              <a:t>Augmenting functions</a:t>
            </a:r>
          </a:p>
          <a:p>
            <a:pPr lvl="1" eaLnBrk="1" hangingPunct="1"/>
            <a:r>
              <a:rPr lang="en-US" altLang="en-US"/>
              <a:t>Advanced data presentation functions</a:t>
            </a:r>
          </a:p>
          <a:p>
            <a:pPr lvl="1" eaLnBrk="1" hangingPunct="1"/>
            <a:r>
              <a:rPr lang="en-US" altLang="en-US"/>
              <a:t>Advanced data aggregation, consolidation, and classification functions</a:t>
            </a:r>
          </a:p>
          <a:p>
            <a:pPr lvl="1" eaLnBrk="1" hangingPunct="1"/>
            <a:r>
              <a:rPr lang="en-US" altLang="en-US"/>
              <a:t>Advanced computational functions</a:t>
            </a:r>
          </a:p>
          <a:p>
            <a:pPr lvl="1" eaLnBrk="1" hangingPunct="1"/>
            <a:r>
              <a:rPr lang="en-US" altLang="en-US"/>
              <a:t>Advanced data-modeling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C596F-FAC5-453A-9B25-11B7EF93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153154-7490-483E-BFED-1FF5E7ECA06B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3842475-257D-4AC0-A550-AC20600F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Database Support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23F8598-EC23-4845-9B41-722AD5A7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data access features</a:t>
            </a:r>
          </a:p>
          <a:p>
            <a:pPr lvl="1" eaLnBrk="1" hangingPunct="1"/>
            <a:r>
              <a:rPr lang="en-US" altLang="en-US"/>
              <a:t>Access to many different kinds of DBMSs, flat files, and internal and external data sources</a:t>
            </a:r>
          </a:p>
          <a:p>
            <a:pPr lvl="1" eaLnBrk="1" hangingPunct="1"/>
            <a:r>
              <a:rPr lang="en-US" altLang="en-US"/>
              <a:t>Access to aggregated data warehouse data and to the detail data found in operational databases</a:t>
            </a:r>
          </a:p>
          <a:p>
            <a:pPr lvl="1" eaLnBrk="1" hangingPunct="1"/>
            <a:r>
              <a:rPr lang="en-US" altLang="en-US"/>
              <a:t>Advanced data navigation features</a:t>
            </a:r>
          </a:p>
          <a:p>
            <a:pPr lvl="1" eaLnBrk="1" hangingPunct="1"/>
            <a:r>
              <a:rPr lang="en-US" altLang="en-US"/>
              <a:t>Rapid and consistent query response times</a:t>
            </a:r>
          </a:p>
          <a:p>
            <a:pPr lvl="1" eaLnBrk="1" hangingPunct="1"/>
            <a:r>
              <a:rPr lang="en-US" altLang="en-US"/>
              <a:t>Ability to map end-user requests to appropriate data source and to proper data access language</a:t>
            </a:r>
          </a:p>
          <a:p>
            <a:pPr lvl="1" eaLnBrk="1" hangingPunct="1"/>
            <a:r>
              <a:rPr lang="en-US" altLang="en-US"/>
              <a:t>Support for very large databases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4C244-1D45-446E-8B9B-4705B306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1484D6-D95E-4523-8304-2EF60F6E1D40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FD039C9-10D0-442D-B3E1-C5053CF1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Easy-to-Use End-User Interface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9CF014C-6622-465E-9BA8-CDD0AFAC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 implementation leads to simple navigation and accelerated decision making or data analysis</a:t>
            </a:r>
          </a:p>
          <a:p>
            <a:pPr eaLnBrk="1" hangingPunct="1"/>
            <a:r>
              <a:rPr lang="en-US" altLang="en-US"/>
              <a:t>Advanced OLAP features are more useful when access is kept simple</a:t>
            </a:r>
          </a:p>
          <a:p>
            <a:pPr eaLnBrk="1" hangingPunct="1"/>
            <a:r>
              <a:rPr lang="en-US" altLang="en-US"/>
              <a:t>Many interface features are borrowed from previous generations of data analysis tools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AEF08-FF91-4430-B441-77A6BB13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2122F7-6F81-43E1-8252-4D1A6407C72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5A456D6-8268-43E7-A805-25CD1E9A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Intelligence (BI)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36C27AE-74F2-496B-A718-145DB8D2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Comprehensive, cohesive, integrated set of tools and processes</a:t>
            </a:r>
          </a:p>
          <a:p>
            <a:pPr lvl="1" eaLnBrk="1" hangingPunct="1"/>
            <a:r>
              <a:rPr lang="en-US" altLang="en-US"/>
              <a:t>Captures, collects, integrates, stores, and analyzes data</a:t>
            </a:r>
          </a:p>
          <a:p>
            <a:pPr eaLnBrk="1" hangingPunct="1"/>
            <a:r>
              <a:rPr lang="en-US" altLang="en-US"/>
              <a:t>Purpose - Generate and present information to support business decision making</a:t>
            </a:r>
          </a:p>
          <a:p>
            <a:pPr eaLnBrk="1" hangingPunct="1"/>
            <a:r>
              <a:rPr lang="en-US" altLang="en-US"/>
              <a:t>Allows a business to transform:</a:t>
            </a:r>
          </a:p>
          <a:p>
            <a:pPr lvl="1" eaLnBrk="1" hangingPunct="1"/>
            <a:r>
              <a:rPr lang="en-US" altLang="en-US"/>
              <a:t>Data into information</a:t>
            </a:r>
          </a:p>
          <a:p>
            <a:pPr lvl="1" eaLnBrk="1" hangingPunct="1"/>
            <a:r>
              <a:rPr lang="en-US" altLang="en-US"/>
              <a:t>Information into knowledge</a:t>
            </a:r>
          </a:p>
          <a:p>
            <a:pPr lvl="1" eaLnBrk="1" hangingPunct="1"/>
            <a:r>
              <a:rPr lang="en-US" altLang="en-US"/>
              <a:t>Knowledge into wisdom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D15E5-E9C1-45F8-84EF-218EB93D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4E6D1A-35DD-4A39-BA39-A9B3E8B7F9C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2E3658A-4E31-40AB-A459-9FDC6CF7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13.19 - OLAP Architecture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531D4537-38E0-4A52-839A-78CBABEA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746E9-2353-40D4-B9E3-7CF7A95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3CF264-25F6-46B6-A83C-B79B0FB4382C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B31FB43-466E-4C0E-B2B2-7FD7EE98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Figure 13.20 - OLAP Server with Local Miniature Data Marts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1D31C812-0970-4264-A84B-D7AFD667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8600"/>
            <a:ext cx="7315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7059F-1E85-4E3D-B4E3-6AC65DF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E8DE48-8A8C-4099-80ED-33954C24335D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9E63C315-B877-4187-ACA0-92ABA966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Online Analytical Processing (ROLAP)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E9355ED-631A-414A-8B0B-F7D3B81B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/>
              <a:t>Provides OLAP functionality using relational databases and familiar relational tools to store and analyze multidimensional data</a:t>
            </a:r>
          </a:p>
          <a:p>
            <a:pPr eaLnBrk="1" hangingPunct="1"/>
            <a:r>
              <a:rPr lang="en-US" altLang="en-US"/>
              <a:t>Extensions added to traditional RDBMS technology</a:t>
            </a:r>
          </a:p>
          <a:p>
            <a:pPr lvl="1" eaLnBrk="1" hangingPunct="1"/>
            <a:r>
              <a:rPr lang="en-US" altLang="en-US"/>
              <a:t>Multidimensional data schema support within the RDBMS</a:t>
            </a:r>
          </a:p>
          <a:p>
            <a:pPr lvl="1" eaLnBrk="1" hangingPunct="1"/>
            <a:r>
              <a:rPr lang="en-US" altLang="en-US"/>
              <a:t>Data access language and query performance optimized for multidimensional data</a:t>
            </a:r>
          </a:p>
          <a:p>
            <a:pPr lvl="1" eaLnBrk="1" hangingPunct="1"/>
            <a:r>
              <a:rPr lang="en-US" altLang="en-US"/>
              <a:t>Support for very large databases (VLDBs)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A66C4-F750-4A16-8C96-E22C98CF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60A7C1-3E99-4B7B-8B2F-08CAE8306B55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B19C68-738F-46AC-AE95-E6C8862EBF21}"/>
                  </a:ext>
                </a:extLst>
              </p14:cNvPr>
              <p14:cNvContentPartPr/>
              <p14:nvPr/>
            </p14:nvContentPartPr>
            <p14:xfrm>
              <a:off x="1666214" y="870259"/>
              <a:ext cx="6976440" cy="81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B19C68-738F-46AC-AE95-E6C8862EB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7574" y="861259"/>
                <a:ext cx="6994081" cy="83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DA84D4E-DAE3-4E19-8E41-BB9AB88F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Multidimensional Online Analytical Processing (MOLAP)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A22B19E-9FE8-442F-A2F4-4693B25B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Extends OLAP functionality to multidimensional database management systems (MDBMSs)</a:t>
            </a:r>
          </a:p>
          <a:p>
            <a:pPr lvl="1" eaLnBrk="1" hangingPunct="1"/>
            <a:r>
              <a:rPr lang="en-US" altLang="en-US" b="1"/>
              <a:t>MDBMS</a:t>
            </a:r>
            <a:r>
              <a:rPr lang="en-US" altLang="en-US"/>
              <a:t>: Uses proprietary techniques store data in matrix-like n-dimensional arrays</a:t>
            </a:r>
          </a:p>
          <a:p>
            <a:pPr lvl="1" eaLnBrk="1" hangingPunct="1"/>
            <a:r>
              <a:rPr lang="en-US" altLang="en-US"/>
              <a:t>End users visualize stored data as a 3D </a:t>
            </a:r>
            <a:r>
              <a:rPr lang="en-US" altLang="en-US" b="1"/>
              <a:t>data cube</a:t>
            </a:r>
          </a:p>
          <a:p>
            <a:pPr lvl="2" eaLnBrk="1" hangingPunct="1"/>
            <a:r>
              <a:rPr lang="en-US" altLang="en-US"/>
              <a:t>Grow to n dimensions, becoming hypercubes</a:t>
            </a:r>
          </a:p>
          <a:p>
            <a:pPr lvl="2" eaLnBrk="1" hangingPunct="1"/>
            <a:r>
              <a:rPr lang="en-US" altLang="en-US"/>
              <a:t>Held in memory in a </a:t>
            </a:r>
            <a:r>
              <a:rPr lang="en-US" altLang="en-US" b="1"/>
              <a:t>cube cache </a:t>
            </a:r>
            <a:r>
              <a:rPr lang="en-US" altLang="en-US"/>
              <a:t>to speed access</a:t>
            </a:r>
          </a:p>
          <a:p>
            <a:pPr eaLnBrk="1" hangingPunct="1"/>
            <a:r>
              <a:rPr lang="en-US" altLang="en-US" b="1"/>
              <a:t>Sparsity</a:t>
            </a:r>
            <a:r>
              <a:rPr lang="en-US" altLang="en-US"/>
              <a:t>: Measures the density of the data held in the data cube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C324B-1CC2-460C-80D3-A0BDF8A9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8D53A5-0971-43A1-B7DC-160523315D2A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C5F6DD0-9559-4A77-918B-032050AC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13.12 - Relational vs. Multidimensional OLAP</a:t>
            </a:r>
          </a:p>
        </p:txBody>
      </p:sp>
      <p:sp>
        <p:nvSpPr>
          <p:cNvPr id="57347" name="TextBox 5">
            <a:extLst>
              <a:ext uri="{FF2B5EF4-FFF2-40B4-BE49-F238E27FC236}">
                <a16:creationId xmlns:a16="http://schemas.microsoft.com/office/drawing/2014/main" id="{AC2B61C5-1CCC-4107-968F-D2A0D911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10200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21C37EA4-E885-465E-B7C9-868ED91C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7438"/>
            <a:ext cx="8686800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8637C-BACA-481C-B04C-EC2313F8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0A1886-0133-49D2-BC1C-1645D76DC17F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3622D46-2237-4700-A7A4-6A82BD7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Extensions for OLAP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0901F3-CE4D-473F-8CFB-804C01ADBD68}"/>
              </a:ext>
            </a:extLst>
          </p:cNvPr>
          <p:cNvGraphicFramePr/>
          <p:nvPr/>
        </p:nvGraphicFramePr>
        <p:xfrm>
          <a:off x="533400" y="16764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5E54F-1E90-4BA3-9DCD-943CCF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9B5628-431C-4BB3-910E-001C5C0E7E61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5F795E0-CF08-4093-AF30-CE34168E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Materialized </a:t>
            </a:r>
            <a:r>
              <a:rPr lang="en-US" alt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EEE46BED-9384-4CFF-83FB-7929F402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table that contains SQL query command to generate rows and stores the actual rows</a:t>
            </a:r>
          </a:p>
          <a:p>
            <a:pPr eaLnBrk="1" hangingPunct="1"/>
            <a:r>
              <a:rPr lang="en-US" altLang="en-US"/>
              <a:t>Created the first time query is run </a:t>
            </a:r>
          </a:p>
          <a:p>
            <a:pPr lvl="1" eaLnBrk="1" hangingPunct="1"/>
            <a:r>
              <a:rPr lang="en-US" altLang="en-US"/>
              <a:t>Summary rows are stored in the table</a:t>
            </a:r>
          </a:p>
          <a:p>
            <a:pPr eaLnBrk="1" hangingPunct="1"/>
            <a:r>
              <a:rPr lang="en-US" altLang="en-US"/>
              <a:t>Automatically updated when base tables are updated</a:t>
            </a:r>
          </a:p>
          <a:p>
            <a:pPr eaLnBrk="1" hangingPunct="1"/>
            <a:r>
              <a:rPr lang="en-US" altLang="en-US"/>
              <a:t>Requires specified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privileges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3FAB23-A134-4E27-999C-8FC87421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4946C-6F65-41C2-A13B-0D0DDB42E32E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EEB341C-2CED-44E7-B4E8-F6F4E385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13.1 - Business Intelligence Framework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1C681348-14E5-41A5-BEFD-D648DCAC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00200"/>
            <a:ext cx="8340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A251E-2CC2-402B-BCAB-7DEEB178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1F833F-2696-4530-BF0F-0E9C79BBDBB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235B815-0B04-41C4-B7BE-A41C9518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Intelligence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329C-F793-49C2-BEC8-A60ACE38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Dashboards and business activity monitoring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Dashboards</a:t>
            </a:r>
            <a:r>
              <a:rPr lang="en-US" altLang="en-US" dirty="0"/>
              <a:t>: Shows key business performance indicators in a single integrated view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/>
              <a:t>Portals</a:t>
            </a:r>
            <a:r>
              <a:rPr lang="en-US" altLang="en-US" dirty="0"/>
              <a:t>: Integrate data using web browser from multiple sources into a single webpage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 analysis and reporting tools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Data-mining tools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 warehouses (DW)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OLAP tools and data visualization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A8BD6-4415-46E0-923E-4358112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E0B97E-36A5-4AAD-8575-4978A6EEEEF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205B20F-1708-4784-8DD2-86A10ABF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Practices to Manage Data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5F2FDC2-4BC9-4F19-B622-66527614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Master data management (MDM)</a:t>
            </a:r>
            <a:r>
              <a:rPr lang="en-US" altLang="en-US"/>
              <a:t>: Collection of concepts, techniques, and processes for identification, definition, and management of data elements</a:t>
            </a:r>
            <a:endParaRPr lang="en-US" altLang="en-US" b="1"/>
          </a:p>
          <a:p>
            <a:pPr eaLnBrk="1" hangingPunct="1"/>
            <a:r>
              <a:rPr lang="en-US" altLang="en-US" b="1"/>
              <a:t>Governance</a:t>
            </a:r>
            <a:r>
              <a:rPr lang="en-US" altLang="en-US"/>
              <a:t>: Method of government for controlling business health and for consistent decision making</a:t>
            </a:r>
          </a:p>
          <a:p>
            <a:pPr eaLnBrk="1" hangingPunct="1"/>
            <a:r>
              <a:rPr lang="en-US" altLang="en-US" b="1"/>
              <a:t>Key performance indicators (KPI)</a:t>
            </a:r>
            <a:r>
              <a:rPr lang="en-US" altLang="en-US"/>
              <a:t>: Numeric or scale-based measurements that assess company’s effectiveness in reaching its goals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C773-BB51-404F-AF38-76E2E069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A33856-55B9-4BAB-ABC0-E869990BB71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5542EB7-7843-4A67-958D-1935BA6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Practices to Manage Data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6957036-4E43-4D88-AE66-E5E7785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visualization</a:t>
            </a:r>
            <a:r>
              <a:rPr lang="en-US" altLang="en-US"/>
              <a:t>: Abstracting data to provide information in a visual format </a:t>
            </a:r>
          </a:p>
          <a:p>
            <a:pPr lvl="1" eaLnBrk="1" hangingPunct="1"/>
            <a:r>
              <a:rPr lang="en-US" altLang="en-US"/>
              <a:t>Enhances the user’s ability to efficiently comprehend the meaning of the data</a:t>
            </a:r>
          </a:p>
          <a:p>
            <a:pPr lvl="1" eaLnBrk="1" hangingPunct="1"/>
            <a:r>
              <a:rPr lang="en-US" altLang="en-US"/>
              <a:t>Techniques</a:t>
            </a:r>
          </a:p>
          <a:p>
            <a:pPr lvl="2" eaLnBrk="1" hangingPunct="1"/>
            <a:r>
              <a:rPr lang="en-US" altLang="en-US"/>
              <a:t>Pie charts and bar charts</a:t>
            </a:r>
          </a:p>
          <a:p>
            <a:pPr lvl="2" eaLnBrk="1" hangingPunct="1"/>
            <a:r>
              <a:rPr lang="en-US" altLang="en-US"/>
              <a:t>Line graphs</a:t>
            </a:r>
          </a:p>
          <a:p>
            <a:pPr lvl="2" eaLnBrk="1" hangingPunct="1"/>
            <a:r>
              <a:rPr lang="en-US" altLang="en-US"/>
              <a:t>Scatter plots</a:t>
            </a:r>
          </a:p>
          <a:p>
            <a:pPr lvl="2" eaLnBrk="1" hangingPunct="1"/>
            <a:r>
              <a:rPr lang="en-US" altLang="en-US"/>
              <a:t>Gantt charts</a:t>
            </a:r>
          </a:p>
          <a:p>
            <a:pPr lvl="2" eaLnBrk="1" hangingPunct="1"/>
            <a:r>
              <a:rPr lang="en-US" altLang="en-US"/>
              <a:t>Heat maps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16962-010A-41F2-AE1C-79BD08F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24B7D3-72CE-452C-9A5E-F5A65EC2B7D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2CC34E-ED69-43AE-A2EC-8E858EFD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Reporting Styles of a Modern BI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28537-A261-4F9F-8D64-DDBF225F8148}"/>
              </a:ext>
            </a:extLst>
          </p:cNvPr>
          <p:cNvGraphicFramePr/>
          <p:nvPr/>
        </p:nvGraphicFramePr>
        <p:xfrm>
          <a:off x="533400" y="18288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837BD-35CA-4AE9-82FA-E708FCC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B2DF2C-90AA-4BA7-BC81-D4A02331E88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1559</Words>
  <Application>Microsoft Office PowerPoint</Application>
  <PresentationFormat>On-screen Show (4:3)</PresentationFormat>
  <Paragraphs>271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Business Intelligence (BI)</vt:lpstr>
      <vt:lpstr>Figure 13.1 - Business Intelligence Framework</vt:lpstr>
      <vt:lpstr>Business Intelligence Tools</vt:lpstr>
      <vt:lpstr>Practices to Manage Data</vt:lpstr>
      <vt:lpstr>Practices to Manage Data</vt:lpstr>
      <vt:lpstr>Reporting Styles of a Modern BI System</vt:lpstr>
      <vt:lpstr>Business Intelligence Benefits</vt:lpstr>
      <vt:lpstr>Table 13.4 - Business Intelligence Evolution</vt:lpstr>
      <vt:lpstr>Table 13.4 - Business Intelligence Evolution</vt:lpstr>
      <vt:lpstr>Figure 13.3 - Evolution of BI Information Dissemination Formats</vt:lpstr>
      <vt:lpstr>Business Intelligence Technology Trends</vt:lpstr>
      <vt:lpstr>Decision Support Data</vt:lpstr>
      <vt:lpstr>Decision Support Data</vt:lpstr>
      <vt:lpstr>Table 13.5 - Contrasting Operational and Decision Support Data Characteristics</vt:lpstr>
      <vt:lpstr>Decision Support Database Requirements</vt:lpstr>
      <vt:lpstr>Decision Support Database Requirements</vt:lpstr>
      <vt:lpstr>Table 13.8 - Characteristics of Data Warehouse Data and Operational Database Data</vt:lpstr>
      <vt:lpstr>Figure 13.5 - The ETL Process</vt:lpstr>
      <vt:lpstr>Data Marts</vt:lpstr>
      <vt:lpstr>Table 13.9 - Twelve Rules for a Data Warehouse </vt:lpstr>
      <vt:lpstr>Table 13.9 - Twelve Rules for a Data Warehouse </vt:lpstr>
      <vt:lpstr>Star Schema</vt:lpstr>
      <vt:lpstr>Components of Star Schemas</vt:lpstr>
      <vt:lpstr>Star Schema Representation</vt:lpstr>
      <vt:lpstr>Star Schema Representation</vt:lpstr>
      <vt:lpstr>Techniques Used to Optimize Data Warehouse Design</vt:lpstr>
      <vt:lpstr>Techniques Used to Optimize Data Warehouse Design</vt:lpstr>
      <vt:lpstr>Data Analytics</vt:lpstr>
      <vt:lpstr>Data Mining </vt:lpstr>
      <vt:lpstr>Figure 13. 15 - Extracting Knowledge from Data</vt:lpstr>
      <vt:lpstr>Figure 13. 16 - Data-Mining Phases</vt:lpstr>
      <vt:lpstr>Predictive Analytics</vt:lpstr>
      <vt:lpstr>Online Analytical Processing </vt:lpstr>
      <vt:lpstr>Multidimensional Data Analysis Techniques</vt:lpstr>
      <vt:lpstr>Advanced Database Support</vt:lpstr>
      <vt:lpstr>Easy-to-Use End-User Interface</vt:lpstr>
      <vt:lpstr>Figure 13.19 - OLAP Architecture</vt:lpstr>
      <vt:lpstr>Figure 13.20 - OLAP Server with Local Miniature Data Marts</vt:lpstr>
      <vt:lpstr>Relational Online Analytical Processing (ROLAP)</vt:lpstr>
      <vt:lpstr>Multidimensional Online Analytical Processing (MOLAP)</vt:lpstr>
      <vt:lpstr>Table 13.12 - Relational vs. Multidimensional OLAP</vt:lpstr>
      <vt:lpstr>SQL Extensions for OLAP</vt:lpstr>
      <vt:lpstr>Materialized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Taylan Unal</cp:lastModifiedBy>
  <cp:revision>26</cp:revision>
  <dcterms:created xsi:type="dcterms:W3CDTF">2014-01-28T12:09:28Z</dcterms:created>
  <dcterms:modified xsi:type="dcterms:W3CDTF">2018-11-08T20:45:27Z</dcterms:modified>
</cp:coreProperties>
</file>