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3E57-4C2C-4222-9F55-A2218CAE9899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8220-3754-48DF-A4E8-4DF7AC9D8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Operators and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and Assignment Statements</a:t>
            </a:r>
          </a:p>
          <a:p>
            <a:r>
              <a:rPr lang="en-US" dirty="0" smtClean="0"/>
              <a:t>Getting input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				</a:t>
            </a:r>
            <a:r>
              <a:rPr lang="en-US" dirty="0" smtClean="0">
                <a:solidFill>
                  <a:srgbClr val="C00000"/>
                </a:solidFill>
              </a:rPr>
              <a:t>//makes useful tools available </a:t>
            </a:r>
          </a:p>
          <a:p>
            <a:pPr marL="0" indent="0">
              <a:buNone/>
            </a:pPr>
            <a:r>
              <a:rPr lang="en-US" dirty="0" smtClean="0"/>
              <a:t>import java.io.*;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ThirdProgramB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//in ThirdProgramB.java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public static void main(String []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  Scanner input = new Scanner(System.in);	</a:t>
            </a:r>
            <a:r>
              <a:rPr lang="en-US" dirty="0" smtClean="0">
                <a:solidFill>
                  <a:srgbClr val="C00000"/>
                </a:solidFill>
              </a:rPr>
              <a:t>//used to get input </a:t>
            </a:r>
          </a:p>
          <a:p>
            <a:pPr marL="0" indent="0">
              <a:buNone/>
            </a:pPr>
            <a:r>
              <a:rPr lang="en-US" dirty="0" smtClean="0"/>
              <a:t>          String name;				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your 1</a:t>
            </a:r>
            <a:r>
              <a:rPr lang="en-US" baseline="30000" dirty="0" smtClean="0"/>
              <a:t>st</a:t>
            </a:r>
            <a:r>
              <a:rPr lang="en-US" dirty="0" smtClean="0"/>
              <a:t> name");		</a:t>
            </a:r>
          </a:p>
          <a:p>
            <a:pPr marL="0" indent="0">
              <a:buNone/>
            </a:pPr>
            <a:r>
              <a:rPr lang="en-US" dirty="0" smtClean="0"/>
              <a:t>          name = </a:t>
            </a:r>
            <a:r>
              <a:rPr lang="en-US" dirty="0" err="1" smtClean="0"/>
              <a:t>input.next</a:t>
            </a:r>
            <a:r>
              <a:rPr lang="en-US" dirty="0" smtClean="0"/>
              <a:t> ();			</a:t>
            </a:r>
            <a:r>
              <a:rPr lang="en-US" dirty="0" smtClean="0">
                <a:solidFill>
                  <a:srgbClr val="C00000"/>
                </a:solidFill>
              </a:rPr>
              <a:t>//waits for input, stores it in name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("Enter your age");		</a:t>
            </a:r>
          </a:p>
          <a:p>
            <a:pPr marL="0" indent="0">
              <a:buNone/>
            </a:pPr>
            <a:r>
              <a:rPr lang="en-US" dirty="0" smtClean="0"/>
              <a:t>          age = </a:t>
            </a:r>
            <a:r>
              <a:rPr lang="en-US" dirty="0" err="1" smtClean="0"/>
              <a:t>input.nextInt</a:t>
            </a:r>
            <a:r>
              <a:rPr lang="en-US" dirty="0" smtClean="0"/>
              <a:t>();			</a:t>
            </a:r>
            <a:r>
              <a:rPr lang="en-US" dirty="0" smtClean="0">
                <a:solidFill>
                  <a:srgbClr val="C00000"/>
                </a:solidFill>
              </a:rPr>
              <a:t>//waits for input, stores it in 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“Little " </a:t>
            </a:r>
            <a:r>
              <a:rPr lang="en-US" dirty="0" smtClean="0"/>
              <a:t>+ name + </a:t>
            </a:r>
            <a:r>
              <a:rPr lang="en-US" dirty="0" smtClean="0">
                <a:solidFill>
                  <a:srgbClr val="7030A0"/>
                </a:solidFill>
              </a:rPr>
              <a:t>" is already " </a:t>
            </a:r>
            <a:r>
              <a:rPr lang="en-US" dirty="0" smtClean="0"/>
              <a:t>+ age + </a:t>
            </a:r>
            <a:r>
              <a:rPr lang="en-US" dirty="0" smtClean="0">
                <a:solidFill>
                  <a:srgbClr val="7030A0"/>
                </a:solidFill>
              </a:rPr>
              <a:t>" years old!"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 the user enters in the value Doug for name, then enters 45 for age.  </a:t>
            </a:r>
          </a:p>
          <a:p>
            <a:pPr marL="0" indent="0">
              <a:buNone/>
            </a:pPr>
            <a:r>
              <a:rPr lang="en-US" dirty="0" smtClean="0"/>
              <a:t>The program will output:	</a:t>
            </a:r>
            <a:r>
              <a:rPr lang="en-US" b="1" u="sng" dirty="0" smtClean="0"/>
              <a:t>Little Doug is already 45 years old!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(addition</a:t>
            </a:r>
            <a:r>
              <a:rPr lang="en-US" dirty="0" smtClean="0"/>
              <a:t>) </a:t>
            </a:r>
          </a:p>
          <a:p>
            <a:pPr>
              <a:buFontTx/>
              <a:buChar char="-"/>
            </a:pPr>
            <a:r>
              <a:rPr lang="en-US" dirty="0" smtClean="0"/>
              <a:t>(</a:t>
            </a:r>
            <a:r>
              <a:rPr lang="en-US" dirty="0"/>
              <a:t>subtraction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* (</a:t>
            </a:r>
            <a:r>
              <a:rPr lang="en-US" dirty="0"/>
              <a:t>multiplication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/ </a:t>
            </a:r>
            <a:r>
              <a:rPr lang="en-US" dirty="0"/>
              <a:t>(divide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/ </a:t>
            </a:r>
            <a:r>
              <a:rPr lang="en-US" dirty="0"/>
              <a:t>(</a:t>
            </a:r>
            <a:r>
              <a:rPr lang="en-US" dirty="0" smtClean="0"/>
              <a:t>div – whole number part of division)</a:t>
            </a:r>
          </a:p>
          <a:p>
            <a:pPr marL="0" indent="0">
              <a:buNone/>
            </a:pPr>
            <a:r>
              <a:rPr lang="en-US" dirty="0" smtClean="0"/>
              <a:t>% </a:t>
            </a:r>
            <a:r>
              <a:rPr lang="en-US" dirty="0"/>
              <a:t>(</a:t>
            </a:r>
            <a:r>
              <a:rPr lang="en-US" dirty="0" err="1" smtClean="0"/>
              <a:t>modulous</a:t>
            </a:r>
            <a:r>
              <a:rPr lang="en-US" dirty="0" smtClean="0"/>
              <a:t> – remainder from div)</a:t>
            </a:r>
          </a:p>
        </p:txBody>
      </p:sp>
    </p:spTree>
    <p:extLst>
      <p:ext uri="{BB962C8B-B14F-4D97-AF65-F5344CB8AC3E}">
        <p14:creationId xmlns:p14="http://schemas.microsoft.com/office/powerpoint/2010/main" val="126813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/ (division), when given at least one number with a decimal.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 </a:t>
            </a:r>
            <a:r>
              <a:rPr lang="en-US" dirty="0"/>
              <a:t>/ 6.0); 	</a:t>
            </a:r>
            <a:r>
              <a:rPr lang="en-US" dirty="0">
                <a:solidFill>
                  <a:srgbClr val="C00000"/>
                </a:solidFill>
              </a:rPr>
              <a:t>//would output </a:t>
            </a:r>
            <a:r>
              <a:rPr lang="en-US" b="1" u="sng" dirty="0">
                <a:solidFill>
                  <a:srgbClr val="C00000"/>
                </a:solidFill>
              </a:rPr>
              <a:t>0.5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(3.0 </a:t>
            </a:r>
            <a:r>
              <a:rPr lang="en-US" dirty="0"/>
              <a:t>/ 6); 	</a:t>
            </a:r>
            <a:r>
              <a:rPr lang="en-US" dirty="0">
                <a:solidFill>
                  <a:srgbClr val="C00000"/>
                </a:solidFill>
              </a:rPr>
              <a:t>//would output </a:t>
            </a:r>
            <a:r>
              <a:rPr lang="en-US" b="1" u="sng" dirty="0">
                <a:solidFill>
                  <a:srgbClr val="C00000"/>
                </a:solidFill>
              </a:rPr>
              <a:t>0.5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(3.0 </a:t>
            </a:r>
            <a:r>
              <a:rPr lang="en-US" dirty="0"/>
              <a:t>/ 6.0); 	</a:t>
            </a:r>
            <a:r>
              <a:rPr lang="en-US" dirty="0">
                <a:solidFill>
                  <a:srgbClr val="C00000"/>
                </a:solidFill>
              </a:rPr>
              <a:t>//would output </a:t>
            </a:r>
            <a:r>
              <a:rPr lang="en-US" b="1" u="sng" dirty="0">
                <a:solidFill>
                  <a:srgbClr val="C00000"/>
                </a:solidFill>
              </a:rPr>
              <a:t>0.5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3;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/>
              <a:t>y = 6.0;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(x </a:t>
            </a:r>
            <a:r>
              <a:rPr lang="en-US" dirty="0"/>
              <a:t>/ y); 	</a:t>
            </a:r>
            <a:r>
              <a:rPr lang="en-US" dirty="0">
                <a:solidFill>
                  <a:srgbClr val="C00000"/>
                </a:solidFill>
              </a:rPr>
              <a:t>//would output </a:t>
            </a:r>
            <a:r>
              <a:rPr lang="en-US" b="1" u="sng" dirty="0">
                <a:solidFill>
                  <a:srgbClr val="C00000"/>
                </a:solidFill>
              </a:rPr>
              <a:t>0.5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(whole number division)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 (div), when given two </a:t>
            </a:r>
            <a:r>
              <a:rPr lang="en-US" dirty="0" smtClean="0"/>
              <a:t>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 </a:t>
            </a:r>
            <a:r>
              <a:rPr lang="en-US" dirty="0"/>
              <a:t>/ 6); 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6 </a:t>
            </a:r>
            <a:r>
              <a:rPr lang="en-US" dirty="0">
                <a:solidFill>
                  <a:srgbClr val="C00000"/>
                </a:solidFill>
              </a:rPr>
              <a:t>goes into 3 zero </a:t>
            </a:r>
            <a:r>
              <a:rPr lang="en-US" dirty="0" smtClean="0">
                <a:solidFill>
                  <a:srgbClr val="C00000"/>
                </a:solidFill>
              </a:rPr>
              <a:t>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6;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(a </a:t>
            </a:r>
            <a:r>
              <a:rPr lang="en-US" dirty="0"/>
              <a:t>/ b); 	</a:t>
            </a:r>
            <a:r>
              <a:rPr lang="en-US" dirty="0">
                <a:solidFill>
                  <a:srgbClr val="C00000"/>
                </a:solidFill>
              </a:rPr>
              <a:t>//would output </a:t>
            </a:r>
            <a:r>
              <a:rPr lang="en-US" b="1" u="sng" dirty="0" smtClean="0">
                <a:solidFill>
                  <a:srgbClr val="C00000"/>
                </a:solidFill>
              </a:rPr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7;</a:t>
            </a:r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3;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(a </a:t>
            </a:r>
            <a:r>
              <a:rPr lang="en-US" dirty="0"/>
              <a:t>/ b); 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>
                <a:solidFill>
                  <a:srgbClr val="C00000"/>
                </a:solidFill>
              </a:rPr>
              <a:t>goes into 7 two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% (mod), when given two integers, </a:t>
            </a:r>
            <a:r>
              <a:rPr lang="en-US" dirty="0" smtClean="0"/>
              <a:t>returns the remainder.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(3 </a:t>
            </a:r>
            <a:r>
              <a:rPr lang="en-US" dirty="0"/>
              <a:t>% 6); 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 smtClean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6 </a:t>
            </a:r>
            <a:r>
              <a:rPr lang="en-US" dirty="0">
                <a:solidFill>
                  <a:srgbClr val="C00000"/>
                </a:solidFill>
              </a:rPr>
              <a:t>goes into 3 </a:t>
            </a:r>
            <a:r>
              <a:rPr lang="en-US" dirty="0" smtClean="0">
                <a:solidFill>
                  <a:srgbClr val="C00000"/>
                </a:solidFill>
              </a:rPr>
              <a:t>zero </a:t>
            </a:r>
            <a:r>
              <a:rPr lang="en-US" dirty="0">
                <a:solidFill>
                  <a:srgbClr val="C00000"/>
                </a:solidFill>
              </a:rPr>
              <a:t>times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//</a:t>
            </a:r>
            <a:r>
              <a:rPr lang="en-US" dirty="0">
                <a:solidFill>
                  <a:srgbClr val="C00000"/>
                </a:solidFill>
              </a:rPr>
              <a:t>with a  remainder of </a:t>
            </a:r>
            <a:r>
              <a:rPr lang="en-US" dirty="0" smtClean="0">
                <a:solidFill>
                  <a:srgbClr val="C00000"/>
                </a:solidFill>
              </a:rPr>
              <a:t>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7;</a:t>
            </a:r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3;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(a </a:t>
            </a:r>
            <a:r>
              <a:rPr lang="en-US" dirty="0"/>
              <a:t>% b); 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 smtClean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>
                <a:solidFill>
                  <a:srgbClr val="C00000"/>
                </a:solidFill>
              </a:rPr>
              <a:t>goes into 7 two times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//</a:t>
            </a:r>
            <a:r>
              <a:rPr lang="en-US" dirty="0">
                <a:solidFill>
                  <a:srgbClr val="C00000"/>
                </a:solidFill>
              </a:rPr>
              <a:t>with a remainder of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(6 </a:t>
            </a:r>
            <a:r>
              <a:rPr lang="en-US" dirty="0"/>
              <a:t>% 3); 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 smtClean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3 </a:t>
            </a:r>
            <a:r>
              <a:rPr lang="en-US" dirty="0">
                <a:solidFill>
                  <a:srgbClr val="C00000"/>
                </a:solidFill>
              </a:rPr>
              <a:t>goes into 6 two times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		//</a:t>
            </a:r>
            <a:r>
              <a:rPr lang="en-US" dirty="0">
                <a:solidFill>
                  <a:srgbClr val="C00000"/>
                </a:solidFill>
              </a:rPr>
              <a:t>with a  remainder of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assignment operator</a:t>
            </a:r>
            <a:r>
              <a:rPr lang="en-US" dirty="0"/>
              <a:t> = is used to assign a value to a variable.</a:t>
            </a:r>
          </a:p>
          <a:p>
            <a:r>
              <a:rPr lang="en-US" dirty="0"/>
              <a:t>Only the variable to the left of the assignment operator will change.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7;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a is assigned the state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= 5;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an integer </a:t>
            </a:r>
            <a:r>
              <a:rPr lang="en-US" dirty="0" err="1">
                <a:solidFill>
                  <a:srgbClr val="C00000"/>
                </a:solidFill>
              </a:rPr>
              <a:t>num</a:t>
            </a:r>
            <a:r>
              <a:rPr lang="en-US" dirty="0">
                <a:solidFill>
                  <a:srgbClr val="C00000"/>
                </a:solidFill>
              </a:rPr>
              <a:t> is assigned the state 5</a:t>
            </a:r>
          </a:p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num</a:t>
            </a:r>
            <a:r>
              <a:rPr lang="en-US" dirty="0"/>
              <a:t> + 10;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num</a:t>
            </a:r>
            <a:r>
              <a:rPr lang="en-US" dirty="0">
                <a:solidFill>
                  <a:srgbClr val="C00000"/>
                </a:solidFill>
              </a:rPr>
              <a:t> is assigned to its old state + </a:t>
            </a:r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>
                <a:solidFill>
                  <a:srgbClr val="7030A0"/>
                </a:solidFill>
              </a:rPr>
              <a:t>("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is " </a:t>
            </a:r>
            <a:r>
              <a:rPr lang="en-US" dirty="0"/>
              <a:t>+ </a:t>
            </a:r>
            <a:r>
              <a:rPr lang="en-US" dirty="0" err="1"/>
              <a:t>num</a:t>
            </a:r>
            <a:r>
              <a:rPr lang="en-US" dirty="0"/>
              <a:t>);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 err="1">
                <a:solidFill>
                  <a:srgbClr val="C00000"/>
                </a:solidFill>
              </a:rPr>
              <a:t>Num</a:t>
            </a:r>
            <a:r>
              <a:rPr lang="en-US" b="1" u="sng" dirty="0">
                <a:solidFill>
                  <a:srgbClr val="C00000"/>
                </a:solidFill>
              </a:rPr>
              <a:t> is </a:t>
            </a:r>
            <a:r>
              <a:rPr lang="en-US" b="1" u="sng" dirty="0" smtClean="0">
                <a:solidFill>
                  <a:srgbClr val="C00000"/>
                </a:solidFill>
              </a:rPr>
              <a:t>15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value = 3;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value is assigned to 3</a:t>
            </a:r>
          </a:p>
          <a:p>
            <a:pPr marL="0" indent="0">
              <a:buNone/>
            </a:pPr>
            <a:r>
              <a:rPr lang="en-US" dirty="0" smtClean="0"/>
              <a:t>value </a:t>
            </a:r>
            <a:r>
              <a:rPr lang="en-US" dirty="0"/>
              <a:t>= value + </a:t>
            </a:r>
            <a:r>
              <a:rPr lang="en-US" dirty="0" err="1"/>
              <a:t>num</a:t>
            </a:r>
            <a:r>
              <a:rPr lang="en-US" dirty="0"/>
              <a:t>;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note:  </a:t>
            </a:r>
            <a:r>
              <a:rPr lang="en-US" dirty="0" err="1">
                <a:solidFill>
                  <a:srgbClr val="C00000"/>
                </a:solidFill>
              </a:rPr>
              <a:t>num</a:t>
            </a:r>
            <a:r>
              <a:rPr lang="en-US" dirty="0">
                <a:solidFill>
                  <a:srgbClr val="C00000"/>
                </a:solidFill>
              </a:rPr>
              <a:t> does not change here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>
                <a:solidFill>
                  <a:srgbClr val="7030A0"/>
                </a:solidFill>
              </a:rPr>
              <a:t>("Value is " </a:t>
            </a:r>
            <a:r>
              <a:rPr lang="en-US" dirty="0"/>
              <a:t>+ value);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//outputs </a:t>
            </a:r>
            <a:r>
              <a:rPr lang="en-US" b="1" u="sng" dirty="0">
                <a:solidFill>
                  <a:srgbClr val="C00000"/>
                </a:solidFill>
              </a:rPr>
              <a:t>Value is 18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7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Often useful to add or subtract 1 from the previous state of a variable.</a:t>
            </a:r>
          </a:p>
          <a:p>
            <a:r>
              <a:rPr lang="en-US" dirty="0" smtClean="0"/>
              <a:t>x++ is equivalent to x = x + 1</a:t>
            </a:r>
          </a:p>
          <a:p>
            <a:r>
              <a:rPr lang="en-US" dirty="0" smtClean="0"/>
              <a:t>x--   is equivalent to x = x –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5;		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um</a:t>
            </a:r>
            <a:r>
              <a:rPr lang="en-US" dirty="0" smtClean="0"/>
              <a:t>++;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>
                <a:solidFill>
                  <a:srgbClr val="7030A0"/>
                </a:solidFill>
              </a:rPr>
              <a:t>("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is " </a:t>
            </a:r>
            <a:r>
              <a:rPr lang="en-US" dirty="0"/>
              <a:t>+ </a:t>
            </a:r>
            <a:r>
              <a:rPr lang="en-US" dirty="0" err="1"/>
              <a:t>num</a:t>
            </a:r>
            <a:r>
              <a:rPr lang="en-US" dirty="0" smtClean="0"/>
              <a:t>);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outputs </a:t>
            </a:r>
            <a:r>
              <a:rPr lang="en-US" b="1" u="sng" dirty="0" err="1">
                <a:solidFill>
                  <a:srgbClr val="C00000"/>
                </a:solidFill>
              </a:rPr>
              <a:t>Num</a:t>
            </a:r>
            <a:r>
              <a:rPr lang="en-US" b="1" u="sng" dirty="0">
                <a:solidFill>
                  <a:srgbClr val="C00000"/>
                </a:solidFill>
              </a:rPr>
              <a:t> is </a:t>
            </a:r>
            <a:r>
              <a:rPr lang="en-US" b="1" u="sng" dirty="0" smtClean="0">
                <a:solidFill>
                  <a:srgbClr val="C00000"/>
                </a:solidFill>
              </a:rPr>
              <a:t>6</a:t>
            </a: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value = 8.2;</a:t>
            </a:r>
          </a:p>
          <a:p>
            <a:pPr marL="0" indent="0">
              <a:buNone/>
            </a:pPr>
            <a:r>
              <a:rPr lang="en-US" dirty="0" smtClean="0"/>
              <a:t>value--;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(“Value </a:t>
            </a:r>
            <a:r>
              <a:rPr lang="en-US" dirty="0">
                <a:solidFill>
                  <a:srgbClr val="7030A0"/>
                </a:solidFill>
              </a:rPr>
              <a:t>is " </a:t>
            </a:r>
            <a:r>
              <a:rPr lang="en-US" dirty="0"/>
              <a:t>+ </a:t>
            </a:r>
            <a:r>
              <a:rPr lang="en-US" dirty="0" smtClean="0"/>
              <a:t>value);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outputs </a:t>
            </a:r>
            <a:r>
              <a:rPr lang="en-US" b="1" u="sng" dirty="0" smtClean="0">
                <a:solidFill>
                  <a:srgbClr val="C00000"/>
                </a:solidFill>
              </a:rPr>
              <a:t>Value </a:t>
            </a:r>
            <a:r>
              <a:rPr lang="en-US" b="1" u="sng" dirty="0">
                <a:solidFill>
                  <a:srgbClr val="C00000"/>
                </a:solidFill>
              </a:rPr>
              <a:t>is </a:t>
            </a:r>
            <a:r>
              <a:rPr lang="en-US" b="1" u="sng" dirty="0" smtClean="0">
                <a:solidFill>
                  <a:srgbClr val="C00000"/>
                </a:solidFill>
              </a:rPr>
              <a:t>7.2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</a:t>
            </a:r>
            <a:r>
              <a:rPr lang="en-US" dirty="0"/>
              <a:t>.*;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//makes </a:t>
            </a:r>
            <a:r>
              <a:rPr lang="en-US" dirty="0">
                <a:solidFill>
                  <a:srgbClr val="C00000"/>
                </a:solidFill>
              </a:rPr>
              <a:t>useful tools available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java.io.*;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 smtClean="0"/>
              <a:t>ThirdProgram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//in ThirdProgram.java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Scanner </a:t>
            </a:r>
            <a:r>
              <a:rPr lang="en-US" dirty="0"/>
              <a:t>input = new Scanner(System.in);	</a:t>
            </a:r>
            <a:r>
              <a:rPr lang="en-US" dirty="0">
                <a:solidFill>
                  <a:srgbClr val="C00000"/>
                </a:solidFill>
              </a:rPr>
              <a:t>//used to get input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double </a:t>
            </a:r>
            <a:r>
              <a:rPr lang="en-US" dirty="0"/>
              <a:t>x, y, </a:t>
            </a:r>
            <a:r>
              <a:rPr lang="en-US" dirty="0" err="1"/>
              <a:t>ans</a:t>
            </a:r>
            <a:r>
              <a:rPr lang="en-US" dirty="0"/>
              <a:t>;	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3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>
                <a:solidFill>
                  <a:srgbClr val="C00000"/>
                </a:solidFill>
              </a:rPr>
              <a:t>of type 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/>
              <a:t>("Enter a number");		</a:t>
            </a:r>
          </a:p>
          <a:p>
            <a:pPr marL="0" indent="0">
              <a:buNone/>
            </a:pPr>
            <a:r>
              <a:rPr lang="en-US" dirty="0" smtClean="0"/>
              <a:t>          x </a:t>
            </a:r>
            <a:r>
              <a:rPr lang="en-US" dirty="0"/>
              <a:t>= </a:t>
            </a:r>
            <a:r>
              <a:rPr lang="en-US" dirty="0" err="1"/>
              <a:t>input.nextDouble</a:t>
            </a:r>
            <a:r>
              <a:rPr lang="en-US" dirty="0"/>
              <a:t>();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waits for input and stores it in x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/>
              <a:t>("Enter another number");		</a:t>
            </a:r>
          </a:p>
          <a:p>
            <a:pPr marL="0" indent="0">
              <a:buNone/>
            </a:pPr>
            <a:r>
              <a:rPr lang="en-US" dirty="0" smtClean="0"/>
              <a:t>          y </a:t>
            </a:r>
            <a:r>
              <a:rPr lang="en-US" dirty="0"/>
              <a:t>= </a:t>
            </a:r>
            <a:r>
              <a:rPr lang="en-US" dirty="0" err="1"/>
              <a:t>input.nextDouble</a:t>
            </a:r>
            <a:r>
              <a:rPr lang="en-US" dirty="0"/>
              <a:t>();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waits for input and stores it in y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x * y;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(x </a:t>
            </a:r>
            <a:r>
              <a:rPr lang="en-US" dirty="0"/>
              <a:t>+ </a:t>
            </a:r>
            <a:r>
              <a:rPr lang="en-US" dirty="0">
                <a:solidFill>
                  <a:srgbClr val="7030A0"/>
                </a:solidFill>
              </a:rPr>
              <a:t>" times " </a:t>
            </a:r>
            <a:r>
              <a:rPr lang="en-US" dirty="0"/>
              <a:t>+ y + </a:t>
            </a:r>
            <a:r>
              <a:rPr lang="en-US" dirty="0">
                <a:solidFill>
                  <a:srgbClr val="7030A0"/>
                </a:solidFill>
              </a:rPr>
              <a:t>" is " </a:t>
            </a:r>
            <a:r>
              <a:rPr lang="en-US" dirty="0"/>
              <a:t>+ </a:t>
            </a:r>
            <a:r>
              <a:rPr lang="en-US" dirty="0" err="1"/>
              <a:t>ans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If the user enters in the value 2 for x, then enters 4 for y.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program will output:	</a:t>
            </a:r>
            <a:r>
              <a:rPr lang="en-US" b="1" u="sng" dirty="0"/>
              <a:t>2 times 4 is 8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Given a Scanner object called input, the methods used for reading values include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input.nextInt</a:t>
            </a:r>
            <a:r>
              <a:rPr lang="en-US" dirty="0"/>
              <a:t>();		//for reading in whole numbers</a:t>
            </a:r>
          </a:p>
          <a:p>
            <a:pPr marL="0" indent="0">
              <a:buNone/>
            </a:pPr>
            <a:r>
              <a:rPr lang="en-US" dirty="0" err="1"/>
              <a:t>input.nextDouble</a:t>
            </a:r>
            <a:r>
              <a:rPr lang="en-US" dirty="0"/>
              <a:t>();	</a:t>
            </a:r>
            <a:r>
              <a:rPr lang="en-US" dirty="0" smtClean="0"/>
              <a:t>	//</a:t>
            </a:r>
            <a:r>
              <a:rPr lang="en-US" dirty="0"/>
              <a:t>for reading in </a:t>
            </a:r>
            <a:r>
              <a:rPr lang="en-US" dirty="0" smtClean="0"/>
              <a:t>real numbers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input.next</a:t>
            </a:r>
            <a:r>
              <a:rPr lang="en-US" dirty="0"/>
              <a:t>();		</a:t>
            </a:r>
            <a:r>
              <a:rPr lang="en-US" dirty="0" smtClean="0"/>
              <a:t>	//</a:t>
            </a:r>
            <a:r>
              <a:rPr lang="en-US" dirty="0"/>
              <a:t>for reading in a </a:t>
            </a:r>
            <a:r>
              <a:rPr lang="en-US" dirty="0" smtClean="0"/>
              <a:t>single word</a:t>
            </a:r>
          </a:p>
          <a:p>
            <a:pPr marL="0" indent="0">
              <a:buNone/>
            </a:pPr>
            <a:r>
              <a:rPr lang="en-US" dirty="0" err="1" smtClean="0"/>
              <a:t>input.nextLine</a:t>
            </a:r>
            <a:r>
              <a:rPr lang="en-US" dirty="0"/>
              <a:t>();	</a:t>
            </a:r>
            <a:r>
              <a:rPr lang="en-US" dirty="0" smtClean="0"/>
              <a:t>	//</a:t>
            </a:r>
            <a:r>
              <a:rPr lang="en-US" dirty="0"/>
              <a:t>for reading in an entire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7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204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Basic Operators and Input</vt:lpstr>
      <vt:lpstr>Basic math operators</vt:lpstr>
      <vt:lpstr>Division</vt:lpstr>
      <vt:lpstr>Div (whole number division)</vt:lpstr>
      <vt:lpstr>Modulous</vt:lpstr>
      <vt:lpstr>Assignment Operator</vt:lpstr>
      <vt:lpstr>Operator shortcuts</vt:lpstr>
      <vt:lpstr>Getting input</vt:lpstr>
      <vt:lpstr>Scanner Object</vt:lpstr>
      <vt:lpstr> 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Operators</dc:title>
  <dc:creator>Administrator</dc:creator>
  <cp:lastModifiedBy>Administrator</cp:lastModifiedBy>
  <cp:revision>9</cp:revision>
  <dcterms:created xsi:type="dcterms:W3CDTF">2014-08-29T11:51:17Z</dcterms:created>
  <dcterms:modified xsi:type="dcterms:W3CDTF">2014-08-29T13:42:49Z</dcterms:modified>
</cp:coreProperties>
</file>