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 inside of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5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</a:t>
            </a:r>
            <a:r>
              <a:rPr lang="en-US" sz="2400" b="1" dirty="0" smtClean="0"/>
              <a:t>r&lt;3; r++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17526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c=9; c&gt;7</a:t>
            </a:r>
            <a:r>
              <a:rPr lang="en-US" sz="2400" b="1" dirty="0" smtClean="0">
                <a:solidFill>
                  <a:srgbClr val="7030A0"/>
                </a:solidFill>
              </a:rPr>
              <a:t>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2580806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7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30480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</a:t>
            </a:r>
            <a:r>
              <a:rPr lang="en-US" sz="2400" b="1" dirty="0" smtClean="0"/>
              <a:t>c&gt;7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smtClean="0"/>
              <a:t>c--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2580806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30480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</a:t>
            </a:r>
            <a:r>
              <a:rPr lang="en-US" sz="2400" b="1" dirty="0" smtClean="0"/>
              <a:t>c&gt;7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smtClean="0"/>
              <a:t>c--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2580806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97032" y="3492137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</a:t>
            </a:r>
            <a:r>
              <a:rPr lang="en-US" sz="2400" b="1" dirty="0" smtClean="0"/>
              <a:t>r&lt;3; r++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2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17526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5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c=9; c&gt;7</a:t>
            </a:r>
            <a:r>
              <a:rPr lang="en-US" sz="2400" b="1" dirty="0" smtClean="0">
                <a:solidFill>
                  <a:srgbClr val="7030A0"/>
                </a:solidFill>
              </a:rPr>
              <a:t>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	9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2580806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	9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r>
              <a:rPr lang="en-US" sz="2400" dirty="0" smtClean="0"/>
              <a:t>2:9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30480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3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loop is put inside of another loop, the outside loop will repeat the inside loop a certain number of times.</a:t>
            </a:r>
          </a:p>
          <a:p>
            <a:r>
              <a:rPr lang="en-US" dirty="0" smtClean="0"/>
              <a:t>When the outside loop’s condition is true, the inside loop must complete before the outside loop’s condition is checked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4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</a:t>
            </a:r>
            <a:r>
              <a:rPr lang="en-US" sz="2400" b="1" dirty="0" smtClean="0"/>
              <a:t>c&gt;7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smtClean="0"/>
              <a:t>c--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r>
              <a:rPr lang="en-US" sz="2400" dirty="0" smtClean="0"/>
              <a:t>2:9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2580806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r>
              <a:rPr lang="en-US" sz="2400" dirty="0" smtClean="0"/>
              <a:t>2:9  2:8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30480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</a:t>
            </a:r>
            <a:r>
              <a:rPr lang="en-US" sz="2400" b="1" dirty="0" smtClean="0"/>
              <a:t>c&gt;7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smtClean="0"/>
              <a:t>c--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r>
              <a:rPr lang="en-US" sz="2400" dirty="0" smtClean="0"/>
              <a:t>2:9  2:8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2580806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r>
              <a:rPr lang="en-US" sz="2400" dirty="0" smtClean="0"/>
              <a:t>2:9  2:8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97032" y="3492137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</a:t>
            </a:r>
            <a:r>
              <a:rPr lang="en-US" sz="2400" b="1" dirty="0" smtClean="0"/>
              <a:t>r&lt;3; r++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r>
              <a:rPr lang="en-US" sz="2400" dirty="0" smtClean="0"/>
              <a:t>2:9  2:8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17526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	9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	</a:t>
            </a:r>
            <a:r>
              <a:rPr lang="en-US" sz="2400" dirty="0" smtClean="0">
                <a:solidFill>
                  <a:srgbClr val="C00000"/>
                </a:solidFill>
              </a:rPr>
              <a:t>STOP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r>
              <a:rPr lang="en-US" sz="2400" dirty="0" smtClean="0"/>
              <a:t>1:9  1:8</a:t>
            </a:r>
          </a:p>
          <a:p>
            <a:r>
              <a:rPr lang="en-US" sz="2400" dirty="0" smtClean="0"/>
              <a:t>2:9  2:8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4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= 7846;</a:t>
            </a:r>
          </a:p>
          <a:p>
            <a:pPr marL="0" indent="0">
              <a:buNone/>
            </a:pPr>
            <a:r>
              <a:rPr lang="en-US" sz="2400" b="1" dirty="0" smtClean="0"/>
              <a:t>while(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“*”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1558498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first =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“*”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6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24384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9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=0;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&lt;first;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6	  0	******</a:t>
            </a:r>
          </a:p>
          <a:p>
            <a:r>
              <a:rPr lang="en-US" sz="2400" dirty="0" smtClean="0"/>
              <a:t>		  1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2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3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4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	  5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	  6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285116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8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6	   	******</a:t>
            </a:r>
          </a:p>
          <a:p>
            <a:r>
              <a:rPr lang="en-US" sz="2400" dirty="0" smtClean="0"/>
              <a:t> 784</a:t>
            </a:r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37338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r=0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smtClean="0"/>
              <a:t>r&lt;3</a:t>
            </a:r>
            <a:r>
              <a:rPr lang="en-US" sz="2400" b="1" dirty="0" smtClean="0">
                <a:solidFill>
                  <a:srgbClr val="7030A0"/>
                </a:solidFill>
              </a:rPr>
              <a:t>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</a:t>
            </a:r>
            <a:r>
              <a:rPr lang="en-US" sz="2400" b="1" dirty="0" smtClean="0">
                <a:solidFill>
                  <a:srgbClr val="C00000"/>
                </a:solidFill>
              </a:rPr>
              <a:t>”:”</a:t>
            </a:r>
            <a:r>
              <a:rPr lang="en-US" sz="2400" b="1" dirty="0" smtClean="0">
                <a:solidFill>
                  <a:srgbClr val="7030A0"/>
                </a:solidFill>
              </a:rPr>
              <a:t>+c+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“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17526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08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/>
              <a:t>while(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	   	******</a:t>
            </a:r>
          </a:p>
          <a:p>
            <a:r>
              <a:rPr lang="en-US" sz="2400" dirty="0" smtClean="0"/>
              <a:t> 784</a:t>
            </a:r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1558498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first =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4	   	******</a:t>
            </a:r>
          </a:p>
          <a:p>
            <a:r>
              <a:rPr lang="en-US" sz="2400" dirty="0" smtClean="0"/>
              <a:t> 784 	  </a:t>
            </a:r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24384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3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smtClean="0"/>
              <a:t>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=0;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&lt;first;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4	  0   	******</a:t>
            </a:r>
          </a:p>
          <a:p>
            <a:r>
              <a:rPr lang="en-US" sz="2400" dirty="0" smtClean="0"/>
              <a:t> 784 	  	  1	****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2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3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4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285116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83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4	     	******</a:t>
            </a:r>
          </a:p>
          <a:p>
            <a:r>
              <a:rPr lang="en-US" sz="2400" dirty="0" smtClean="0"/>
              <a:t> 784 	  	  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37338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8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/>
              <a:t>while(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	     	******</a:t>
            </a:r>
          </a:p>
          <a:p>
            <a:r>
              <a:rPr lang="en-US" sz="2400" dirty="0" smtClean="0"/>
              <a:t> 784 	  	  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1558498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7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first =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8 	     	******</a:t>
            </a:r>
          </a:p>
          <a:p>
            <a:r>
              <a:rPr lang="en-US" sz="2400" dirty="0" smtClean="0"/>
              <a:t> 784 	  	  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24384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6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smtClean="0"/>
              <a:t>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=0;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&lt;first;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8 	  0   	******</a:t>
            </a:r>
          </a:p>
          <a:p>
            <a:r>
              <a:rPr lang="en-US" sz="2400" dirty="0" smtClean="0"/>
              <a:t> 784 	  	  1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		  2	********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3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4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5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6</a:t>
            </a:r>
          </a:p>
          <a:p>
            <a:r>
              <a:rPr lang="en-US" sz="2400" dirty="0" smtClean="0"/>
              <a:t>		  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8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285116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59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8 	    	******</a:t>
            </a:r>
          </a:p>
          <a:p>
            <a:r>
              <a:rPr lang="en-US" sz="2400" dirty="0" smtClean="0"/>
              <a:t> 784 	  	  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		  	********</a:t>
            </a:r>
          </a:p>
          <a:p>
            <a:r>
              <a:rPr lang="en-US" sz="2400" dirty="0" smtClean="0"/>
              <a:t>   7</a:t>
            </a:r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 smtClean="0"/>
              <a:t>	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37338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1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/>
              <a:t>while(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 	    	******</a:t>
            </a:r>
          </a:p>
          <a:p>
            <a:r>
              <a:rPr lang="en-US" sz="2400" dirty="0" smtClean="0"/>
              <a:t> 784 	  	  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		  	********</a:t>
            </a:r>
          </a:p>
          <a:p>
            <a:r>
              <a:rPr lang="en-US" sz="2400" dirty="0" smtClean="0"/>
              <a:t>   7</a:t>
            </a:r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 smtClean="0"/>
              <a:t>	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1558498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first =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7	    	******</a:t>
            </a:r>
          </a:p>
          <a:p>
            <a:r>
              <a:rPr lang="en-US" sz="2400" dirty="0" smtClean="0"/>
              <a:t> 784 	  	  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		  	********</a:t>
            </a:r>
          </a:p>
          <a:p>
            <a:r>
              <a:rPr lang="en-US" sz="2400" dirty="0" smtClean="0"/>
              <a:t>   7</a:t>
            </a:r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 smtClean="0"/>
              <a:t>	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24384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5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c=9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smtClean="0"/>
              <a:t>c&gt;7</a:t>
            </a:r>
            <a:r>
              <a:rPr lang="en-US" sz="2400" b="1" dirty="0" smtClean="0">
                <a:solidFill>
                  <a:srgbClr val="7030A0"/>
                </a:solidFill>
              </a:rPr>
              <a:t>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</a:t>
            </a:r>
            <a:r>
              <a:rPr lang="en-US" sz="2400" b="1" dirty="0" smtClean="0">
                <a:solidFill>
                  <a:srgbClr val="C00000"/>
                </a:solidFill>
              </a:rPr>
              <a:t>”:”</a:t>
            </a:r>
            <a:r>
              <a:rPr lang="en-US" sz="2400" b="1" dirty="0" smtClean="0">
                <a:solidFill>
                  <a:srgbClr val="7030A0"/>
                </a:solidFill>
              </a:rPr>
              <a:t>+c+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“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2580806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1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smtClean="0"/>
              <a:t>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=0;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&lt;first;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7	  0  	******</a:t>
            </a:r>
          </a:p>
          <a:p>
            <a:r>
              <a:rPr lang="en-US" sz="2400" dirty="0" smtClean="0"/>
              <a:t> 784 	  	  1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		  2	********</a:t>
            </a:r>
          </a:p>
          <a:p>
            <a:r>
              <a:rPr lang="en-US" sz="2400" dirty="0" smtClean="0"/>
              <a:t>   7</a:t>
            </a:r>
            <a:r>
              <a:rPr lang="en-US" sz="2400" dirty="0"/>
              <a:t>	</a:t>
            </a:r>
            <a:r>
              <a:rPr lang="en-US" sz="2400" dirty="0" smtClean="0"/>
              <a:t>	  3	*******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4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5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6</a:t>
            </a:r>
          </a:p>
          <a:p>
            <a:r>
              <a:rPr lang="en-US" sz="2400" dirty="0" smtClean="0"/>
              <a:t>		  7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285116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8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7	    	******</a:t>
            </a:r>
          </a:p>
          <a:p>
            <a:r>
              <a:rPr lang="en-US" sz="2400" dirty="0" smtClean="0"/>
              <a:t> 784 	  	  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		  	********</a:t>
            </a:r>
          </a:p>
          <a:p>
            <a:r>
              <a:rPr lang="en-US" sz="2400" dirty="0" smtClean="0"/>
              <a:t>   7</a:t>
            </a:r>
            <a:r>
              <a:rPr lang="en-US" sz="2400" dirty="0"/>
              <a:t>	</a:t>
            </a:r>
            <a:r>
              <a:rPr lang="en-US" sz="2400" dirty="0" smtClean="0"/>
              <a:t>	  	*******</a:t>
            </a:r>
          </a:p>
          <a:p>
            <a:r>
              <a:rPr lang="en-US" sz="2400" dirty="0" smtClean="0"/>
              <a:t>   0</a:t>
            </a:r>
            <a:r>
              <a:rPr lang="en-US" sz="2400" dirty="0"/>
              <a:t>	</a:t>
            </a:r>
            <a:r>
              <a:rPr lang="en-US" sz="2400" dirty="0" smtClean="0"/>
              <a:t> 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 smtClean="0"/>
              <a:t>	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37338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7846;</a:t>
            </a:r>
          </a:p>
          <a:p>
            <a:pPr marL="0" indent="0">
              <a:buNone/>
            </a:pPr>
            <a:r>
              <a:rPr lang="en-US" sz="2400" b="1" dirty="0" smtClean="0"/>
              <a:t>while(</a:t>
            </a:r>
            <a:r>
              <a:rPr lang="en-US" sz="2400" b="1" dirty="0" err="1" smtClean="0"/>
              <a:t>num</a:t>
            </a:r>
            <a:r>
              <a:rPr lang="en-US" sz="2400" b="1" dirty="0" smtClean="0"/>
              <a:t> != 0)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first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%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&lt;first;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143000"/>
            <a:ext cx="487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num</a:t>
            </a:r>
            <a:r>
              <a:rPr lang="en-US" sz="2400" dirty="0"/>
              <a:t>	</a:t>
            </a:r>
            <a:r>
              <a:rPr lang="en-US" sz="2400" u="sng" dirty="0" smtClean="0"/>
              <a:t>first</a:t>
            </a:r>
            <a:r>
              <a:rPr lang="en-US" sz="2400" dirty="0"/>
              <a:t>	</a:t>
            </a:r>
            <a:r>
              <a:rPr lang="en-US" sz="2400" dirty="0" smtClean="0"/>
              <a:t>_</a:t>
            </a:r>
            <a:r>
              <a:rPr lang="en-US" sz="2400" u="sng" dirty="0" err="1" smtClean="0"/>
              <a:t>i</a:t>
            </a:r>
            <a:r>
              <a:rPr lang="en-US" sz="2400" dirty="0" smtClean="0"/>
              <a:t>_	</a:t>
            </a:r>
            <a:r>
              <a:rPr lang="en-US" sz="2400" u="sng" dirty="0" smtClean="0"/>
              <a:t>output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7846	  7	    	******</a:t>
            </a:r>
          </a:p>
          <a:p>
            <a:r>
              <a:rPr lang="en-US" sz="2400" dirty="0" smtClean="0"/>
              <a:t> 784 	  	  	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78		  	********</a:t>
            </a:r>
          </a:p>
          <a:p>
            <a:r>
              <a:rPr lang="en-US" sz="2400" dirty="0" smtClean="0"/>
              <a:t>   7</a:t>
            </a:r>
            <a:r>
              <a:rPr lang="en-US" sz="2400" dirty="0"/>
              <a:t>	</a:t>
            </a:r>
            <a:r>
              <a:rPr lang="en-US" sz="2400" dirty="0" smtClean="0"/>
              <a:t>	  	*******</a:t>
            </a:r>
          </a:p>
          <a:p>
            <a:r>
              <a:rPr lang="en-US" sz="2400" dirty="0" smtClean="0"/>
              <a:t>   0</a:t>
            </a:r>
            <a:r>
              <a:rPr lang="en-US" sz="2400" dirty="0"/>
              <a:t>	</a:t>
            </a:r>
            <a:r>
              <a:rPr lang="en-US" sz="2400" dirty="0" smtClean="0"/>
              <a:t> 	 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STOP</a:t>
            </a: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 smtClean="0"/>
              <a:t>	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152400" y="1558498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30480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</a:t>
            </a:r>
            <a:r>
              <a:rPr lang="en-US" sz="2400" b="1" dirty="0" smtClean="0"/>
              <a:t>c&gt;7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smtClean="0"/>
              <a:t>c--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25908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70906" y="3000211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</a:t>
            </a:r>
            <a:r>
              <a:rPr lang="en-US" sz="2400" b="1" dirty="0" smtClean="0"/>
              <a:t>c&gt;7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smtClean="0"/>
              <a:t>c--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52400" y="2590800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r=0; r&lt;3;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c=9; c&gt;7; c--)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(r+”:”+c+” “);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5240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__</a:t>
            </a:r>
            <a:r>
              <a:rPr lang="en-US" sz="2400" u="sng" dirty="0" smtClean="0"/>
              <a:t>r</a:t>
            </a:r>
            <a:r>
              <a:rPr lang="en-US" sz="2400" dirty="0" smtClean="0"/>
              <a:t>__    __</a:t>
            </a:r>
            <a:r>
              <a:rPr lang="en-US" sz="2400" u="sng" dirty="0" smtClean="0"/>
              <a:t>c</a:t>
            </a:r>
            <a:r>
              <a:rPr lang="en-US" sz="2400" dirty="0" smtClean="0"/>
              <a:t>__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0	9</a:t>
            </a:r>
          </a:p>
          <a:p>
            <a:r>
              <a:rPr lang="en-US" sz="2400" dirty="0" smtClean="0"/>
              <a:t>		8</a:t>
            </a:r>
          </a:p>
          <a:p>
            <a:r>
              <a:rPr lang="en-US" sz="2400" dirty="0" smtClean="0"/>
              <a:t>		7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__output__</a:t>
            </a:r>
          </a:p>
          <a:p>
            <a:r>
              <a:rPr lang="en-US" sz="2400" dirty="0" smtClean="0"/>
              <a:t>0:9  0:8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97032" y="3492137"/>
            <a:ext cx="228600" cy="18689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1721</Words>
  <Application>Microsoft Office PowerPoint</Application>
  <PresentationFormat>On-screen Show (4:3)</PresentationFormat>
  <Paragraphs>686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Nested Loops</vt:lpstr>
      <vt:lpstr>The nested loop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Nested for-loops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  <vt:lpstr>Mixed Nested Loops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Loops</dc:title>
  <dc:creator>Oberle, Doug R</dc:creator>
  <cp:lastModifiedBy>Administrator</cp:lastModifiedBy>
  <cp:revision>6</cp:revision>
  <dcterms:created xsi:type="dcterms:W3CDTF">2006-08-16T00:00:00Z</dcterms:created>
  <dcterms:modified xsi:type="dcterms:W3CDTF">2014-10-27T17:15:58Z</dcterms:modified>
</cp:coreProperties>
</file>