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8020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69990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0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48194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1327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61520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0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69965" y="35127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</a:t>
            </a:r>
            <a:r>
              <a:rPr lang="en-US" sz="3400" dirty="0"/>
              <a:t> </a:t>
            </a:r>
            <a:r>
              <a:rPr lang="en-US" sz="3400" dirty="0" smtClean="0"/>
              <a:t>   x     </a:t>
            </a:r>
            <a:r>
              <a:rPr lang="en-US" sz="3400" dirty="0" err="1" smtClean="0"/>
              <a:t>y,min</a:t>
            </a:r>
            <a:endParaRPr lang="en-US" sz="3400" dirty="0" smtClean="0"/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     min </a:t>
            </a:r>
            <a:r>
              <a:rPr lang="en-US" b="1" dirty="0"/>
              <a:t>= </a:t>
            </a:r>
            <a:r>
              <a:rPr lang="en-US" b="1" dirty="0" smtClean="0"/>
              <a:t>y;</a:t>
            </a:r>
            <a:endParaRPr lang="en-US" b="1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098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577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69965" y="38862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x       min      y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0321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114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74319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x       min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6390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07698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74319" y="35127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x       min           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7050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4193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3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13504" y="2825931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19800" y="2694709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8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x       min           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6166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47203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3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13504" y="35369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19800" y="2694709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7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x       min           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96238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02352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    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3</a:t>
            </a:r>
          </a:p>
          <a:p>
            <a:r>
              <a:rPr lang="en-US" dirty="0" smtClean="0"/>
              <a:t>                    4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35271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19800" y="2694709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44045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3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x       min           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swap 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, </a:t>
            </a:r>
            <a:r>
              <a:rPr lang="en-US" b="1" dirty="0" smtClean="0"/>
              <a:t>x, </a:t>
            </a:r>
            <a:r>
              <a:rPr lang="en-US" b="1" dirty="0"/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8200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9902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35271" y="4495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      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/>
              <a:t>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1633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33186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65742" y="1827711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4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300" dirty="0" smtClean="0"/>
              <a:t>Find the smallest element from index 0 all the way to the end</a:t>
            </a:r>
          </a:p>
          <a:p>
            <a:pPr lvl="1"/>
            <a:r>
              <a:rPr lang="en-US" sz="2300" dirty="0" smtClean="0"/>
              <a:t>Swap it with the element at index 0</a:t>
            </a:r>
          </a:p>
          <a:p>
            <a:pPr lvl="2"/>
            <a:r>
              <a:rPr lang="en-US" sz="2300" dirty="0" smtClean="0"/>
              <a:t>Now the smallest element is at index 0</a:t>
            </a:r>
          </a:p>
          <a:p>
            <a:r>
              <a:rPr lang="en-US" sz="2300" dirty="0" smtClean="0"/>
              <a:t>Find the smallest element from index 1 to the end</a:t>
            </a:r>
          </a:p>
          <a:p>
            <a:pPr lvl="1"/>
            <a:r>
              <a:rPr lang="en-US" sz="2300" dirty="0" smtClean="0"/>
              <a:t>Swap it with the element at index 1</a:t>
            </a:r>
          </a:p>
          <a:p>
            <a:pPr lvl="2"/>
            <a:r>
              <a:rPr lang="en-US" sz="2300" dirty="0" smtClean="0"/>
              <a:t>Now the 2</a:t>
            </a:r>
            <a:r>
              <a:rPr lang="en-US" sz="2300" baseline="30000" dirty="0" smtClean="0"/>
              <a:t>nd</a:t>
            </a:r>
            <a:r>
              <a:rPr lang="en-US" sz="2300" dirty="0" smtClean="0"/>
              <a:t> smallest element is at index 1</a:t>
            </a:r>
          </a:p>
          <a:p>
            <a:r>
              <a:rPr lang="en-US" sz="2300" dirty="0" smtClean="0"/>
              <a:t>Find the smallest element from index 2 to the end</a:t>
            </a:r>
          </a:p>
          <a:p>
            <a:pPr lvl="1"/>
            <a:r>
              <a:rPr lang="en-US" sz="2300" dirty="0" smtClean="0"/>
              <a:t>Swap it with the element at index 2</a:t>
            </a:r>
          </a:p>
          <a:p>
            <a:pPr lvl="2"/>
            <a:r>
              <a:rPr lang="en-US" sz="2300" dirty="0" smtClean="0"/>
              <a:t>Now the 3</a:t>
            </a:r>
            <a:r>
              <a:rPr lang="en-US" sz="2300" baseline="30000" dirty="0" smtClean="0"/>
              <a:t>rd</a:t>
            </a:r>
            <a:r>
              <a:rPr lang="en-US" sz="2300" dirty="0" smtClean="0"/>
              <a:t> smallest element is at index 2</a:t>
            </a:r>
          </a:p>
          <a:p>
            <a:pPr marL="57150" indent="0">
              <a:buNone/>
            </a:pPr>
            <a:r>
              <a:rPr lang="en-US" sz="2700" dirty="0" smtClean="0"/>
              <a:t>Continue this process for every index in the array.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160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min </a:t>
            </a:r>
            <a:r>
              <a:rPr lang="en-US" b="1" dirty="0"/>
              <a:t>= </a:t>
            </a:r>
            <a:r>
              <a:rPr lang="en-US" b="1" dirty="0" smtClean="0"/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1899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2372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87495" y="2514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0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4787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7664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87495" y="2895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8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556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82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91813" y="3480354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3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x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     min </a:t>
            </a:r>
            <a:r>
              <a:rPr lang="en-US" b="1" dirty="0"/>
              <a:t>= </a:t>
            </a:r>
            <a:r>
              <a:rPr lang="en-US" b="1" dirty="0" smtClean="0"/>
              <a:t>y;</a:t>
            </a:r>
            <a:endParaRPr lang="en-US" b="1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9981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7371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91813" y="3833051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4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x       min      y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90498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61984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 3+1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44213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x       min      y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</a:t>
            </a:r>
            <a:r>
              <a:rPr lang="en-US" b="1" dirty="0" smtClean="0"/>
              <a:t>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341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06254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44213" y="35369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2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x          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     min </a:t>
            </a:r>
            <a:r>
              <a:rPr lang="en-US" b="1" dirty="0"/>
              <a:t>= </a:t>
            </a:r>
            <a:r>
              <a:rPr lang="en-US" b="1" dirty="0" smtClean="0"/>
              <a:t>y;</a:t>
            </a:r>
            <a:endParaRPr lang="en-US" b="1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5465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6669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44213" y="38862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92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x          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2273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03446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4               3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61557" y="2895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02482" y="2722419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99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x          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swap 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, </a:t>
            </a:r>
            <a:r>
              <a:rPr lang="en-US" b="1" dirty="0" smtClean="0"/>
              <a:t>x, </a:t>
            </a:r>
            <a:r>
              <a:rPr lang="en-US" b="1" dirty="0"/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4744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6986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4               3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61557" y="4495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02482" y="2722419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5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           x      min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1696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57342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 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69971" y="1814649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1936" y="26670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swap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300" dirty="0" smtClean="0"/>
              <a:t>We need a helper method to swap elements in an array.</a:t>
            </a:r>
          </a:p>
          <a:p>
            <a:pPr lvl="1"/>
            <a:r>
              <a:rPr lang="en-US" sz="2300" dirty="0" smtClean="0"/>
              <a:t>Given an array (list) and two indexes (a and b), make list[a] and list[b] change values.</a:t>
            </a:r>
            <a:endParaRPr lang="en-US" dirty="0"/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private static void swap(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[]list,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a,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b)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{                                                               </a:t>
            </a:r>
            <a:r>
              <a:rPr lang="en-US" sz="2700" dirty="0" smtClean="0"/>
              <a:t>a       b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list[a] = list[b];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list[b] = list[a];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}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C00000"/>
                </a:solidFill>
              </a:rPr>
              <a:t>Will this work?</a:t>
            </a:r>
            <a:endParaRPr lang="en-US" sz="27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29393"/>
              </p:ext>
            </p:extLst>
          </p:nvPr>
        </p:nvGraphicFramePr>
        <p:xfrm>
          <a:off x="5334000" y="3581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15136"/>
              </p:ext>
            </p:extLst>
          </p:nvPr>
        </p:nvGraphicFramePr>
        <p:xfrm>
          <a:off x="5334000" y="3048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565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min </a:t>
            </a:r>
            <a:r>
              <a:rPr lang="en-US" b="1" dirty="0"/>
              <a:t>= </a:t>
            </a:r>
            <a:r>
              <a:rPr lang="en-US" b="1" dirty="0" smtClean="0"/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8076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5011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  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69971" y="2514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1936" y="26670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88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2666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6340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3+2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69971" y="2895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1936" y="26670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27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74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7680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3+2+1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17576" y="35369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101936" y="26670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2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2659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93914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3+2+1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4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60535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101936" y="26670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947064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43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swap 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, </a:t>
            </a:r>
            <a:r>
              <a:rPr lang="en-US" b="1" dirty="0" smtClean="0"/>
              <a:t>x, </a:t>
            </a:r>
            <a:r>
              <a:rPr lang="en-US" b="1" dirty="0"/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60421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9173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3+2+1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4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94201" y="4495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101936" y="26670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947064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91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hangingPunct="0">
              <a:buFont typeface="Arial" charset="0"/>
              <a:buChar char="•"/>
            </a:pPr>
            <a:r>
              <a:rPr lang="en-US" sz="3400" dirty="0" smtClean="0">
                <a:solidFill>
                  <a:schemeClr val="bg1"/>
                </a:solidFill>
              </a:rPr>
              <a:t>For a list of size 4, we executed 3+2+1 comparisons.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902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91829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3+2+1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4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3                                 2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96071" y="1828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5400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01936" y="26670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91545" y="2410691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47064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96100" y="29718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6100" y="2743200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96100" y="2424546"/>
            <a:ext cx="2286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1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swap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300" dirty="0" smtClean="0"/>
              <a:t>We need a helper method to swap elements in an array.</a:t>
            </a:r>
          </a:p>
          <a:p>
            <a:pPr lvl="1"/>
            <a:r>
              <a:rPr lang="en-US" sz="2300" dirty="0" smtClean="0"/>
              <a:t>Given an array (list) and two indexes (a and b), make list[a] and list[b] change values.</a:t>
            </a:r>
            <a:endParaRPr lang="en-US" dirty="0"/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private static void swap(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[]list,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a,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b)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{					      </a:t>
            </a:r>
            <a:r>
              <a:rPr lang="en-US" sz="2700" dirty="0" smtClean="0"/>
              <a:t>a       b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list[a] = list[b];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list[b] = list[a];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}</a:t>
            </a:r>
          </a:p>
          <a:p>
            <a:pPr marL="57150" indent="0">
              <a:buNone/>
            </a:pPr>
            <a:r>
              <a:rPr lang="en-US" sz="2700" dirty="0" smtClean="0"/>
              <a:t>Will this work?   </a:t>
            </a:r>
            <a:r>
              <a:rPr lang="en-US" sz="2700" b="1" dirty="0" smtClean="0">
                <a:solidFill>
                  <a:srgbClr val="C00000"/>
                </a:solidFill>
              </a:rPr>
              <a:t>NO!!</a:t>
            </a:r>
          </a:p>
          <a:p>
            <a:pPr marL="57150" indent="0">
              <a:buNone/>
            </a:pPr>
            <a:r>
              <a:rPr lang="en-US" sz="2700" dirty="0" smtClean="0"/>
              <a:t>This will only write list[b]’s value into list[a].</a:t>
            </a:r>
          </a:p>
          <a:p>
            <a:pPr marL="57150" indent="0">
              <a:buNone/>
            </a:pPr>
            <a:r>
              <a:rPr lang="en-US" sz="2700" dirty="0" smtClean="0"/>
              <a:t>list[a]’s original value is gone.</a:t>
            </a:r>
            <a:endParaRPr lang="en-US" sz="2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5452"/>
              </p:ext>
            </p:extLst>
          </p:nvPr>
        </p:nvGraphicFramePr>
        <p:xfrm>
          <a:off x="5334000" y="3581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7095"/>
              </p:ext>
            </p:extLst>
          </p:nvPr>
        </p:nvGraphicFramePr>
        <p:xfrm>
          <a:off x="5334000" y="3048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swap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300" dirty="0" smtClean="0"/>
              <a:t>We need a temporary value to store list[a]’s value, so that when we overwrite it with list[b]’s value, we still have it to copy over into list[b].</a:t>
            </a:r>
            <a:endParaRPr lang="en-US" dirty="0"/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private static void swap(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[]list,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a,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b)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{                                                               </a:t>
            </a:r>
            <a:r>
              <a:rPr lang="en-US" sz="2700" dirty="0" smtClean="0"/>
              <a:t>a       b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</a:t>
            </a:r>
            <a:r>
              <a:rPr lang="en-US" sz="2700" b="1" dirty="0" err="1" smtClean="0"/>
              <a:t>int</a:t>
            </a:r>
            <a:r>
              <a:rPr lang="en-US" sz="2700" b="1" dirty="0" smtClean="0"/>
              <a:t> temp = list[a];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list[a] = list[b];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list[b] = temp;			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}					</a:t>
            </a:r>
            <a:r>
              <a:rPr lang="en-US" sz="2700" u="sng" dirty="0" smtClean="0"/>
              <a:t>a</a:t>
            </a:r>
            <a:r>
              <a:rPr lang="en-US" sz="2700" b="1" u="sng" dirty="0" smtClean="0"/>
              <a:t>	</a:t>
            </a:r>
            <a:r>
              <a:rPr lang="en-US" sz="2700" u="sng" dirty="0" smtClean="0"/>
              <a:t>b</a:t>
            </a:r>
            <a:r>
              <a:rPr lang="en-US" sz="2700" b="1" u="sng" dirty="0" smtClean="0"/>
              <a:t>	</a:t>
            </a:r>
            <a:r>
              <a:rPr lang="en-US" sz="2700" u="sng" dirty="0" smtClean="0"/>
              <a:t>temp</a:t>
            </a:r>
          </a:p>
          <a:p>
            <a:pPr marL="57150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				0          1            8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92554"/>
              </p:ext>
            </p:extLst>
          </p:nvPr>
        </p:nvGraphicFramePr>
        <p:xfrm>
          <a:off x="5334000" y="3581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98011"/>
              </p:ext>
            </p:extLst>
          </p:nvPr>
        </p:nvGraphicFramePr>
        <p:xfrm>
          <a:off x="5334000" y="3048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533400" y="3200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swap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300" dirty="0" smtClean="0"/>
              <a:t>We need a temporary value to store list[a]’s value, so that when we overwrite it with list[b]’s value, we still have it to copy over into list[b].</a:t>
            </a:r>
            <a:endParaRPr lang="en-US" dirty="0"/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private static void swap(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[]list,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a,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b)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{                                                               </a:t>
            </a:r>
            <a:r>
              <a:rPr lang="en-US" sz="2700" dirty="0" smtClean="0"/>
              <a:t>a       b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temp = list[a];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</a:t>
            </a:r>
            <a:r>
              <a:rPr lang="en-US" sz="2700" b="1" dirty="0" smtClean="0"/>
              <a:t>list[a] = list[b];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list[b] = temp;			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}					</a:t>
            </a:r>
            <a:r>
              <a:rPr lang="en-US" sz="2700" u="sng" dirty="0" smtClean="0"/>
              <a:t>a</a:t>
            </a:r>
            <a:r>
              <a:rPr lang="en-US" sz="2700" b="1" u="sng" dirty="0" smtClean="0"/>
              <a:t>	</a:t>
            </a:r>
            <a:r>
              <a:rPr lang="en-US" sz="2700" u="sng" dirty="0" smtClean="0"/>
              <a:t>b</a:t>
            </a:r>
            <a:r>
              <a:rPr lang="en-US" sz="2700" b="1" u="sng" dirty="0" smtClean="0"/>
              <a:t>	</a:t>
            </a:r>
            <a:r>
              <a:rPr lang="en-US" sz="2700" u="sng" dirty="0" smtClean="0"/>
              <a:t>temp</a:t>
            </a:r>
          </a:p>
          <a:p>
            <a:pPr marL="57150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				0          1            8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75019"/>
              </p:ext>
            </p:extLst>
          </p:nvPr>
        </p:nvGraphicFramePr>
        <p:xfrm>
          <a:off x="5334000" y="3581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32889"/>
              </p:ext>
            </p:extLst>
          </p:nvPr>
        </p:nvGraphicFramePr>
        <p:xfrm>
          <a:off x="5334000" y="3048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533400" y="3657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8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swap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300" dirty="0" smtClean="0"/>
              <a:t>We need a temporary value to store list[a]’s value, so that when we overwrite it with list[b]’s value, we still have it to copy over into list[b].</a:t>
            </a:r>
            <a:endParaRPr lang="en-US" dirty="0"/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private static void swap(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[]list,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a,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b)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{                                                               </a:t>
            </a:r>
            <a:r>
              <a:rPr lang="en-US" sz="2700" dirty="0" smtClean="0"/>
              <a:t>a       b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</a:t>
            </a:r>
            <a:r>
              <a:rPr lang="en-US" sz="2700" b="1" dirty="0" err="1" smtClean="0">
                <a:solidFill>
                  <a:srgbClr val="7030A0"/>
                </a:solidFill>
              </a:rPr>
              <a:t>int</a:t>
            </a:r>
            <a:r>
              <a:rPr lang="en-US" sz="2700" b="1" dirty="0" smtClean="0">
                <a:solidFill>
                  <a:srgbClr val="7030A0"/>
                </a:solidFill>
              </a:rPr>
              <a:t> temp = list[a];</a:t>
            </a:r>
          </a:p>
          <a:p>
            <a:pPr marL="57150" indent="0">
              <a:buNone/>
            </a:pPr>
            <a:r>
              <a:rPr lang="en-US" sz="2700" b="1" dirty="0">
                <a:solidFill>
                  <a:srgbClr val="7030A0"/>
                </a:solidFill>
              </a:rPr>
              <a:t> </a:t>
            </a:r>
            <a:r>
              <a:rPr lang="en-US" sz="2700" b="1" dirty="0" smtClean="0">
                <a:solidFill>
                  <a:srgbClr val="7030A0"/>
                </a:solidFill>
              </a:rPr>
              <a:t>    list[a] = list[b];</a:t>
            </a:r>
          </a:p>
          <a:p>
            <a:pPr marL="57150" indent="0">
              <a:buNone/>
            </a:pPr>
            <a:r>
              <a:rPr lang="en-US" sz="2700" b="1" dirty="0"/>
              <a:t> </a:t>
            </a:r>
            <a:r>
              <a:rPr lang="en-US" sz="2700" b="1" dirty="0" smtClean="0"/>
              <a:t>    list[b] = temp;</a:t>
            </a:r>
            <a:r>
              <a:rPr lang="en-US" sz="2700" b="1" dirty="0" smtClean="0">
                <a:solidFill>
                  <a:srgbClr val="7030A0"/>
                </a:solidFill>
              </a:rPr>
              <a:t>			</a:t>
            </a:r>
          </a:p>
          <a:p>
            <a:pPr marL="57150" indent="0">
              <a:buNone/>
            </a:pPr>
            <a:r>
              <a:rPr lang="en-US" sz="2700" b="1" dirty="0" smtClean="0">
                <a:solidFill>
                  <a:srgbClr val="7030A0"/>
                </a:solidFill>
              </a:rPr>
              <a:t>}					</a:t>
            </a:r>
            <a:r>
              <a:rPr lang="en-US" sz="2700" u="sng" dirty="0" smtClean="0"/>
              <a:t>a</a:t>
            </a:r>
            <a:r>
              <a:rPr lang="en-US" sz="2700" b="1" u="sng" dirty="0" smtClean="0"/>
              <a:t>	</a:t>
            </a:r>
            <a:r>
              <a:rPr lang="en-US" sz="2700" u="sng" dirty="0" smtClean="0"/>
              <a:t>b</a:t>
            </a:r>
            <a:r>
              <a:rPr lang="en-US" sz="2700" b="1" u="sng" dirty="0" smtClean="0"/>
              <a:t>	</a:t>
            </a:r>
            <a:r>
              <a:rPr lang="en-US" sz="2700" u="sng" dirty="0" smtClean="0"/>
              <a:t>temp</a:t>
            </a:r>
          </a:p>
          <a:p>
            <a:pPr marL="57150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				0          1            8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34239"/>
              </p:ext>
            </p:extLst>
          </p:nvPr>
        </p:nvGraphicFramePr>
        <p:xfrm>
          <a:off x="5334000" y="3581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47143"/>
              </p:ext>
            </p:extLst>
          </p:nvPr>
        </p:nvGraphicFramePr>
        <p:xfrm>
          <a:off x="5334000" y="3048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579120" y="4114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	x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4953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7799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28600" y="1828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</a:rPr>
              <a:t>Count how many times the Darkest Statement is called over inputs of varying size.</a:t>
            </a:r>
            <a:r>
              <a:rPr lang="en-US" sz="3400" dirty="0" smtClean="0"/>
              <a:t>		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min </a:t>
            </a:r>
            <a:r>
              <a:rPr lang="en-US" b="1" dirty="0"/>
              <a:t>= </a:t>
            </a:r>
            <a:r>
              <a:rPr lang="en-US" b="1" dirty="0" smtClean="0"/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9345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29978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bg1"/>
                </a:solidFill>
              </a:rPr>
              <a:t># comp.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0		  0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30777" y="2514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1210</Words>
  <Application>Microsoft Office PowerPoint</Application>
  <PresentationFormat>On-screen Show (4:3)</PresentationFormat>
  <Paragraphs>1018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Sorting an Array</vt:lpstr>
      <vt:lpstr>Selection Sort</vt:lpstr>
      <vt:lpstr>The swap helper method</vt:lpstr>
      <vt:lpstr>The swap helper method</vt:lpstr>
      <vt:lpstr>The swap helper method</vt:lpstr>
      <vt:lpstr>The swap helper method</vt:lpstr>
      <vt:lpstr>The swap helper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Analysis</dc:title>
  <dc:creator>Oberle, Doug R</dc:creator>
  <cp:lastModifiedBy>Administrator</cp:lastModifiedBy>
  <cp:revision>12</cp:revision>
  <dcterms:created xsi:type="dcterms:W3CDTF">2006-08-16T00:00:00Z</dcterms:created>
  <dcterms:modified xsi:type="dcterms:W3CDTF">2015-02-13T13:10:23Z</dcterms:modified>
</cp:coreProperties>
</file>