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4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2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AD26-E274-404F-8167-7A0417B709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FF36-43DF-4740-B039-A27B5734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1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0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VIPO with program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where user enters their name and age.  The program will use the formula (age – 5) to report their expected grade level.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What is your name:</a:t>
            </a:r>
            <a:r>
              <a:rPr lang="en-US" dirty="0" smtClean="0"/>
              <a:t>  </a:t>
            </a:r>
            <a:r>
              <a:rPr lang="en-US" i="1" dirty="0" err="1" smtClean="0">
                <a:solidFill>
                  <a:srgbClr val="C00000"/>
                </a:solidFill>
              </a:rPr>
              <a:t>Ruprect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What is your age: </a:t>
            </a:r>
            <a:r>
              <a:rPr lang="en-US" i="1" dirty="0" smtClean="0">
                <a:solidFill>
                  <a:srgbClr val="C00000"/>
                </a:solidFill>
              </a:rPr>
              <a:t>15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Ruprect</a:t>
            </a:r>
            <a:r>
              <a:rPr lang="en-US" b="1" dirty="0" smtClean="0">
                <a:solidFill>
                  <a:srgbClr val="7030A0"/>
                </a:solidFill>
              </a:rPr>
              <a:t> is in grade 10.</a:t>
            </a:r>
          </a:p>
        </p:txBody>
      </p:sp>
    </p:spTree>
    <p:extLst>
      <p:ext uri="{BB962C8B-B14F-4D97-AF65-F5344CB8AC3E}">
        <p14:creationId xmlns:p14="http://schemas.microsoft.com/office/powerpoint/2010/main" val="5394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variables do we need?</a:t>
            </a:r>
          </a:p>
          <a:p>
            <a:endParaRPr lang="en-US" dirty="0"/>
          </a:p>
          <a:p>
            <a:r>
              <a:rPr lang="en-US" dirty="0" smtClean="0"/>
              <a:t>What type should they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variables do we need?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3 variables:	name, age and grade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What type should they be?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String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age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grade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2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  <a:br>
              <a:rPr lang="en-US" dirty="0"/>
            </a:b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 smtClean="0"/>
              <a:t>FourthProgramC</a:t>
            </a: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             </a:t>
            </a:r>
            <a:r>
              <a:rPr lang="en-US" dirty="0" smtClean="0">
                <a:solidFill>
                  <a:srgbClr val="C00000"/>
                </a:solidFill>
              </a:rPr>
              <a:t>	 //</a:t>
            </a:r>
            <a:r>
              <a:rPr lang="en-US" dirty="0">
                <a:solidFill>
                  <a:srgbClr val="C00000"/>
                </a:solidFill>
              </a:rPr>
              <a:t>in </a:t>
            </a:r>
            <a:r>
              <a:rPr lang="en-US" dirty="0" smtClean="0">
                <a:solidFill>
                  <a:srgbClr val="C00000"/>
                </a:solidFill>
              </a:rPr>
              <a:t>FourthProgramC.java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public static void main(String [] </a:t>
            </a:r>
            <a:r>
              <a:rPr lang="en-US" dirty="0" err="1"/>
              <a:t>arg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{  </a:t>
            </a:r>
          </a:p>
          <a:p>
            <a:pPr marL="0" indent="0">
              <a:buNone/>
            </a:pPr>
            <a:r>
              <a:rPr lang="en-US" dirty="0"/>
              <a:t>          Scanner input = new Scanner(System.in);   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age, grade;         </a:t>
            </a:r>
            <a:r>
              <a:rPr lang="en-US" dirty="0"/>
              <a:t>		         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1 - define needed </a:t>
            </a:r>
            <a:r>
              <a:rPr lang="en-US" dirty="0" smtClean="0">
                <a:solidFill>
                  <a:srgbClr val="C00000"/>
                </a:solidFill>
              </a:rPr>
              <a:t>variables</a:t>
            </a:r>
          </a:p>
          <a:p>
            <a:pPr marL="0" indent="0">
              <a:buNone/>
            </a:pPr>
            <a:r>
              <a:rPr lang="en-US" dirty="0" smtClean="0"/>
              <a:t>          String name;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7030A0"/>
                </a:solidFill>
              </a:rPr>
              <a:t>Enter your name?</a:t>
            </a:r>
            <a:r>
              <a:rPr lang="en-US" dirty="0" smtClean="0"/>
              <a:t>");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2 - ask for and get input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smtClean="0"/>
              <a:t>name </a:t>
            </a:r>
            <a:r>
              <a:rPr lang="en-US" dirty="0"/>
              <a:t>= </a:t>
            </a:r>
            <a:r>
              <a:rPr lang="en-US" dirty="0" err="1" smtClean="0"/>
              <a:t>input.next</a:t>
            </a:r>
            <a:r>
              <a:rPr lang="en-US" dirty="0" smtClean="0"/>
              <a:t> ();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7030A0"/>
                </a:solidFill>
              </a:rPr>
              <a:t>What is your age?</a:t>
            </a:r>
            <a:r>
              <a:rPr lang="en-US" dirty="0" smtClean="0"/>
              <a:t>");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smtClean="0"/>
              <a:t>age </a:t>
            </a:r>
            <a:r>
              <a:rPr lang="en-US" dirty="0"/>
              <a:t>= </a:t>
            </a:r>
            <a:r>
              <a:rPr lang="en-US" dirty="0" err="1" smtClean="0"/>
              <a:t>input.nextInt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smtClean="0"/>
              <a:t>grade </a:t>
            </a:r>
            <a:r>
              <a:rPr lang="en-US" dirty="0"/>
              <a:t>= </a:t>
            </a:r>
            <a:r>
              <a:rPr lang="en-US" dirty="0" smtClean="0"/>
              <a:t>age - 5;	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3 - find the answer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                      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		//</a:t>
            </a:r>
            <a:r>
              <a:rPr lang="en-US" dirty="0">
                <a:solidFill>
                  <a:srgbClr val="C00000"/>
                </a:solidFill>
              </a:rPr>
              <a:t>4 - show the answer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(name + “</a:t>
            </a:r>
            <a:r>
              <a:rPr lang="en-US" dirty="0" smtClean="0">
                <a:solidFill>
                  <a:srgbClr val="7030A0"/>
                </a:solidFill>
              </a:rPr>
              <a:t> is in grade </a:t>
            </a:r>
            <a:r>
              <a:rPr lang="en-US" dirty="0" smtClean="0"/>
              <a:t>" </a:t>
            </a:r>
            <a:r>
              <a:rPr lang="en-US" dirty="0"/>
              <a:t>+ </a:t>
            </a:r>
            <a:r>
              <a:rPr lang="en-US" dirty="0" smtClean="0"/>
              <a:t>grade + “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r>
              <a:rPr lang="en-US" dirty="0" smtClean="0"/>
              <a:t>”);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 the user enters </a:t>
            </a:r>
            <a:r>
              <a:rPr lang="en-US" dirty="0" err="1" smtClean="0"/>
              <a:t>Ruprect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name </a:t>
            </a:r>
            <a:r>
              <a:rPr lang="en-US" dirty="0"/>
              <a:t>and 15 for </a:t>
            </a:r>
            <a:r>
              <a:rPr lang="en-US" dirty="0" smtClean="0"/>
              <a:t>age, </a:t>
            </a:r>
            <a:r>
              <a:rPr lang="en-US" dirty="0"/>
              <a:t>the output would be:</a:t>
            </a:r>
          </a:p>
          <a:p>
            <a:pPr marL="0" indent="0">
              <a:buNone/>
            </a:pPr>
            <a:r>
              <a:rPr lang="en-US" b="1" u="sng" dirty="0" err="1" smtClean="0"/>
              <a:t>Ruprect</a:t>
            </a:r>
            <a:r>
              <a:rPr lang="en-US" b="1" u="sng" dirty="0" smtClean="0"/>
              <a:t> is in grade 10.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program - VIPO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b="1" dirty="0" smtClean="0"/>
              <a:t>Variables</a:t>
            </a:r>
            <a:r>
              <a:rPr lang="en-US" dirty="0" smtClean="0"/>
              <a:t> - define </a:t>
            </a:r>
            <a:r>
              <a:rPr lang="en-US" dirty="0"/>
              <a:t>any needed </a:t>
            </a:r>
            <a:r>
              <a:rPr lang="en-US" dirty="0" smtClean="0"/>
              <a:t>variables: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one </a:t>
            </a:r>
            <a:r>
              <a:rPr lang="en-US" dirty="0"/>
              <a:t>for each piece of </a:t>
            </a:r>
            <a:r>
              <a:rPr lang="en-US" dirty="0" smtClean="0"/>
              <a:t>input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one </a:t>
            </a:r>
            <a:r>
              <a:rPr lang="en-US" dirty="0"/>
              <a:t>for each solution that must be </a:t>
            </a:r>
            <a:r>
              <a:rPr lang="en-US" dirty="0" smtClean="0"/>
              <a:t>found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b="1" dirty="0" smtClean="0"/>
              <a:t>Input</a:t>
            </a:r>
            <a:r>
              <a:rPr lang="en-US" dirty="0" smtClean="0"/>
              <a:t> - ask </a:t>
            </a:r>
            <a:r>
              <a:rPr lang="en-US" dirty="0"/>
              <a:t>for the input and read it </a:t>
            </a:r>
            <a:r>
              <a:rPr lang="en-US" dirty="0" smtClean="0"/>
              <a:t>in.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 err="1"/>
              <a:t>System.out.println</a:t>
            </a:r>
            <a:r>
              <a:rPr lang="en-US" dirty="0"/>
              <a:t> and the </a:t>
            </a:r>
            <a:r>
              <a:rPr lang="en-US" dirty="0" smtClean="0"/>
              <a:t>Scanner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b="1" dirty="0" smtClean="0"/>
              <a:t>Process</a:t>
            </a:r>
            <a:r>
              <a:rPr lang="en-US" dirty="0" smtClean="0"/>
              <a:t> - find </a:t>
            </a:r>
            <a:r>
              <a:rPr lang="en-US" dirty="0"/>
              <a:t>the answer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/>
              <a:t>assignment statements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b="1" dirty="0" smtClean="0"/>
              <a:t>Output</a:t>
            </a:r>
            <a:r>
              <a:rPr lang="en-US" dirty="0" smtClean="0"/>
              <a:t> - show </a:t>
            </a:r>
            <a:r>
              <a:rPr lang="en-US" dirty="0"/>
              <a:t>the </a:t>
            </a:r>
            <a:r>
              <a:rPr lang="en-US" dirty="0" smtClean="0"/>
              <a:t>answer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 err="1"/>
              <a:t>System.out.println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8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want a program that will compute the mpg rating for a car after we take a trip.  The user will need to enter the number of miles they drove and the number of gallons they used.  </a:t>
            </a:r>
            <a:endParaRPr lang="en-US" sz="2400" dirty="0" smtClean="0"/>
          </a:p>
          <a:p>
            <a:r>
              <a:rPr lang="en-US" sz="2400" dirty="0" smtClean="0"/>
              <a:t>What variables do we need?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34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want a program that will compute the mpg rating for a car after we take a trip.  The user will need to enter the number of miles they drove and the number of gallons they used.  </a:t>
            </a:r>
            <a:endParaRPr lang="en-US" sz="2400" dirty="0" smtClean="0"/>
          </a:p>
          <a:p>
            <a:r>
              <a:rPr lang="en-US" sz="2400" dirty="0" smtClean="0"/>
              <a:t>What variables do we need?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Input:      two </a:t>
            </a:r>
            <a:r>
              <a:rPr lang="en-US" sz="2400" dirty="0">
                <a:solidFill>
                  <a:srgbClr val="C00000"/>
                </a:solidFill>
              </a:rPr>
              <a:t>variables of type </a:t>
            </a:r>
            <a:r>
              <a:rPr lang="en-US" sz="2400" dirty="0" smtClean="0">
                <a:solidFill>
                  <a:srgbClr val="C00000"/>
                </a:solidFill>
              </a:rPr>
              <a:t>double (might </a:t>
            </a:r>
            <a:r>
              <a:rPr lang="en-US" sz="2400" dirty="0">
                <a:solidFill>
                  <a:srgbClr val="C00000"/>
                </a:solidFill>
              </a:rPr>
              <a:t>have </a:t>
            </a:r>
            <a:r>
              <a:rPr lang="en-US" sz="2400" dirty="0" smtClean="0">
                <a:solidFill>
                  <a:srgbClr val="C00000"/>
                </a:solidFill>
              </a:rPr>
              <a:t>decimals).  Output:  one variable for computed mpg rating (also double).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 </a:t>
            </a:r>
            <a:r>
              <a:rPr lang="en-US" sz="2400" dirty="0"/>
              <a:t>we need to define 3 variables of type double, ask for and read in the miles driven and gallons used, compute the solution and then show the solution to the user.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7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mport </a:t>
            </a:r>
            <a:r>
              <a:rPr lang="en-US" b="1" dirty="0" err="1" smtClean="0"/>
              <a:t>java.util</a:t>
            </a:r>
            <a:r>
              <a:rPr lang="en-US" b="1" dirty="0"/>
              <a:t>.*;</a:t>
            </a:r>
            <a:br>
              <a:rPr lang="en-US" b="1" dirty="0"/>
            </a:br>
            <a:r>
              <a:rPr lang="en-US" b="1" dirty="0" smtClean="0"/>
              <a:t>import java.io.*;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b="1" dirty="0" err="1" smtClean="0"/>
              <a:t>FourthProgramA</a:t>
            </a:r>
            <a:r>
              <a:rPr lang="en-US" b="1" dirty="0" smtClean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              //in FourthProgramA.java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     public static void main(String [] </a:t>
            </a:r>
            <a:r>
              <a:rPr lang="en-US" b="1" dirty="0" err="1"/>
              <a:t>arg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     {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Scanner </a:t>
            </a:r>
            <a:r>
              <a:rPr lang="en-US" b="1" dirty="0"/>
              <a:t>input = new Scanner(System.in);   </a:t>
            </a:r>
            <a:br>
              <a:rPr lang="en-US" b="1" dirty="0"/>
            </a:br>
            <a:r>
              <a:rPr lang="en-US" b="1" dirty="0"/>
              <a:t>          double miles, gallons, mpg;         </a:t>
            </a:r>
            <a:r>
              <a:rPr lang="en-US" dirty="0" smtClean="0"/>
              <a:t>		              </a:t>
            </a:r>
            <a:r>
              <a:rPr lang="en-US" dirty="0" smtClean="0">
                <a:solidFill>
                  <a:srgbClr val="C00000"/>
                </a:solidFill>
              </a:rPr>
              <a:t>//1 - define needed variables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 err="1"/>
              <a:t>System.out.println</a:t>
            </a:r>
            <a:r>
              <a:rPr lang="en-US" b="1" dirty="0"/>
              <a:t>("</a:t>
            </a:r>
            <a:r>
              <a:rPr lang="en-US" b="1" dirty="0">
                <a:solidFill>
                  <a:srgbClr val="7030A0"/>
                </a:solidFill>
              </a:rPr>
              <a:t>How many miles driven</a:t>
            </a:r>
            <a:r>
              <a:rPr lang="en-US" b="1" dirty="0" smtClean="0">
                <a:solidFill>
                  <a:srgbClr val="7030A0"/>
                </a:solidFill>
              </a:rPr>
              <a:t>?</a:t>
            </a:r>
            <a:r>
              <a:rPr lang="en-US" b="1" dirty="0" smtClean="0"/>
              <a:t>");      </a:t>
            </a:r>
            <a:r>
              <a:rPr lang="en-US" dirty="0" smtClean="0">
                <a:solidFill>
                  <a:srgbClr val="C00000"/>
                </a:solidFill>
              </a:rPr>
              <a:t>//2 - ask for and get input     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       miles = </a:t>
            </a:r>
            <a:r>
              <a:rPr lang="en-US" b="1" dirty="0" err="1"/>
              <a:t>input.nextDouble</a:t>
            </a:r>
            <a:r>
              <a:rPr lang="en-US" b="1" dirty="0"/>
              <a:t>();      </a:t>
            </a:r>
            <a:br>
              <a:rPr lang="en-US" b="1" dirty="0"/>
            </a:br>
            <a:r>
              <a:rPr lang="en-US" b="1" dirty="0"/>
              <a:t>          </a:t>
            </a:r>
            <a:r>
              <a:rPr lang="en-US" b="1" dirty="0" err="1"/>
              <a:t>System.out.println</a:t>
            </a:r>
            <a:r>
              <a:rPr lang="en-US" b="1" dirty="0"/>
              <a:t>("</a:t>
            </a:r>
            <a:r>
              <a:rPr lang="en-US" b="1" dirty="0">
                <a:solidFill>
                  <a:srgbClr val="7030A0"/>
                </a:solidFill>
              </a:rPr>
              <a:t>How many gallons used?</a:t>
            </a:r>
            <a:r>
              <a:rPr lang="en-US" b="1" dirty="0"/>
              <a:t>");      </a:t>
            </a:r>
            <a:br>
              <a:rPr lang="en-US" b="1" dirty="0"/>
            </a:br>
            <a:r>
              <a:rPr lang="en-US" b="1" dirty="0"/>
              <a:t>          gallons = </a:t>
            </a:r>
            <a:r>
              <a:rPr lang="en-US" b="1" dirty="0" err="1"/>
              <a:t>input.nextDouble</a:t>
            </a:r>
            <a:r>
              <a:rPr lang="en-US" b="1" dirty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       mpg = miles / gallons</a:t>
            </a:r>
            <a:r>
              <a:rPr lang="en-US" b="1" dirty="0" smtClean="0"/>
              <a:t>;	</a:t>
            </a:r>
            <a:r>
              <a:rPr lang="en-US" dirty="0" smtClean="0"/>
              <a:t>	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//3 - find the answer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          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                                                           //</a:t>
            </a:r>
            <a:r>
              <a:rPr lang="en-US" dirty="0">
                <a:solidFill>
                  <a:srgbClr val="C00000"/>
                </a:solidFill>
              </a:rPr>
              <a:t>4 - show the answer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       </a:t>
            </a:r>
            <a:r>
              <a:rPr lang="en-US" b="1" dirty="0" err="1"/>
              <a:t>System.out.println</a:t>
            </a:r>
            <a:r>
              <a:rPr lang="en-US" b="1" dirty="0"/>
              <a:t>("</a:t>
            </a:r>
            <a:r>
              <a:rPr lang="en-US" b="1" dirty="0">
                <a:solidFill>
                  <a:srgbClr val="7030A0"/>
                </a:solidFill>
              </a:rPr>
              <a:t>Your car gets </a:t>
            </a:r>
            <a:r>
              <a:rPr lang="en-US" b="1" dirty="0"/>
              <a:t>" + mpg + " </a:t>
            </a:r>
            <a:r>
              <a:rPr lang="en-US" b="1" dirty="0">
                <a:solidFill>
                  <a:srgbClr val="7030A0"/>
                </a:solidFill>
              </a:rPr>
              <a:t>miles per gallon.</a:t>
            </a:r>
            <a:r>
              <a:rPr lang="en-US" b="1" dirty="0"/>
              <a:t>");</a:t>
            </a:r>
            <a:br>
              <a:rPr lang="en-US" b="1" dirty="0"/>
            </a:br>
            <a:r>
              <a:rPr lang="en-US" b="1" dirty="0"/>
              <a:t>     }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user enters 250 for miles and 15 for gallons, the output would </a:t>
            </a:r>
            <a:r>
              <a:rPr lang="en-US" dirty="0" smtClean="0"/>
              <a:t>be: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Your car gets 17.2 miles per gallon.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Hypotenuse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 a base and a height, we want a program that will calculate the length of the hypotenuse of a right triangle.  What </a:t>
            </a:r>
            <a:r>
              <a:rPr lang="en-US" sz="2400" dirty="0"/>
              <a:t>variables do we need</a:t>
            </a:r>
            <a:r>
              <a:rPr lang="en-US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606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Hypotenuse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a base and a height, we want a program that will calculate the length of the hypotenuse of a right triangle.  What variables do we need?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Input:      The user will enter two values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for base and height.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  The solution will require one more variable.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So, we need to define 3 doubles, get the input, find the answer and show the answer.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39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</a:t>
            </a:r>
          </a:p>
          <a:p>
            <a:pPr marL="0" indent="0">
              <a:buNone/>
            </a:pPr>
            <a:r>
              <a:rPr lang="en-US" b="1" dirty="0"/>
              <a:t>import java.io.*;</a:t>
            </a:r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FourthProgramB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/>
              <a:t>     public </a:t>
            </a:r>
            <a:r>
              <a:rPr lang="en-US" b="1" dirty="0"/>
              <a:t>static void main(String [] </a:t>
            </a:r>
            <a:r>
              <a:rPr lang="en-US" b="1" dirty="0" err="1"/>
              <a:t>arg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{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 smtClean="0"/>
              <a:t>          Scanner </a:t>
            </a:r>
            <a:r>
              <a:rPr lang="en-US" b="1" dirty="0"/>
              <a:t>input = new Scanner(System.in);	</a:t>
            </a:r>
          </a:p>
          <a:p>
            <a:pPr marL="0" indent="0">
              <a:buNone/>
            </a:pPr>
            <a:r>
              <a:rPr lang="en-US" b="1" dirty="0" smtClean="0"/>
              <a:t>          double base, height, </a:t>
            </a:r>
            <a:r>
              <a:rPr lang="en-US" b="1" dirty="0" err="1" smtClean="0"/>
              <a:t>hyp</a:t>
            </a:r>
            <a:r>
              <a:rPr lang="en-US" b="1" dirty="0" smtClean="0"/>
              <a:t>;</a:t>
            </a:r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//1 - define variables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         				 	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 err="1" smtClean="0"/>
              <a:t>System.out.println</a:t>
            </a:r>
            <a:r>
              <a:rPr lang="en-US" b="1" dirty="0"/>
              <a:t>("</a:t>
            </a:r>
            <a:r>
              <a:rPr lang="en-US" b="1" dirty="0">
                <a:solidFill>
                  <a:srgbClr val="7030A0"/>
                </a:solidFill>
              </a:rPr>
              <a:t>Enter the </a:t>
            </a:r>
            <a:r>
              <a:rPr lang="en-US" b="1" dirty="0" smtClean="0">
                <a:solidFill>
                  <a:srgbClr val="7030A0"/>
                </a:solidFill>
              </a:rPr>
              <a:t>base</a:t>
            </a:r>
            <a:r>
              <a:rPr lang="en-US" b="1" dirty="0" smtClean="0"/>
              <a:t>");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//2 - ask for and get input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         base </a:t>
            </a:r>
            <a:r>
              <a:rPr lang="en-US" b="1" dirty="0"/>
              <a:t>= </a:t>
            </a:r>
            <a:r>
              <a:rPr lang="en-US" b="1" dirty="0" err="1"/>
              <a:t>input.nextDouble</a:t>
            </a:r>
            <a:r>
              <a:rPr lang="en-US" b="1" dirty="0"/>
              <a:t>();		</a:t>
            </a:r>
          </a:p>
          <a:p>
            <a:pPr marL="0" indent="0">
              <a:buNone/>
            </a:pPr>
            <a:r>
              <a:rPr lang="en-US" b="1" dirty="0" smtClean="0"/>
              <a:t>          </a:t>
            </a:r>
            <a:r>
              <a:rPr lang="en-US" b="1" dirty="0" err="1" smtClean="0"/>
              <a:t>System.out.println</a:t>
            </a:r>
            <a:r>
              <a:rPr lang="en-US" b="1" dirty="0"/>
              <a:t>("</a:t>
            </a:r>
            <a:r>
              <a:rPr lang="en-US" b="1" dirty="0">
                <a:solidFill>
                  <a:srgbClr val="7030A0"/>
                </a:solidFill>
              </a:rPr>
              <a:t>Enter the </a:t>
            </a:r>
            <a:r>
              <a:rPr lang="en-US" b="1" dirty="0" smtClean="0">
                <a:solidFill>
                  <a:srgbClr val="7030A0"/>
                </a:solidFill>
              </a:rPr>
              <a:t>height</a:t>
            </a:r>
            <a:r>
              <a:rPr lang="en-US" b="1" dirty="0" smtClean="0"/>
              <a:t>");</a:t>
            </a:r>
            <a:r>
              <a:rPr lang="en-US" b="1" dirty="0"/>
              <a:t>		</a:t>
            </a:r>
          </a:p>
          <a:p>
            <a:pPr marL="0" indent="0">
              <a:buNone/>
            </a:pPr>
            <a:r>
              <a:rPr lang="en-US" b="1" dirty="0" smtClean="0"/>
              <a:t>          height </a:t>
            </a:r>
            <a:r>
              <a:rPr lang="en-US" b="1" dirty="0"/>
              <a:t>= </a:t>
            </a:r>
            <a:r>
              <a:rPr lang="en-US" b="1" dirty="0" err="1"/>
              <a:t>input.nextDouble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    </a:t>
            </a:r>
            <a:r>
              <a:rPr lang="en-US" b="1" dirty="0" err="1" smtClean="0"/>
              <a:t>hyp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Math.sqrt</a:t>
            </a:r>
            <a:r>
              <a:rPr lang="en-US" b="1" dirty="0" smtClean="0"/>
              <a:t>((base*base) </a:t>
            </a:r>
            <a:r>
              <a:rPr lang="en-US" b="1" dirty="0"/>
              <a:t>+ </a:t>
            </a:r>
            <a:r>
              <a:rPr lang="en-US" b="1" dirty="0" smtClean="0"/>
              <a:t>(height*height));	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//3 - find the answer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System.out.println</a:t>
            </a:r>
            <a:r>
              <a:rPr lang="en-US" b="1" dirty="0"/>
              <a:t>("</a:t>
            </a:r>
            <a:r>
              <a:rPr lang="en-US" b="1" dirty="0">
                <a:solidFill>
                  <a:srgbClr val="7030A0"/>
                </a:solidFill>
              </a:rPr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hypotenuse is </a:t>
            </a:r>
            <a:r>
              <a:rPr lang="en-US" b="1" dirty="0"/>
              <a:t>" + </a:t>
            </a:r>
            <a:r>
              <a:rPr lang="en-US" b="1" dirty="0" err="1" smtClean="0"/>
              <a:t>hyp</a:t>
            </a:r>
            <a:r>
              <a:rPr lang="en-US" b="1" dirty="0" smtClean="0"/>
              <a:t>);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//4 - show the answer</a:t>
            </a:r>
          </a:p>
          <a:p>
            <a:pPr marL="0" indent="0">
              <a:buNone/>
            </a:pPr>
            <a:r>
              <a:rPr lang="en-US" b="1" dirty="0" smtClean="0"/>
              <a:t>     }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7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Math library has many useful functions, like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Math.sqrt</a:t>
            </a:r>
            <a:r>
              <a:rPr lang="en-US" dirty="0"/>
              <a:t>(x);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returns the square root of x</a:t>
            </a:r>
          </a:p>
          <a:p>
            <a:r>
              <a:rPr lang="en-US" dirty="0" err="1"/>
              <a:t>Math.abs</a:t>
            </a:r>
            <a:r>
              <a:rPr lang="en-US" dirty="0"/>
              <a:t>(x);		</a:t>
            </a:r>
            <a:r>
              <a:rPr lang="en-US" dirty="0">
                <a:solidFill>
                  <a:srgbClr val="C00000"/>
                </a:solidFill>
              </a:rPr>
              <a:t>//returns the absolute value of x</a:t>
            </a:r>
          </a:p>
          <a:p>
            <a:r>
              <a:rPr lang="en-US" dirty="0" err="1"/>
              <a:t>Math.random</a:t>
            </a:r>
            <a:r>
              <a:rPr lang="en-US" dirty="0"/>
              <a:t>();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returns a random double between [</a:t>
            </a:r>
            <a:r>
              <a:rPr lang="en-US" dirty="0" smtClean="0">
                <a:solidFill>
                  <a:srgbClr val="C00000"/>
                </a:solidFill>
              </a:rPr>
              <a:t>0 and 1)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Math.sin</a:t>
            </a:r>
            <a:r>
              <a:rPr lang="en-US" dirty="0"/>
              <a:t>(x);		</a:t>
            </a:r>
            <a:r>
              <a:rPr lang="en-US" dirty="0">
                <a:solidFill>
                  <a:srgbClr val="C00000"/>
                </a:solidFill>
              </a:rPr>
              <a:t>//returns the sine of x (assumed that x is in radians)</a:t>
            </a:r>
          </a:p>
          <a:p>
            <a:r>
              <a:rPr lang="en-US" dirty="0" err="1"/>
              <a:t>Math.cos</a:t>
            </a:r>
            <a:r>
              <a:rPr lang="en-US" dirty="0"/>
              <a:t>(x);</a:t>
            </a:r>
          </a:p>
          <a:p>
            <a:r>
              <a:rPr lang="en-US" dirty="0" err="1"/>
              <a:t>Math.tan</a:t>
            </a:r>
            <a:r>
              <a:rPr lang="en-US" dirty="0"/>
              <a:t>(x);</a:t>
            </a:r>
          </a:p>
          <a:p>
            <a:r>
              <a:rPr lang="en-US" dirty="0" err="1"/>
              <a:t>Math.PI</a:t>
            </a:r>
            <a:r>
              <a:rPr lang="en-US" dirty="0"/>
              <a:t>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a constant value that returns </a:t>
            </a:r>
            <a:r>
              <a:rPr lang="en-US" dirty="0" smtClean="0">
                <a:solidFill>
                  <a:srgbClr val="C00000"/>
                </a:solidFill>
              </a:rPr>
              <a:t>PI (almost)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		</a:t>
            </a:r>
            <a:r>
              <a:rPr lang="en-US" dirty="0">
                <a:solidFill>
                  <a:srgbClr val="C00000"/>
                </a:solidFill>
              </a:rPr>
              <a:t>//returns the smaller of the two between x and y</a:t>
            </a:r>
          </a:p>
          <a:p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		</a:t>
            </a:r>
            <a:r>
              <a:rPr lang="en-US" dirty="0">
                <a:solidFill>
                  <a:srgbClr val="C00000"/>
                </a:solidFill>
              </a:rPr>
              <a:t>//returns the larger of the two between x and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Math.pow</a:t>
            </a:r>
            <a:r>
              <a:rPr lang="en-US" dirty="0" smtClean="0"/>
              <a:t>(</a:t>
            </a:r>
            <a:r>
              <a:rPr lang="en-US" dirty="0" err="1" smtClean="0"/>
              <a:t>b,e</a:t>
            </a:r>
            <a:r>
              <a:rPr lang="en-US" dirty="0" smtClean="0"/>
              <a:t>);		</a:t>
            </a:r>
            <a:r>
              <a:rPr lang="en-US" dirty="0" smtClean="0">
                <a:solidFill>
                  <a:srgbClr val="C00000"/>
                </a:solidFill>
              </a:rPr>
              <a:t>//returns b raised to the power of 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 </a:t>
            </a:r>
            <a:r>
              <a:rPr lang="en-US" dirty="0"/>
              <a:t>the square root of a negative or dividing by zero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Concerns for trig methods?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5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380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Program Design</vt:lpstr>
      <vt:lpstr>Writing a program - VIPO</vt:lpstr>
      <vt:lpstr>MPG program</vt:lpstr>
      <vt:lpstr>MPG program</vt:lpstr>
      <vt:lpstr> </vt:lpstr>
      <vt:lpstr>Hypotenuse Program</vt:lpstr>
      <vt:lpstr>Hypotenuse Program</vt:lpstr>
      <vt:lpstr> </vt:lpstr>
      <vt:lpstr>Math Library</vt:lpstr>
      <vt:lpstr>VIPO with program specs</vt:lpstr>
      <vt:lpstr>Define variables</vt:lpstr>
      <vt:lpstr>Define variables</vt:lpstr>
      <vt:lpstr> 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Design</dc:title>
  <dc:creator>Administrator</dc:creator>
  <cp:lastModifiedBy>Administrator</cp:lastModifiedBy>
  <cp:revision>16</cp:revision>
  <dcterms:created xsi:type="dcterms:W3CDTF">2014-08-29T12:44:42Z</dcterms:created>
  <dcterms:modified xsi:type="dcterms:W3CDTF">2014-09-11T19:11:45Z</dcterms:modified>
</cp:coreProperties>
</file>