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9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Arrays of Objects</a:t>
            </a:r>
          </a:p>
          <a:p>
            <a:r>
              <a:rPr lang="en-US" dirty="0" smtClean="0"/>
              <a:t>And 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54335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8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34745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32283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850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3" y="23641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14160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85581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in the Hallway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Consider a </a:t>
            </a:r>
            <a:r>
              <a:rPr lang="en-US" dirty="0" err="1" smtClean="0"/>
              <a:t>LightBulb</a:t>
            </a:r>
            <a:r>
              <a:rPr lang="en-US" dirty="0" smtClean="0"/>
              <a:t> object:</a:t>
            </a:r>
          </a:p>
          <a:p>
            <a:pPr marL="457200" lvl="1" indent="0">
              <a:buNone/>
            </a:pPr>
            <a:r>
              <a:rPr lang="en-US" dirty="0" smtClean="0"/>
              <a:t>Data field:</a:t>
            </a:r>
          </a:p>
          <a:p>
            <a:pPr marL="457200" lvl="1" indent="0">
              <a:buNone/>
            </a:pPr>
            <a:r>
              <a:rPr lang="en-US" sz="2400" dirty="0" smtClean="0"/>
              <a:t>      </a:t>
            </a:r>
            <a:r>
              <a:rPr lang="en-US" sz="2400" b="1" dirty="0" err="1" smtClean="0">
                <a:solidFill>
                  <a:srgbClr val="7030A0"/>
                </a:solidFill>
              </a:rPr>
              <a:t>boolean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isTurnedOn</a:t>
            </a:r>
            <a:r>
              <a:rPr lang="en-US" sz="2400" dirty="0" smtClean="0"/>
              <a:t>		//true or false</a:t>
            </a:r>
          </a:p>
          <a:p>
            <a:pPr marL="457200" lvl="1" indent="0">
              <a:buNone/>
            </a:pPr>
            <a:r>
              <a:rPr lang="en-US" dirty="0" smtClean="0"/>
              <a:t>Methods:</a:t>
            </a:r>
          </a:p>
          <a:p>
            <a:pPr marL="857250" lvl="2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isOn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			//returns state of </a:t>
            </a:r>
            <a:r>
              <a:rPr lang="en-US" dirty="0" err="1" smtClean="0"/>
              <a:t>isTurnedOn</a:t>
            </a: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void </a:t>
            </a:r>
            <a:r>
              <a:rPr lang="en-US" sz="2400" b="1" dirty="0" err="1" smtClean="0">
                <a:solidFill>
                  <a:srgbClr val="7030A0"/>
                </a:solidFill>
              </a:rPr>
              <a:t>pullString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  <a:r>
              <a:rPr lang="en-US" sz="2400" dirty="0" smtClean="0"/>
              <a:t>		//changes state of </a:t>
            </a:r>
            <a:r>
              <a:rPr lang="en-US" sz="2400" dirty="0" err="1" smtClean="0"/>
              <a:t>isTurnedOn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46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class </a:t>
            </a:r>
            <a:r>
              <a:rPr lang="en-US" b="1" dirty="0" err="1">
                <a:solidFill>
                  <a:srgbClr val="7030A0"/>
                </a:solidFill>
              </a:rPr>
              <a:t>LightBulb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isTurnedOn</a:t>
            </a:r>
            <a:r>
              <a:rPr lang="en-US" b="1" dirty="0">
                <a:solidFill>
                  <a:srgbClr val="7030A0"/>
                </a:solidFill>
              </a:rPr>
              <a:t>; 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true of on, false if off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LightBulb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isTurnedOn</a:t>
            </a:r>
            <a:r>
              <a:rPr lang="en-US" b="1" dirty="0">
                <a:solidFill>
                  <a:srgbClr val="7030A0"/>
                </a:solidFill>
              </a:rPr>
              <a:t> = false;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notifies the caller of the method of the state of the bulb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isOn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//code to return whether the </a:t>
            </a:r>
            <a:r>
              <a:rPr lang="en-US" dirty="0" err="1" smtClean="0">
                <a:solidFill>
                  <a:srgbClr val="C00000"/>
                </a:solidFill>
              </a:rPr>
              <a:t>LightBulb</a:t>
            </a:r>
            <a:r>
              <a:rPr lang="en-US" dirty="0" smtClean="0">
                <a:solidFill>
                  <a:srgbClr val="C00000"/>
                </a:solidFill>
              </a:rPr>
              <a:t> is on (true) or off (false)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false;  </a:t>
            </a:r>
            <a:r>
              <a:rPr lang="en-US" b="1" dirty="0" smtClean="0">
                <a:solidFill>
                  <a:srgbClr val="7030A0"/>
                </a:solidFill>
              </a:rPr>
              <a:t>			</a:t>
            </a:r>
            <a:r>
              <a:rPr lang="en-US" dirty="0" smtClean="0">
                <a:solidFill>
                  <a:srgbClr val="C00000"/>
                </a:solidFill>
              </a:rPr>
              <a:t>//temporary return statement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 reverses the state of the bulb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void </a:t>
            </a:r>
            <a:r>
              <a:rPr lang="en-US" b="1" dirty="0" err="1">
                <a:solidFill>
                  <a:srgbClr val="7030A0"/>
                </a:solidFill>
              </a:rPr>
              <a:t>pullString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//code to change </a:t>
            </a:r>
            <a:r>
              <a:rPr lang="en-US" dirty="0" err="1" smtClean="0">
                <a:solidFill>
                  <a:srgbClr val="C00000"/>
                </a:solidFill>
              </a:rPr>
              <a:t>isTurnedOn</a:t>
            </a:r>
            <a:r>
              <a:rPr lang="en-US" dirty="0" smtClean="0">
                <a:solidFill>
                  <a:srgbClr val="C00000"/>
                </a:solidFill>
              </a:rPr>
              <a:t> to its opposite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0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LightBulb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839200" cy="3581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fields:  </a:t>
            </a:r>
            <a:r>
              <a:rPr lang="en-US" sz="2400" dirty="0" err="1" smtClean="0"/>
              <a:t>isTurnedOn</a:t>
            </a:r>
            <a:endParaRPr lang="en-US" sz="2400" dirty="0" smtClean="0"/>
          </a:p>
          <a:p>
            <a:r>
              <a:rPr lang="en-US" sz="2400" dirty="0" smtClean="0"/>
              <a:t>Methods:  constructor, get method, </a:t>
            </a:r>
            <a:r>
              <a:rPr lang="en-US" sz="2400" dirty="0" err="1" smtClean="0"/>
              <a:t>pullString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LightBulb</a:t>
            </a:r>
            <a:r>
              <a:rPr lang="en-US" sz="2400" b="1" dirty="0" smtClean="0">
                <a:solidFill>
                  <a:srgbClr val="7030A0"/>
                </a:solidFill>
              </a:rPr>
              <a:t> x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LightBulb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	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x.isOn</a:t>
            </a:r>
            <a:r>
              <a:rPr lang="en-US" sz="2400" b="1" dirty="0" smtClean="0">
                <a:solidFill>
                  <a:srgbClr val="7030A0"/>
                </a:solidFill>
              </a:rPr>
              <a:t>());		</a:t>
            </a:r>
            <a:r>
              <a:rPr lang="en-US" sz="2400" dirty="0" smtClean="0">
                <a:solidFill>
                  <a:srgbClr val="C00000"/>
                </a:solidFill>
              </a:rPr>
              <a:t>//false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	</a:t>
            </a:r>
            <a:r>
              <a:rPr lang="en-US" sz="2400" b="1" dirty="0" err="1" smtClean="0">
                <a:solidFill>
                  <a:srgbClr val="7030A0"/>
                </a:solidFill>
              </a:rPr>
              <a:t>x.pullString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x.isOn</a:t>
            </a:r>
            <a:r>
              <a:rPr lang="en-US" sz="2400" b="1" dirty="0">
                <a:solidFill>
                  <a:srgbClr val="7030A0"/>
                </a:solidFill>
              </a:rPr>
              <a:t>());	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//true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52400"/>
            <a:ext cx="8610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LightDriver.java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an array of 100 </a:t>
            </a:r>
            <a:r>
              <a:rPr lang="en-US" dirty="0" err="1" smtClean="0"/>
              <a:t>LightBulbs</a:t>
            </a:r>
            <a:endParaRPr lang="en-US" dirty="0" smtClean="0"/>
          </a:p>
          <a:p>
            <a:pPr lvl="1"/>
            <a:r>
              <a:rPr lang="en-US" dirty="0" smtClean="0"/>
              <a:t>Use a for loop to call the constructor for each bulb</a:t>
            </a:r>
          </a:p>
          <a:p>
            <a:r>
              <a:rPr lang="en-US" dirty="0" smtClean="0"/>
              <a:t>Iteration 1:  pull every string, turning each 		               bulb on.</a:t>
            </a:r>
          </a:p>
          <a:p>
            <a:r>
              <a:rPr lang="en-US" dirty="0" smtClean="0"/>
              <a:t>Iteration 2:  pull every other string, turning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every other bulb 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Iteration 3:  pull every third string.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Continue to Iteration 20, pulling every 20</a:t>
            </a:r>
            <a:r>
              <a:rPr lang="en-US" baseline="30000" dirty="0" smtClean="0"/>
              <a:t>th</a:t>
            </a:r>
            <a:r>
              <a:rPr lang="en-US" dirty="0" smtClean="0"/>
              <a:t> string.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57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LightDriver.java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993384"/>
              </p:ext>
            </p:extLst>
          </p:nvPr>
        </p:nvGraphicFramePr>
        <p:xfrm>
          <a:off x="381000" y="1524000"/>
          <a:ext cx="82296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066800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Iteration 1:  (increment every 1 index)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Iteration 2:  (increment every 2)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Iteration 3:  (increment every 3)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13718"/>
              </p:ext>
            </p:extLst>
          </p:nvPr>
        </p:nvGraphicFramePr>
        <p:xfrm>
          <a:off x="381000" y="2819400"/>
          <a:ext cx="82296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950587"/>
              </p:ext>
            </p:extLst>
          </p:nvPr>
        </p:nvGraphicFramePr>
        <p:xfrm>
          <a:off x="439783" y="4114800"/>
          <a:ext cx="82296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32110"/>
              </p:ext>
            </p:extLst>
          </p:nvPr>
        </p:nvGraphicFramePr>
        <p:xfrm>
          <a:off x="381000" y="5257800"/>
          <a:ext cx="82296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24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LightDriver.java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done with 20 for loops, but….</a:t>
            </a:r>
          </a:p>
          <a:p>
            <a:pPr lvl="1"/>
            <a:r>
              <a:rPr lang="en-US" dirty="0" smtClean="0"/>
              <a:t>In part 2, you want to pick a random number of bulbs </a:t>
            </a:r>
            <a:r>
              <a:rPr lang="en-US" dirty="0"/>
              <a:t>(between 100 and 1,500</a:t>
            </a:r>
            <a:r>
              <a:rPr lang="en-US" dirty="0" smtClean="0"/>
              <a:t>) and a random number of iterations </a:t>
            </a:r>
            <a:r>
              <a:rPr lang="en-US" dirty="0"/>
              <a:t>(between 10 and 150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can’t code a random number of for loops, so try nested for loops instead.</a:t>
            </a:r>
          </a:p>
          <a:p>
            <a:pPr lvl="1"/>
            <a:r>
              <a:rPr lang="en-US" dirty="0" smtClean="0"/>
              <a:t>Outside loop governs the number of iterations</a:t>
            </a:r>
          </a:p>
          <a:p>
            <a:pPr lvl="1"/>
            <a:r>
              <a:rPr lang="en-US" dirty="0" smtClean="0"/>
              <a:t>Inside for loop traverses through the array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90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array only creates the references to what will eventually become objects.</a:t>
            </a:r>
          </a:p>
          <a:p>
            <a:r>
              <a:rPr lang="en-US" dirty="0" smtClean="0"/>
              <a:t>Every array element is initialized to null.</a:t>
            </a:r>
          </a:p>
          <a:p>
            <a:r>
              <a:rPr lang="en-US" dirty="0" smtClean="0"/>
              <a:t>You need a for-loop to call the constructor for each object to bring it into existence.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0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0262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94158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495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7337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49321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66999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00331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85376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1065</Words>
  <Application>Microsoft Office PowerPoint</Application>
  <PresentationFormat>On-screen Show (4:3)</PresentationFormat>
  <Paragraphs>342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Arrays of Objects</vt:lpstr>
      <vt:lpstr>Creating an Array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Lights in the Hallway</vt:lpstr>
      <vt:lpstr>PowerPoint Presentation</vt:lpstr>
      <vt:lpstr>LightBulb Object</vt:lpstr>
      <vt:lpstr>LightDriver.java</vt:lpstr>
      <vt:lpstr>LightDriver.java</vt:lpstr>
      <vt:lpstr>LightDriver.java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Object</dc:title>
  <dc:creator>Oberle, Doug R</dc:creator>
  <cp:lastModifiedBy>Administrator</cp:lastModifiedBy>
  <cp:revision>19</cp:revision>
  <dcterms:created xsi:type="dcterms:W3CDTF">2006-08-16T00:00:00Z</dcterms:created>
  <dcterms:modified xsi:type="dcterms:W3CDTF">2015-03-10T15:55:12Z</dcterms:modified>
</cp:coreProperties>
</file>