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67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as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Animal Guesser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4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Guesser hints: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 aware when a question is a “leaf” in the tree:</a:t>
            </a:r>
          </a:p>
          <a:p>
            <a:pPr lvl="1"/>
            <a:r>
              <a:rPr lang="en-US" sz="2400" dirty="0" smtClean="0"/>
              <a:t>It is the computer’s final guess with no follow up question.</a:t>
            </a:r>
          </a:p>
          <a:p>
            <a:pPr lvl="1"/>
            <a:r>
              <a:rPr lang="en-US" sz="2400" dirty="0" smtClean="0"/>
              <a:t>Happens if the index has no children [index*2] is out of bounds, or [index*2] stores the string “0”.</a:t>
            </a:r>
            <a:endParaRPr lang="en-US" dirty="0" smtClean="0"/>
          </a:p>
          <a:p>
            <a:r>
              <a:rPr lang="en-US" sz="2800" dirty="0" smtClean="0"/>
              <a:t>If the user answers “yes” to a leaf question, the computer guessed their animal and wins.</a:t>
            </a:r>
          </a:p>
          <a:p>
            <a:r>
              <a:rPr lang="en-US" sz="2800" dirty="0" smtClean="0"/>
              <a:t>If the user answers “no” to a leaf question, the computer doesn’t know the animal and needs to learn it so it is smarter the next time around.</a:t>
            </a:r>
          </a:p>
        </p:txBody>
      </p:sp>
    </p:spTree>
    <p:extLst>
      <p:ext uri="{BB962C8B-B14F-4D97-AF65-F5344CB8AC3E}">
        <p14:creationId xmlns:p14="http://schemas.microsoft.com/office/powerpoint/2010/main" val="415496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yes		&lt;cat&gt;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82333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legless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 alligator?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snake?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752600" y="6019800"/>
            <a:ext cx="0" cy="304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6324600"/>
            <a:ext cx="228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038600" y="6019800"/>
            <a:ext cx="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4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	</a:t>
            </a:r>
            <a:r>
              <a:rPr lang="en-US" dirty="0" smtClean="0"/>
              <a:t>		</a:t>
            </a:r>
            <a:r>
              <a:rPr lang="en-US" dirty="0">
                <a:solidFill>
                  <a:srgbClr val="C00000"/>
                </a:solidFill>
              </a:rPr>
              <a:t>yes		&lt;cat&gt;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common pet?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yes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58017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legless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 alligator?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snake?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38600" y="6019800"/>
            <a:ext cx="0" cy="304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38600" y="6324600"/>
            <a:ext cx="4343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382000" y="5985164"/>
            <a:ext cx="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9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	</a:t>
            </a:r>
            <a:r>
              <a:rPr lang="en-US" dirty="0" smtClean="0"/>
              <a:t>		</a:t>
            </a:r>
            <a:r>
              <a:rPr lang="en-US" dirty="0">
                <a:solidFill>
                  <a:srgbClr val="C00000"/>
                </a:solidFill>
              </a:rPr>
              <a:t>yes		&lt;cat&gt;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common pet?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yes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dog?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87739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legless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 alligator?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snake?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9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	</a:t>
            </a:r>
            <a:r>
              <a:rPr lang="en-US" dirty="0" smtClean="0"/>
              <a:t>		</a:t>
            </a:r>
            <a:r>
              <a:rPr lang="en-US" dirty="0">
                <a:solidFill>
                  <a:srgbClr val="C00000"/>
                </a:solidFill>
              </a:rPr>
              <a:t>yes		&lt;cat&gt;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common pet?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yes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dog?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What is your animal?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cat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 smtClean="0">
              <a:solidFill>
                <a:srgbClr val="C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25714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legless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 alligator?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snake?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	</a:t>
            </a:r>
            <a:r>
              <a:rPr lang="en-US" dirty="0" smtClean="0"/>
              <a:t>		</a:t>
            </a:r>
            <a:r>
              <a:rPr lang="en-US" dirty="0">
                <a:solidFill>
                  <a:srgbClr val="C00000"/>
                </a:solidFill>
              </a:rPr>
              <a:t>yes		&lt;cat&gt;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common pet?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yes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dog?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What is your animal?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cat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What is a question that is true for a cat and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false for a dog?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Does it chase mice?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85295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legless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 alligator?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snake?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0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Old animal: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dog</a:t>
            </a:r>
          </a:p>
          <a:p>
            <a:pPr marL="0" indent="0">
              <a:buNone/>
            </a:pPr>
            <a:r>
              <a:rPr lang="en-US" b="1" dirty="0" smtClean="0"/>
              <a:t>New animal: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cat</a:t>
            </a:r>
          </a:p>
          <a:p>
            <a:pPr marL="0" indent="0">
              <a:buNone/>
            </a:pPr>
            <a:r>
              <a:rPr lang="en-US" b="1" dirty="0" smtClean="0"/>
              <a:t>New question: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Does it chase mice?</a:t>
            </a:r>
          </a:p>
          <a:p>
            <a:pPr marL="0" indent="0">
              <a:buNone/>
            </a:pPr>
            <a:r>
              <a:rPr lang="en-US" sz="2400" dirty="0" smtClean="0"/>
              <a:t>The new question should go to index [7].</a:t>
            </a:r>
          </a:p>
          <a:p>
            <a:pPr marL="0" indent="0">
              <a:buNone/>
            </a:pPr>
            <a:r>
              <a:rPr lang="en-US" sz="2400" dirty="0" smtClean="0"/>
              <a:t>The old animal should go to index [14]  (out-of-bounds).</a:t>
            </a:r>
          </a:p>
          <a:p>
            <a:pPr marL="0" indent="0">
              <a:buNone/>
            </a:pPr>
            <a:r>
              <a:rPr lang="en-US" sz="2400" dirty="0" smtClean="0"/>
              <a:t>The new animal should go to index[15] (out-of-bounds).</a:t>
            </a:r>
          </a:p>
          <a:p>
            <a:pPr marL="0" indent="0">
              <a:buNone/>
            </a:pPr>
            <a:r>
              <a:rPr lang="en-US" sz="2400" dirty="0" smtClean="0"/>
              <a:t>We need to be able to double the array capacity (buffer space).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15527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legless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 alligator?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snake?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4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Think of an animal:</a:t>
            </a:r>
          </a:p>
          <a:p>
            <a:pPr marL="0" indent="0" algn="ctr">
              <a:buNone/>
            </a:pPr>
            <a:r>
              <a:rPr lang="en-US" dirty="0" smtClean="0"/>
              <a:t>Is it a mammal?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no		         yes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Is it legless?		Is it a common pet?</a:t>
            </a:r>
          </a:p>
          <a:p>
            <a:pPr marL="0" indent="0">
              <a:buNone/>
            </a:pPr>
            <a:r>
              <a:rPr lang="en-US" dirty="0" smtClean="0"/>
              <a:t>	no		   yes		     no                    yes</a:t>
            </a:r>
          </a:p>
          <a:p>
            <a:pPr marL="0" indent="0">
              <a:buNone/>
            </a:pPr>
            <a:r>
              <a:rPr lang="en-US" sz="2400" dirty="0" smtClean="0"/>
              <a:t>Is </a:t>
            </a:r>
            <a:r>
              <a:rPr lang="en-US" sz="2400" dirty="0"/>
              <a:t>it an alligator?</a:t>
            </a:r>
            <a:r>
              <a:rPr lang="en-US" dirty="0" smtClean="0"/>
              <a:t>   </a:t>
            </a:r>
            <a:r>
              <a:rPr lang="en-US" sz="2400" dirty="0" smtClean="0"/>
              <a:t>Is it a snake?</a:t>
            </a:r>
            <a:r>
              <a:rPr lang="en-US" dirty="0" smtClean="0"/>
              <a:t>  Is it a cow?       </a:t>
            </a:r>
            <a:r>
              <a:rPr lang="en-US" sz="2800" dirty="0" smtClean="0"/>
              <a:t>Chase mice?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0          0            0       0        0      0    </a:t>
            </a:r>
            <a:r>
              <a:rPr lang="en-US" sz="2400" dirty="0" smtClean="0"/>
              <a:t>Is it a dog?</a:t>
            </a:r>
            <a:r>
              <a:rPr lang="en-US" dirty="0" smtClean="0"/>
              <a:t> </a:t>
            </a:r>
            <a:r>
              <a:rPr lang="en-US" sz="2400" dirty="0" smtClean="0"/>
              <a:t>Is it a cat?</a:t>
            </a:r>
            <a:r>
              <a:rPr lang="en-US" dirty="0" smtClean="0"/>
              <a:t>    </a:t>
            </a:r>
            <a:r>
              <a:rPr lang="en-US" sz="2400" dirty="0" smtClean="0"/>
              <a:t>                      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990600"/>
            <a:ext cx="2819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2209800"/>
            <a:ext cx="2819400" cy="685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2189018"/>
            <a:ext cx="3352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3352800"/>
            <a:ext cx="1981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3352800"/>
            <a:ext cx="1981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3429000" y="1676400"/>
            <a:ext cx="1333500" cy="5126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62600" y="2860964"/>
            <a:ext cx="1276350" cy="4918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83282" y="1676400"/>
            <a:ext cx="1541318" cy="5126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38950" y="2850573"/>
            <a:ext cx="1390650" cy="5022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" y="3396095"/>
            <a:ext cx="2266950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19400" y="3396095"/>
            <a:ext cx="16764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371600" y="2904259"/>
            <a:ext cx="1276350" cy="4918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47950" y="2893868"/>
            <a:ext cx="1390650" cy="5022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00775" y="4566226"/>
            <a:ext cx="1419225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781800" y="4038600"/>
            <a:ext cx="1219200" cy="52762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05725" y="4553526"/>
            <a:ext cx="1285875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001000" y="4081895"/>
            <a:ext cx="400050" cy="45893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2"/>
          </p:cNvCxnSpPr>
          <p:nvPr/>
        </p:nvCxnSpPr>
        <p:spPr>
          <a:xfrm flipH="1">
            <a:off x="914400" y="4081895"/>
            <a:ext cx="600075" cy="6425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306990" y="4081895"/>
            <a:ext cx="300036" cy="64060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05401" y="4081895"/>
            <a:ext cx="300036" cy="5992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</p:cNvCxnSpPr>
          <p:nvPr/>
        </p:nvCxnSpPr>
        <p:spPr>
          <a:xfrm>
            <a:off x="1514475" y="4081895"/>
            <a:ext cx="390525" cy="5992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08161" y="4081895"/>
            <a:ext cx="390525" cy="5992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05437" y="4073976"/>
            <a:ext cx="390525" cy="5992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6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Old animal: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dog</a:t>
            </a:r>
          </a:p>
          <a:p>
            <a:pPr marL="0" indent="0">
              <a:buNone/>
            </a:pPr>
            <a:r>
              <a:rPr lang="en-US" b="1" dirty="0" smtClean="0"/>
              <a:t>New animal: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cat</a:t>
            </a:r>
          </a:p>
          <a:p>
            <a:pPr marL="0" indent="0">
              <a:buNone/>
            </a:pPr>
            <a:r>
              <a:rPr lang="en-US" b="1" dirty="0" smtClean="0"/>
              <a:t>New question: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Does it chase mice?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92694"/>
              </p:ext>
            </p:extLst>
          </p:nvPr>
        </p:nvGraphicFramePr>
        <p:xfrm>
          <a:off x="115167" y="4343400"/>
          <a:ext cx="8876432" cy="1524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cat?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76226"/>
              </p:ext>
            </p:extLst>
          </p:nvPr>
        </p:nvGraphicFramePr>
        <p:xfrm>
          <a:off x="173182" y="2438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legless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 alligator?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snake?</a:t>
                      </a:r>
                    </a:p>
                    <a:p>
                      <a:pPr algn="ctr"/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Does it chase mice?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0415" y="3200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0415" y="3200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Questions with Yes/No answers can be stored in a decision tree:</a:t>
            </a:r>
          </a:p>
          <a:p>
            <a:pPr lvl="1"/>
            <a:r>
              <a:rPr lang="en-US" sz="2400" dirty="0" smtClean="0"/>
              <a:t>“No” responses move to the next question at the left child</a:t>
            </a:r>
          </a:p>
          <a:p>
            <a:pPr lvl="1"/>
            <a:r>
              <a:rPr lang="en-US" sz="2400" dirty="0" smtClean="0"/>
              <a:t>“Yes” responses move to the next question at the right child</a:t>
            </a:r>
          </a:p>
          <a:p>
            <a:r>
              <a:rPr lang="en-US" dirty="0" smtClean="0"/>
              <a:t>Decision tree can be represented with an array:</a:t>
            </a:r>
          </a:p>
          <a:p>
            <a:pPr lvl="1"/>
            <a:r>
              <a:rPr lang="en-US" dirty="0" smtClean="0"/>
              <a:t>Left child of list[</a:t>
            </a:r>
            <a:r>
              <a:rPr lang="en-US" dirty="0" err="1" smtClean="0"/>
              <a:t>i</a:t>
            </a:r>
            <a:r>
              <a:rPr lang="en-US" dirty="0" smtClean="0"/>
              <a:t>] is at list[</a:t>
            </a:r>
            <a:r>
              <a:rPr lang="en-US" dirty="0" err="1" smtClean="0"/>
              <a:t>i</a:t>
            </a:r>
            <a:r>
              <a:rPr lang="en-US" dirty="0" smtClean="0"/>
              <a:t>*2]</a:t>
            </a:r>
          </a:p>
          <a:p>
            <a:pPr lvl="1"/>
            <a:r>
              <a:rPr lang="en-US" dirty="0" smtClean="0"/>
              <a:t>Right child of list[</a:t>
            </a:r>
            <a:r>
              <a:rPr lang="en-US" dirty="0" err="1" smtClean="0"/>
              <a:t>i</a:t>
            </a:r>
            <a:r>
              <a:rPr lang="en-US" dirty="0" smtClean="0"/>
              <a:t>] is at list[</a:t>
            </a:r>
            <a:r>
              <a:rPr lang="en-US" dirty="0" err="1" smtClean="0"/>
              <a:t>i</a:t>
            </a:r>
            <a:r>
              <a:rPr lang="en-US" dirty="0" smtClean="0"/>
              <a:t>*2+1]</a:t>
            </a:r>
          </a:p>
          <a:p>
            <a:pPr lvl="1"/>
            <a:r>
              <a:rPr lang="en-US" dirty="0" smtClean="0"/>
              <a:t>Parent of list[</a:t>
            </a:r>
            <a:r>
              <a:rPr lang="en-US" dirty="0" err="1" smtClean="0"/>
              <a:t>i</a:t>
            </a:r>
            <a:r>
              <a:rPr lang="en-US" dirty="0" smtClean="0"/>
              <a:t>] is at list[</a:t>
            </a:r>
            <a:r>
              <a:rPr lang="en-US" dirty="0" err="1" smtClean="0"/>
              <a:t>i</a:t>
            </a:r>
            <a:r>
              <a:rPr lang="en-US" dirty="0" smtClean="0"/>
              <a:t>/2]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Think of an animal:</a:t>
            </a:r>
          </a:p>
          <a:p>
            <a:pPr marL="0" indent="0" algn="ctr">
              <a:buNone/>
            </a:pPr>
            <a:r>
              <a:rPr lang="en-US" dirty="0" smtClean="0"/>
              <a:t>Is it a mammal?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no		         yes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Is it an alligator?		Is it a common pet?</a:t>
            </a:r>
          </a:p>
          <a:p>
            <a:pPr marL="0" indent="0">
              <a:buNone/>
            </a:pPr>
            <a:r>
              <a:rPr lang="en-US" dirty="0" smtClean="0"/>
              <a:t>					     no                    yes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0                        0         Is it a cow?       Is it a dog?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990600"/>
            <a:ext cx="2819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2209800"/>
            <a:ext cx="2819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2189018"/>
            <a:ext cx="3352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3352800"/>
            <a:ext cx="1981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3352800"/>
            <a:ext cx="1981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3429000" y="1676400"/>
            <a:ext cx="1333500" cy="5126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62600" y="2860964"/>
            <a:ext cx="1276350" cy="4918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83282" y="1676400"/>
            <a:ext cx="1541318" cy="5126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38950" y="2850573"/>
            <a:ext cx="1390650" cy="5022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33414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</a:t>
                      </a:r>
                      <a:r>
                        <a:rPr lang="en-US" baseline="0" dirty="0" smtClean="0"/>
                        <a:t> alligator?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371600" y="2895600"/>
            <a:ext cx="1285876" cy="5992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57475" y="2895600"/>
            <a:ext cx="923925" cy="5992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3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Think of an animal:    </a:t>
            </a:r>
            <a:r>
              <a:rPr lang="en-US" dirty="0" smtClean="0"/>
              <a:t>		        </a:t>
            </a:r>
            <a:r>
              <a:rPr lang="en-US" dirty="0" smtClean="0">
                <a:solidFill>
                  <a:srgbClr val="C00000"/>
                </a:solidFill>
              </a:rPr>
              <a:t>&lt;ok - snake&gt;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00548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</a:t>
                      </a:r>
                      <a:r>
                        <a:rPr lang="en-US" baseline="0" dirty="0" smtClean="0"/>
                        <a:t> alligator?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52600" y="6019800"/>
            <a:ext cx="0" cy="304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6324600"/>
            <a:ext cx="1143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95600" y="6040582"/>
            <a:ext cx="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2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Think of an animal:    </a:t>
            </a:r>
            <a:r>
              <a:rPr lang="en-US" dirty="0" smtClean="0"/>
              <a:t>		        </a:t>
            </a:r>
            <a:r>
              <a:rPr lang="en-US" dirty="0" smtClean="0">
                <a:solidFill>
                  <a:srgbClr val="C00000"/>
                </a:solidFill>
              </a:rPr>
              <a:t>&lt;ok - snake&gt;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an alligator?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60378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</a:t>
                      </a:r>
                      <a:r>
                        <a:rPr lang="en-US" baseline="0" dirty="0" smtClean="0"/>
                        <a:t> alligator?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19400" y="6012873"/>
            <a:ext cx="0" cy="304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6317673"/>
            <a:ext cx="228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05400" y="6012873"/>
            <a:ext cx="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2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Think of an animal:    </a:t>
            </a:r>
            <a:r>
              <a:rPr lang="en-US" dirty="0" smtClean="0"/>
              <a:t>		        </a:t>
            </a:r>
            <a:r>
              <a:rPr lang="en-US" dirty="0" smtClean="0">
                <a:solidFill>
                  <a:srgbClr val="C00000"/>
                </a:solidFill>
              </a:rPr>
              <a:t>&lt;ok - snake&gt;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an alligator?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What is your animal?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snake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48960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</a:t>
                      </a:r>
                      <a:r>
                        <a:rPr lang="en-US" baseline="0" dirty="0" smtClean="0"/>
                        <a:t> alligator?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2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Think of an animal:    </a:t>
            </a:r>
            <a:r>
              <a:rPr lang="en-US" dirty="0" smtClean="0"/>
              <a:t>		        </a:t>
            </a:r>
            <a:r>
              <a:rPr lang="en-US" dirty="0" smtClean="0">
                <a:solidFill>
                  <a:srgbClr val="C00000"/>
                </a:solidFill>
              </a:rPr>
              <a:t>&lt;ok - snake&gt;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an alligator?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What is your animal?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snake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What is a question that is true for a snake and false for an alligator?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Is it legless?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49298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</a:t>
                      </a:r>
                      <a:r>
                        <a:rPr lang="en-US" baseline="0" dirty="0" smtClean="0"/>
                        <a:t> alligator?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5720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45727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2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Think of an animal:    </a:t>
            </a:r>
            <a:r>
              <a:rPr lang="en-US" dirty="0" smtClean="0"/>
              <a:t>		        </a:t>
            </a:r>
            <a:r>
              <a:rPr lang="en-US" dirty="0" smtClean="0">
                <a:solidFill>
                  <a:srgbClr val="C00000"/>
                </a:solidFill>
              </a:rPr>
              <a:t>&lt;ok - snake&gt;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 mammal?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Is it an alligator?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What is your animal?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snake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What is a question that is true for a snake and false for an alligator?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Is it legless?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16214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</a:t>
                      </a:r>
                      <a:r>
                        <a:rPr lang="en-US" baseline="0" dirty="0" smtClean="0"/>
                        <a:t> alligator</a:t>
                      </a:r>
                      <a:r>
                        <a:rPr lang="en-US" sz="1600" baseline="0" dirty="0" smtClean="0"/>
                        <a:t>?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&lt;new question</a:t>
                      </a:r>
                      <a:endParaRPr lang="en-US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1200" dirty="0" smtClean="0"/>
                        <a:t>&lt;old</a:t>
                      </a:r>
                      <a:r>
                        <a:rPr lang="en-US" sz="1200" baseline="0" dirty="0" smtClean="0"/>
                        <a:t> animal</a:t>
                      </a:r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1200" dirty="0" smtClean="0"/>
                        <a:t>&lt;new</a:t>
                      </a:r>
                      <a:r>
                        <a:rPr lang="en-US" sz="1200" baseline="0" dirty="0" smtClean="0"/>
                        <a:t> animal&gt;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3276600" y="3581400"/>
            <a:ext cx="2667000" cy="1676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95600" y="6019800"/>
            <a:ext cx="0" cy="457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95600" y="6477000"/>
            <a:ext cx="228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81600" y="6019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10400" y="2514600"/>
            <a:ext cx="1676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86800" y="2514600"/>
            <a:ext cx="0" cy="10668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77000" y="3581400"/>
            <a:ext cx="2209800" cy="1676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4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6106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Think of an animal:</a:t>
            </a:r>
          </a:p>
          <a:p>
            <a:pPr marL="0" indent="0" algn="ctr">
              <a:buNone/>
            </a:pPr>
            <a:r>
              <a:rPr lang="en-US" dirty="0" smtClean="0"/>
              <a:t>Is it a mammal?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no		         yes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Is it legless?		Is it a common pet?</a:t>
            </a:r>
          </a:p>
          <a:p>
            <a:pPr marL="0" indent="0">
              <a:buNone/>
            </a:pPr>
            <a:r>
              <a:rPr lang="en-US" dirty="0" smtClean="0"/>
              <a:t>	no		   yes		     no                    yes</a:t>
            </a:r>
          </a:p>
          <a:p>
            <a:pPr marL="0" indent="0">
              <a:buNone/>
            </a:pPr>
            <a:r>
              <a:rPr lang="en-US" sz="2400" dirty="0" smtClean="0"/>
              <a:t>Is </a:t>
            </a:r>
            <a:r>
              <a:rPr lang="en-US" sz="2400" dirty="0"/>
              <a:t>it an alligator?</a:t>
            </a:r>
            <a:r>
              <a:rPr lang="en-US" dirty="0" smtClean="0"/>
              <a:t>   </a:t>
            </a:r>
            <a:r>
              <a:rPr lang="en-US" sz="2400" dirty="0" smtClean="0"/>
              <a:t>Is it a snake?</a:t>
            </a:r>
            <a:r>
              <a:rPr lang="en-US" dirty="0" smtClean="0"/>
              <a:t>  Is it a cow?       Is it a dog?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990600"/>
            <a:ext cx="2819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2209800"/>
            <a:ext cx="2819400" cy="685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5400" y="2189018"/>
            <a:ext cx="3352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3352800"/>
            <a:ext cx="1981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3352800"/>
            <a:ext cx="1981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3429000" y="1676400"/>
            <a:ext cx="1333500" cy="5126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62600" y="2860964"/>
            <a:ext cx="1276350" cy="4918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83282" y="1676400"/>
            <a:ext cx="1541318" cy="5126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38950" y="2850573"/>
            <a:ext cx="1390650" cy="5022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7492"/>
              </p:ext>
            </p:extLst>
          </p:nvPr>
        </p:nvGraphicFramePr>
        <p:xfrm>
          <a:off x="115167" y="4343400"/>
          <a:ext cx="8876432" cy="1676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  <a:gridCol w="1109554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heap 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</a:t>
                      </a:r>
                      <a:r>
                        <a:rPr lang="en-US" baseline="0" dirty="0" smtClean="0"/>
                        <a:t> mammal?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legless</a:t>
                      </a:r>
                      <a:r>
                        <a:rPr lang="en-US" baseline="0" dirty="0" smtClean="0"/>
                        <a:t>?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&lt;new question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common pet?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an alligator?</a:t>
                      </a:r>
                    </a:p>
                    <a:p>
                      <a:pPr algn="ctr"/>
                      <a:r>
                        <a:rPr lang="en-US" sz="1200" dirty="0" smtClean="0"/>
                        <a:t>&lt;old animal&gt;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snake?</a:t>
                      </a:r>
                    </a:p>
                    <a:p>
                      <a:pPr algn="ctr"/>
                      <a:r>
                        <a:rPr lang="en-US" sz="1200" dirty="0" smtClean="0"/>
                        <a:t>&lt;new animal&gt;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cow?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 it a dog?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" y="5105400"/>
            <a:ext cx="1066800" cy="914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" y="3396095"/>
            <a:ext cx="2266950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19400" y="3396095"/>
            <a:ext cx="16764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371600" y="2904259"/>
            <a:ext cx="1276350" cy="4918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47950" y="2893868"/>
            <a:ext cx="1390650" cy="50222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953</Words>
  <Application>Microsoft Office PowerPoint</Application>
  <PresentationFormat>On-screen Show (4:3)</PresentationFormat>
  <Paragraphs>355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Arrays as Trees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Guesser hints: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as Trees</dc:title>
  <dc:creator>Oberle, Doug R</dc:creator>
  <cp:lastModifiedBy>Administrator</cp:lastModifiedBy>
  <cp:revision>13</cp:revision>
  <dcterms:created xsi:type="dcterms:W3CDTF">2006-08-16T00:00:00Z</dcterms:created>
  <dcterms:modified xsi:type="dcterms:W3CDTF">2015-04-22T11:05:20Z</dcterms:modified>
</cp:coreProperties>
</file>