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Tracing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1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programs compile,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Step-tracing using the debugger will help find logical errors in a program.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 break-point can halt a programs execution at a certain command, allowing the programmer to execute the code one line at a time.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 variable watch will track the state of primitives and objects as the program runs.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7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62" y="304800"/>
            <a:ext cx="6311676" cy="58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0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Insert a break point at the spot where you want to start the step-trace.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- left click to toggle a red-dot on the left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  side of the editor window</a:t>
            </a:r>
          </a:p>
          <a:p>
            <a:pPr marL="0" indent="0">
              <a:buNone/>
            </a:pPr>
            <a:r>
              <a:rPr lang="en-US" dirty="0" smtClean="0"/>
              <a:t>2)  Run the debugger.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- </a:t>
            </a:r>
            <a:r>
              <a:rPr lang="en-US" sz="2600" dirty="0" smtClean="0"/>
              <a:t>red bug icon to the right of the run icon</a:t>
            </a:r>
            <a:endParaRPr lang="en-US" sz="3500" dirty="0" smtClean="0"/>
          </a:p>
          <a:p>
            <a:pPr marL="0" indent="0">
              <a:buNone/>
            </a:pPr>
            <a:r>
              <a:rPr lang="en-US" dirty="0" smtClean="0"/>
              <a:t>3)  Step through the code, or step-into a method when necessary.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- down arrow below the save icon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- watch the variables state in the variables window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2356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Step Tracing Programs</vt:lpstr>
      <vt:lpstr>When programs compile, but…</vt:lpstr>
      <vt:lpstr>PowerPoint Presentation</vt:lpstr>
      <vt:lpstr>Debugging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Tracing Programs</dc:title>
  <dc:creator>Oberle, Doug R</dc:creator>
  <cp:lastModifiedBy>Administrator</cp:lastModifiedBy>
  <cp:revision>2</cp:revision>
  <dcterms:created xsi:type="dcterms:W3CDTF">2006-08-16T00:00:00Z</dcterms:created>
  <dcterms:modified xsi:type="dcterms:W3CDTF">2014-10-10T10:24:38Z</dcterms:modified>
</cp:coreProperties>
</file>