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2" r:id="rId20"/>
    <p:sldId id="33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in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/>
              <a:t>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5             9            7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40976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8829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if(key &lt; </a:t>
            </a:r>
            <a:r>
              <a:rPr lang="en-US" b="1" dirty="0"/>
              <a:t>array[mid</a:t>
            </a:r>
            <a:r>
              <a:rPr lang="en-US" b="1" dirty="0" smtClean="0"/>
              <a:t>])		</a:t>
            </a:r>
          </a:p>
          <a:p>
            <a:pPr marL="0" indent="0">
              <a:buNone/>
            </a:pPr>
            <a:r>
              <a:rPr lang="en-US" b="1" dirty="0" smtClean="0"/>
              <a:t>           </a:t>
            </a:r>
            <a:r>
              <a:rPr lang="en-US" b="1" dirty="0"/>
              <a:t>return </a:t>
            </a:r>
            <a:r>
              <a:rPr lang="en-US" b="1" dirty="0" err="1"/>
              <a:t>binHelper</a:t>
            </a:r>
            <a:r>
              <a:rPr lang="en-US" b="1" dirty="0"/>
              <a:t> (</a:t>
            </a:r>
            <a:r>
              <a:rPr lang="en-US" b="1" dirty="0" smtClean="0"/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5             6 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5039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8829" y="2667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smtClean="0"/>
              <a:t>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</a:t>
            </a:r>
            <a:r>
              <a:rPr lang="en-US" b="1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5             6 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60653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31" y="990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mid = (</a:t>
            </a:r>
            <a:r>
              <a:rPr lang="en-US" b="1" dirty="0" err="1" smtClean="0"/>
              <a:t>left+right</a:t>
            </a:r>
            <a:r>
              <a:rPr lang="en-US" b="1" dirty="0" smtClean="0"/>
              <a:t>)/2;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</a:t>
            </a:r>
            <a:r>
              <a:rPr lang="en-US" b="1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5             6           5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43870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31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if(array[mid] == key)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return mid;	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</a:t>
            </a:r>
            <a:r>
              <a:rPr lang="en-US" b="1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5             6           5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08254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31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– 2         f(lower) is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lower                      upper</a:t>
            </a:r>
          </a:p>
          <a:p>
            <a:pPr marL="0" indent="0">
              <a:buNone/>
            </a:pPr>
            <a:r>
              <a:rPr lang="en-US" dirty="0" smtClean="0"/>
              <a:t>                     -2                           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f(upper) is neg.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67000" y="457200"/>
            <a:ext cx="0" cy="23622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1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2528455" y="166255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638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" y="4495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sign between f(lower) and f(upper)</a:t>
            </a:r>
          </a:p>
          <a:p>
            <a:r>
              <a:rPr lang="en-US" dirty="0" smtClean="0"/>
              <a:t>So there must be a solution between</a:t>
            </a:r>
          </a:p>
          <a:p>
            <a:r>
              <a:rPr lang="en-US" dirty="0" smtClean="0"/>
              <a:t>lower and upper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19400" y="551720"/>
            <a:ext cx="2819400" cy="440574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9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– 2         f(lower) is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f(mid) is positive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lower        mid        upper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-2             -1.5       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f(upper) is neg.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67000" y="457200"/>
            <a:ext cx="0" cy="23622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1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2528455" y="166255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638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4495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sign between f(mid) and f(upper)</a:t>
            </a:r>
          </a:p>
          <a:p>
            <a:r>
              <a:rPr lang="en-US" dirty="0" smtClean="0"/>
              <a:t>So there must be a solution between</a:t>
            </a:r>
          </a:p>
          <a:p>
            <a:r>
              <a:rPr lang="en-US" dirty="0" smtClean="0"/>
              <a:t>mid and upper</a:t>
            </a:r>
          </a:p>
          <a:p>
            <a:r>
              <a:rPr lang="en-US" dirty="0" smtClean="0"/>
              <a:t>Change lower to be the same as mid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19600" y="2986882"/>
            <a:ext cx="1219200" cy="18899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5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– 2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f(lower) is positive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		    lower         upper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-1.5       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f(upper) is neg.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1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5-Point Star 19"/>
          <p:cNvSpPr/>
          <p:nvPr/>
        </p:nvSpPr>
        <p:spPr>
          <a:xfrm>
            <a:off x="5638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4495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sign between f(lower) and f(upper)</a:t>
            </a:r>
          </a:p>
          <a:p>
            <a:r>
              <a:rPr lang="en-US" dirty="0" smtClean="0"/>
              <a:t>So there must be a solution between</a:t>
            </a:r>
          </a:p>
          <a:p>
            <a:r>
              <a:rPr lang="en-US" dirty="0" smtClean="0"/>
              <a:t>lower and upper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419600" y="2986882"/>
            <a:ext cx="1219200" cy="18899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9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– 2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f(lower) is positive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				f(mid) is negative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lower  mid  upper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-1.5 -1.25 -1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f(upper) is neg.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1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5-Point Star 19"/>
          <p:cNvSpPr/>
          <p:nvPr/>
        </p:nvSpPr>
        <p:spPr>
          <a:xfrm>
            <a:off x="5638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29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4876800" y="3810000"/>
            <a:ext cx="304800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4495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sign between f(lower) and f(mid)</a:t>
            </a:r>
          </a:p>
          <a:p>
            <a:r>
              <a:rPr lang="en-US" dirty="0" smtClean="0"/>
              <a:t>So there must be a solution between</a:t>
            </a:r>
          </a:p>
          <a:p>
            <a:r>
              <a:rPr lang="en-US" dirty="0" smtClean="0"/>
              <a:t>lower and mid</a:t>
            </a:r>
          </a:p>
          <a:p>
            <a:r>
              <a:rPr lang="en-US" dirty="0" smtClean="0"/>
              <a:t>Make upper the same as mid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19600" y="2986882"/>
            <a:ext cx="609600" cy="9755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2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– 2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f(lower) is positive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			</a:t>
            </a:r>
            <a:r>
              <a:rPr lang="en-US" dirty="0"/>
              <a:t> </a:t>
            </a:r>
            <a:r>
              <a:rPr lang="en-US" dirty="0" smtClean="0"/>
              <a:t>   f(upper) is negative</a:t>
            </a:r>
          </a:p>
          <a:p>
            <a:pPr marL="0" indent="0">
              <a:buNone/>
            </a:pPr>
            <a:r>
              <a:rPr lang="en-US" dirty="0" smtClean="0"/>
              <a:t>   			    lower   upper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-1.5 -1.25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				 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29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4876800" y="3810000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4495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sign between f(lower) and f(upper)</a:t>
            </a:r>
          </a:p>
          <a:p>
            <a:r>
              <a:rPr lang="en-US" dirty="0" smtClean="0"/>
              <a:t>So there must be a solution between</a:t>
            </a:r>
          </a:p>
          <a:p>
            <a:r>
              <a:rPr lang="en-US" dirty="0" smtClean="0"/>
              <a:t>lower and upper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0" y="2986882"/>
            <a:ext cx="609600" cy="9755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2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</a:t>
            </a:r>
            <a:r>
              <a:rPr lang="en-US" b="1" dirty="0" smtClean="0">
                <a:solidFill>
                  <a:srgbClr val="7030A0"/>
                </a:solidFill>
              </a:rPr>
              <a:t>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key)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return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(array, key, 0, </a:t>
            </a:r>
            <a:r>
              <a:rPr lang="en-US" b="1" dirty="0" err="1" smtClean="0">
                <a:solidFill>
                  <a:srgbClr val="7030A0"/>
                </a:solidFill>
              </a:rPr>
              <a:t>array.length</a:t>
            </a:r>
            <a:r>
              <a:rPr lang="en-US" b="1" dirty="0" smtClean="0">
                <a:solidFill>
                  <a:srgbClr val="7030A0"/>
                </a:solidFill>
              </a:rPr>
              <a:t> -1);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– 2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f(lower) is positive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			</a:t>
            </a:r>
            <a:r>
              <a:rPr lang="en-US" dirty="0"/>
              <a:t> </a:t>
            </a:r>
            <a:r>
              <a:rPr lang="en-US" dirty="0" smtClean="0"/>
              <a:t>     f(mid) is negative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lower mid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-1.5      -1.25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				   -1.375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29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4876800" y="3810000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48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-Point Star 17"/>
          <p:cNvSpPr/>
          <p:nvPr/>
        </p:nvSpPr>
        <p:spPr>
          <a:xfrm>
            <a:off x="4495800" y="3215482"/>
            <a:ext cx="304800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" y="4495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sign between f(lower) and f(mid)</a:t>
            </a:r>
          </a:p>
          <a:p>
            <a:r>
              <a:rPr lang="en-US" dirty="0" smtClean="0"/>
              <a:t>So there must be a solution between</a:t>
            </a:r>
          </a:p>
          <a:p>
            <a:r>
              <a:rPr lang="en-US" dirty="0" smtClean="0"/>
              <a:t>lower and mid</a:t>
            </a:r>
          </a:p>
          <a:p>
            <a:r>
              <a:rPr lang="en-US" dirty="0" smtClean="0"/>
              <a:t>Make upper the same as mid and continue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19600" y="2986882"/>
            <a:ext cx="228600" cy="3450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8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/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0             9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05085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969818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mid = (</a:t>
            </a:r>
            <a:r>
              <a:rPr lang="en-US" b="1" dirty="0" err="1" smtClean="0"/>
              <a:t>left+right</a:t>
            </a:r>
            <a:r>
              <a:rPr lang="en-US" b="1" dirty="0" smtClean="0"/>
              <a:t>)/2;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0             9           4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61418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1676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/>
              <a:t>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0             9           4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b="1" dirty="0" smtClean="0"/>
              <a:t>key </a:t>
            </a:r>
            <a:r>
              <a:rPr lang="en-US" b="1" dirty="0"/>
              <a:t>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44882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if(key &lt; </a:t>
            </a:r>
            <a:r>
              <a:rPr lang="en-US" b="1" dirty="0"/>
              <a:t>array[mid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0             9           4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18619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2667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/>
              <a:t>return </a:t>
            </a:r>
            <a:r>
              <a:rPr lang="en-US" b="1" dirty="0" err="1"/>
              <a:t>binHelper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/>
              <a:t>array, key, </a:t>
            </a:r>
            <a:r>
              <a:rPr lang="en-US" b="1" dirty="0" smtClean="0"/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5             9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2271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3276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/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5             9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98226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80" y="914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mid = (</a:t>
            </a:r>
            <a:r>
              <a:rPr lang="en-US" b="1" dirty="0" err="1" smtClean="0"/>
              <a:t>left+right</a:t>
            </a:r>
            <a:r>
              <a:rPr lang="en-US" b="1" dirty="0" smtClean="0"/>
              <a:t>)/2;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5             9            7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85173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16760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714</Words>
  <Application>Microsoft Office PowerPoint</Application>
  <PresentationFormat>On-screen Show (4:3)</PresentationFormat>
  <Paragraphs>405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Searching in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</dc:title>
  <dc:creator>Oberle, Doug R</dc:creator>
  <cp:lastModifiedBy>Administrator</cp:lastModifiedBy>
  <cp:revision>53</cp:revision>
  <dcterms:created xsi:type="dcterms:W3CDTF">2006-08-16T00:00:00Z</dcterms:created>
  <dcterms:modified xsi:type="dcterms:W3CDTF">2016-01-19T15:46:32Z</dcterms:modified>
</cp:coreProperties>
</file>