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C38E69"/>
    <a:srgbClr val="F3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2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5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1735-15A0-4D23-9965-7F86B0B87BE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282E-C311-4487-80DB-D64BE16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6543" y="1259457"/>
            <a:ext cx="6659593" cy="2958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568"/>
            <a:ext cx="12192000" cy="53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6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>
            <a:off x="713465" y="2509682"/>
            <a:ext cx="2623957" cy="2311061"/>
          </a:xfrm>
          <a:prstGeom prst="cube">
            <a:avLst>
              <a:gd name="adj" fmla="val 17568"/>
            </a:avLst>
          </a:prstGeom>
          <a:solidFill>
            <a:srgbClr val="F3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51" t="9433" r="16703" b="724"/>
          <a:stretch/>
        </p:blipFill>
        <p:spPr>
          <a:xfrm>
            <a:off x="951004" y="3419205"/>
            <a:ext cx="1468684" cy="721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3367" t="29692" r="420" b="16122"/>
          <a:stretch/>
        </p:blipFill>
        <p:spPr>
          <a:xfrm>
            <a:off x="2434880" y="3498155"/>
            <a:ext cx="454437" cy="671295"/>
          </a:xfrm>
          <a:prstGeom prst="rect">
            <a:avLst/>
          </a:prstGeom>
        </p:spPr>
      </p:pic>
      <p:sp>
        <p:nvSpPr>
          <p:cNvPr id="10" name="Flowchart: Direct Access Storage 9"/>
          <p:cNvSpPr/>
          <p:nvPr/>
        </p:nvSpPr>
        <p:spPr>
          <a:xfrm>
            <a:off x="3071600" y="3389710"/>
            <a:ext cx="182279" cy="660860"/>
          </a:xfrm>
          <a:prstGeom prst="flowChartMagneticDrum">
            <a:avLst/>
          </a:prstGeom>
          <a:solidFill>
            <a:srgbClr val="F3B183"/>
          </a:solidFill>
          <a:ln>
            <a:solidFill>
              <a:srgbClr val="C38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erge 15"/>
          <p:cNvSpPr/>
          <p:nvPr/>
        </p:nvSpPr>
        <p:spPr>
          <a:xfrm rot="16200000">
            <a:off x="3858282" y="2845100"/>
            <a:ext cx="432293" cy="1688036"/>
          </a:xfrm>
          <a:prstGeom prst="flowChartMerg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Extract 18"/>
          <p:cNvSpPr/>
          <p:nvPr/>
        </p:nvSpPr>
        <p:spPr>
          <a:xfrm rot="16200000">
            <a:off x="2801172" y="3008169"/>
            <a:ext cx="2642458" cy="1813241"/>
          </a:xfrm>
          <a:prstGeom prst="flowChartExtra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Extract 20"/>
          <p:cNvSpPr/>
          <p:nvPr/>
        </p:nvSpPr>
        <p:spPr>
          <a:xfrm rot="16200000">
            <a:off x="2393825" y="2558037"/>
            <a:ext cx="3481118" cy="1829865"/>
          </a:xfrm>
          <a:prstGeom prst="flowChartExtra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03295" y="381000"/>
            <a:ext cx="6655156" cy="5539489"/>
          </a:xfrm>
          <a:prstGeom prst="rect">
            <a:avLst/>
          </a:prstGeom>
          <a:solidFill>
            <a:srgbClr val="E7E6E6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66" y="447662"/>
            <a:ext cx="6419309" cy="54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1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563155"/>
            <a:ext cx="9916069" cy="56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5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Blake, Tayler</dc:creator>
  <cp:lastModifiedBy>Blake, Tayler</cp:lastModifiedBy>
  <cp:revision>9</cp:revision>
  <dcterms:created xsi:type="dcterms:W3CDTF">2017-05-04T19:39:41Z</dcterms:created>
  <dcterms:modified xsi:type="dcterms:W3CDTF">2017-05-05T17:14:53Z</dcterms:modified>
</cp:coreProperties>
</file>