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Traffic Tracker problem with Similar Web and other apis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Traffic Tracker problem with Similar Web and other apis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Traffic Tracker problem with Similar Web and other apis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original Traffic Tracker idea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Originally planned to make a traffic tracker to track and analyze web traffic to different websites, using data from a traffic api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ran into some challenges so we had to change course a bit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idea turned into Trend Tracker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Decided to use google trends instead of APIs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Inspired by trends and socialblade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what socialblade and Google Trends are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Trends shows you how search queries have become more or less popular, but don’t give any insight into why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Sociablade is similar but measures user growth instead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have feeds and articles to compliment the 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use cases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Gauge public opinion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Stay in the know and never fall behind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Traffic Tracker problem with Similar Web and other apis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Had to make a huge direction change due to the speed at which API developers return contact, restricting access to the major tool we needed for the backend work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SimilarWeb wasn’t free and had to approve our project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Google Analytics also wasn’t free and basically only worked if you were the owner of the site you are tracking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Switched to using embedded data instead and using code to modify the embedded target fields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8662" y="1046713"/>
            <a:ext cx="6806687" cy="322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B32B2"/>
            </a:gs>
            <a:gs pos="84000">
              <a:srgbClr val="447EA0"/>
            </a:gs>
            <a:gs pos="100000">
              <a:srgbClr val="737373"/>
            </a:gs>
          </a:gsLst>
          <a:lin ang="8100019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390525" y="1916200"/>
            <a:ext cx="8222100" cy="8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Trend Tracker</a:t>
            </a:r>
            <a:endParaRPr sz="6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60950" y="26075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 term project by Aaron Taylor and Justin Gaskins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650" y="1784650"/>
            <a:ext cx="1374550" cy="7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B32B2"/>
            </a:gs>
            <a:gs pos="84000">
              <a:srgbClr val="447EA0"/>
            </a:gs>
            <a:gs pos="100000">
              <a:srgbClr val="737373"/>
            </a:gs>
          </a:gsLst>
          <a:lin ang="8100019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327225" y="5461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Current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Features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390525" y="1660525"/>
            <a:ext cx="8222100" cy="32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Focus Area 1: HTML, CSS, and graphics for page layout and design 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Functional splash page and dashboard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JavaScript interactivity (form validation, hovers, hide/show etc.)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Focus Area 4: Pulling data from a real database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Date range filter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Embedded feeds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feeds and data from different websites and applications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B32B2"/>
            </a:gs>
            <a:gs pos="84000">
              <a:srgbClr val="447EA0"/>
            </a:gs>
            <a:gs pos="100000">
              <a:srgbClr val="737373"/>
            </a:gs>
          </a:gsLst>
          <a:lin ang="8100019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Demo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B32B2"/>
            </a:gs>
            <a:gs pos="84000">
              <a:srgbClr val="447EA0"/>
            </a:gs>
            <a:gs pos="100000">
              <a:srgbClr val="737373"/>
            </a:gs>
          </a:gsLst>
          <a:lin ang="8100019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Future Features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390525" y="2789114"/>
            <a:ext cx="8222100" cy="1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APIs instead of using embedded html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actual statistics for the trend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sources for trend data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B32B2"/>
            </a:gs>
            <a:gs pos="84000">
              <a:srgbClr val="447EA0"/>
            </a:gs>
            <a:gs pos="100000">
              <a:srgbClr val="737373"/>
            </a:gs>
          </a:gsLst>
          <a:lin ang="8100019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Questions?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B32B2"/>
            </a:gs>
            <a:gs pos="84000">
              <a:srgbClr val="447EA0"/>
            </a:gs>
            <a:gs pos="100000">
              <a:srgbClr val="737373"/>
            </a:gs>
          </a:gsLst>
          <a:lin ang="8100019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327225" y="5461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Agenda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390525" y="1660525"/>
            <a:ext cx="8222100" cy="25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Idea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Plan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Challenges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Current Features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Demo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Future Features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B32B2"/>
            </a:gs>
            <a:gs pos="84000">
              <a:srgbClr val="447EA0"/>
            </a:gs>
            <a:gs pos="100000">
              <a:srgbClr val="737373"/>
            </a:gs>
          </a:gsLst>
          <a:lin ang="8100019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Idea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390525" y="2789109"/>
            <a:ext cx="8222100" cy="17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we wanted to analyze web traffic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Inspired by Google Trends and Social Blade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and analyze trend data from different websites and networks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825" y="1472450"/>
            <a:ext cx="1022825" cy="10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B32B2"/>
            </a:gs>
            <a:gs pos="84000">
              <a:srgbClr val="447EA0"/>
            </a:gs>
            <a:gs pos="100000">
              <a:srgbClr val="737373"/>
            </a:gs>
          </a:gsLst>
          <a:lin ang="8100019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27225" y="5461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Plan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390525" y="1660525"/>
            <a:ext cx="8222100" cy="25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Focus Area 1: HTML, CSS, and graphics for page layout and design 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Handled by </a:t>
            </a:r>
            <a:r>
              <a:rPr lang="en"/>
              <a:t>Aaron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Design frontend with HTML and CSS 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 JavaScript interactivity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Focus Area 4: Pulling data from a real database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Handled by Justin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Design backend with JavaScript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Pull data from different sources (Google Trends, RSS, Twitter)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75114">
            <a:off x="7587144" y="72657"/>
            <a:ext cx="1364137" cy="1705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1E37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0" y="0"/>
            <a:ext cx="9144000" cy="923700"/>
          </a:xfrm>
          <a:prstGeom prst="rect">
            <a:avLst/>
          </a:prstGeom>
          <a:solidFill>
            <a:srgbClr val="7E7E7E">
              <a:alpha val="55380"/>
            </a:srgbClr>
          </a:solidFill>
          <a:ln>
            <a:noFill/>
          </a:ln>
          <a:effectLst>
            <a:reflection blurRad="0" dir="0" dist="0" endA="0" endPos="17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Trend Tracker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0" y="4708975"/>
            <a:ext cx="9144000" cy="4344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RPI - Intro to ITWS			Aaron Taylor, Justin Gaskins					2018</a:t>
            </a:r>
            <a:endParaRPr sz="1200"/>
          </a:p>
        </p:txBody>
      </p:sp>
      <p:sp>
        <p:nvSpPr>
          <p:cNvPr id="142" name="Shape 142"/>
          <p:cNvSpPr txBox="1"/>
          <p:nvPr/>
        </p:nvSpPr>
        <p:spPr>
          <a:xfrm>
            <a:off x="1616250" y="1980525"/>
            <a:ext cx="5911500" cy="495300"/>
          </a:xfrm>
          <a:prstGeom prst="rect">
            <a:avLst/>
          </a:prstGeom>
          <a:solidFill>
            <a:srgbClr val="FFFFFF">
              <a:alpha val="7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Enter a topic to start tracking!</a:t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012950" y="2091675"/>
            <a:ext cx="343500" cy="27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1E37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7E7E7E">
              <a:alpha val="55380"/>
            </a:srgbClr>
          </a:solidFill>
          <a:ln>
            <a:noFill/>
          </a:ln>
          <a:effectLst>
            <a:reflection blurRad="0" dir="0" dist="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Trend Tracker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0" y="4738875"/>
            <a:ext cx="9144000" cy="423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RPI - Intro to ITWS			Aaron Taylor, Justin Gaskins					2018</a:t>
            </a:r>
            <a:endParaRPr sz="120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438" y="1454325"/>
            <a:ext cx="4600575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1521450" y="945000"/>
            <a:ext cx="5661300" cy="306600"/>
          </a:xfrm>
          <a:prstGeom prst="rect">
            <a:avLst/>
          </a:prstGeom>
          <a:solidFill>
            <a:srgbClr val="FFFFFF">
              <a:alpha val="7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Enter a topic to start tracking!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749875" y="978600"/>
            <a:ext cx="343500" cy="27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795225" y="203700"/>
            <a:ext cx="1051200" cy="622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1. Enter a topic and. it’s history will be displayed on the graph</a:t>
            </a:r>
            <a:endParaRPr sz="600"/>
          </a:p>
        </p:txBody>
      </p:sp>
      <p:sp>
        <p:nvSpPr>
          <p:cNvPr id="154" name="Shape 154"/>
          <p:cNvSpPr/>
          <p:nvPr/>
        </p:nvSpPr>
        <p:spPr>
          <a:xfrm flipH="1">
            <a:off x="0" y="403800"/>
            <a:ext cx="1093800" cy="847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2. View the changes in the topic’s popularity. You can adjust the date range with the dropdown menu.</a:t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7739525" y="734200"/>
            <a:ext cx="1014600" cy="622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3. You can view posts related to the site in the date range entered.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8143025" y="112725"/>
            <a:ext cx="6615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</a:rPr>
              <a:t>Help</a:t>
            </a:r>
            <a:endParaRPr sz="1000" u="sng">
              <a:solidFill>
                <a:srgbClr val="FFFFFF"/>
              </a:solidFill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265775" y="1454325"/>
            <a:ext cx="1185300" cy="165300"/>
          </a:xfrm>
          <a:prstGeom prst="rect">
            <a:avLst/>
          </a:prstGeom>
          <a:solidFill>
            <a:srgbClr val="FFFFFF">
              <a:alpha val="7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days ⏷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300" y="1454325"/>
            <a:ext cx="1876300" cy="276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1E37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7E7E7E">
              <a:alpha val="55380"/>
            </a:srgbClr>
          </a:solidFill>
          <a:ln>
            <a:noFill/>
          </a:ln>
          <a:effectLst>
            <a:reflection blurRad="0" dir="0" dist="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Trend Tracker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0" y="4738875"/>
            <a:ext cx="9144000" cy="423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RPI - Intro to ITWS			Aaron Taylor, Justin Gaskins					2018</a:t>
            </a:r>
            <a:endParaRPr sz="1200"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438" y="1454325"/>
            <a:ext cx="4600575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521450" y="945000"/>
            <a:ext cx="5661300" cy="306600"/>
          </a:xfrm>
          <a:prstGeom prst="rect">
            <a:avLst/>
          </a:prstGeom>
          <a:solidFill>
            <a:srgbClr val="FFFFFF">
              <a:alpha val="7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Enter a topic to start tracking!</a:t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6749875" y="978600"/>
            <a:ext cx="343500" cy="27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8143025" y="112725"/>
            <a:ext cx="6615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FFFFFF"/>
                </a:solidFill>
              </a:rPr>
              <a:t>Help</a:t>
            </a:r>
            <a:endParaRPr sz="1000" u="sng">
              <a:solidFill>
                <a:srgbClr val="FFFFFF"/>
              </a:solidFill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300" y="1454325"/>
            <a:ext cx="1876300" cy="276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B32B2"/>
            </a:gs>
            <a:gs pos="84000">
              <a:srgbClr val="447EA0"/>
            </a:gs>
            <a:gs pos="100000">
              <a:srgbClr val="737373"/>
            </a:gs>
          </a:gsLst>
          <a:lin ang="8100019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460925" y="371713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Oswald"/>
                <a:ea typeface="Oswald"/>
                <a:cs typeface="Oswald"/>
                <a:sym typeface="Oswald"/>
              </a:rPr>
              <a:t>Tools</a:t>
            </a:r>
            <a:endParaRPr sz="7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37" y="1933472"/>
            <a:ext cx="2005912" cy="10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251" y="1871958"/>
            <a:ext cx="2939100" cy="1144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7248" y="3659750"/>
            <a:ext cx="2939100" cy="82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4265" y="1933475"/>
            <a:ext cx="1769736" cy="10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B32B2"/>
            </a:gs>
            <a:gs pos="84000">
              <a:srgbClr val="447EA0"/>
            </a:gs>
            <a:gs pos="100000">
              <a:srgbClr val="737373"/>
            </a:gs>
          </a:gsLst>
          <a:lin ang="8100019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Challenges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390525" y="2789114"/>
            <a:ext cx="8222100" cy="1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Direction change due to API limitation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Modifying embedded data 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500" y="1277475"/>
            <a:ext cx="2224350" cy="22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