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7" r:id="rId3"/>
    <p:sldId id="259" r:id="rId4"/>
    <p:sldId id="256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89F4E2A-6284-F94F-915C-2172E6F6985C}" v="48" dt="2024-09-28T21:37:05.30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96"/>
    <p:restoredTop sz="94658"/>
  </p:normalViewPr>
  <p:slideViewPr>
    <p:cSldViewPr snapToGrid="0">
      <p:cViewPr varScale="1">
        <p:scale>
          <a:sx n="87" d="100"/>
          <a:sy n="87" d="100"/>
        </p:scale>
        <p:origin x="232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A68FE-6733-E6D2-5E9B-87BE55F277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86E809-4ECE-BA39-A73C-721DFDC0EA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19FB9-35C1-2E01-A65F-3E2B4E574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7AEFEB-781E-FD1F-9692-05450F59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83B5AD-DD0B-21B5-865B-AFDD8D822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657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6A23E-FAE0-5E3D-525B-C5036367A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893467-A6D0-C500-335D-6143A3168F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6A93FB-01A7-42DA-D05C-AE9BC535C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B3144-EF8D-41F1-6757-47B247927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B8180-C4D6-6837-294F-D840836C2D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51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70859-9152-420F-7F2B-C5F00C0838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B602C1-3347-D251-9AD2-1E65D99EED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B53E1-86FD-CB2D-9F2C-42C11D61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7AB000-513E-FAD5-0BE9-D2767D4C3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0DDE2-1B00-127A-7FDF-AD9C17C87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758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A4C8-A036-0F7E-4FD5-08B35833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A8CA7-F30C-6006-3AE4-A4A39EF7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9D30C6-D379-7DBC-BEF8-78B10CF8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EBE20C-BD14-B4E3-516D-12E294E3B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559963-5D9F-A4BE-161A-50B15E47A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549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D7DC6-208E-A45E-4843-58EAC592AD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BC6B4-F1E0-5CB7-C53F-1C34DB287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CE40EB-4868-0325-2D38-DFC16749D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523491-73D4-1EE0-D754-66C31F01E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CD9222-2D9C-B981-4DF1-3FB0307EE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17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087D2-FEE7-FEC0-76F6-CFD95218A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344947-59AA-E618-AC16-E8CF9E248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046BC1E-A25B-1B2D-60B2-6452CBE34A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3EC28C-DFBA-F14F-A5EB-6CC33A48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9A202-C1B4-FE1F-DF78-C47E37D2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0B0A21-2D34-7B1F-650C-FDC2256E0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177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44AE-CB5C-FF17-EBD0-7C11A95BC9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41DD31-02DD-0279-6D4B-488D5692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3C24A3-58DE-9E59-D16F-1295C94BCE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E741EA-E3AC-B82A-4F7C-8B163EBAA8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75470D1-734E-E8ED-83C4-6AAA7554DA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188BDE-AC0F-1896-B665-08F4F473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540091-AC01-0731-72E9-EE2618B3E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8C04EA-5CF8-E453-C178-C76C6F87E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299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EFEA2C-08ED-2926-A2F8-D1E31AFD5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2B1D6E-6A3A-7FF9-3511-B60643037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2107E3-7593-0EC3-8AF7-BAA23633E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616D1-7976-9A02-CEAE-26F676061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551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763D7A-7007-1E9A-09EB-D95360BD9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6BAEB3-2AB3-816E-8192-E198415AF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497051-4DDB-6FE3-A725-FF86E02CA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2971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E87DA3-52F4-E0FA-F181-CC3475E193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11318-6540-FE10-C0C4-266812003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463B6D-406A-E352-498D-25B4DF699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417164-C4F0-1ACD-A0BD-C94EAC69D5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921462-7721-2FAE-F4CC-AD2B90404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3D63A8-0FC9-9C1C-7514-550E150C8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67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78916-51DA-AA77-8CB6-4041D30FCC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620BFF-B32E-D97D-B744-5F4E9A6DF3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0635F6-A145-A346-F8F2-89FED9379C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CB7D8-875D-4B03-2A24-B9C4DCB84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AB8BCD-3372-AE46-04D6-9C586D07D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AE9134-8872-C1DE-D3DA-DC4B3CACF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17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AE3C4AB-4C5B-EFE6-57B5-2D92643AC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F50A8-D6F0-447B-B308-DA3952420B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FAAF59-EFD9-B602-834B-B6E4F4E2FB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9803B3-6154-8447-86C2-86B905FCAD3B}" type="datetimeFigureOut">
              <a:rPr lang="en-US" smtClean="0"/>
              <a:t>9/28/24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E6FFA-698A-B657-67F5-5A0B71474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46FF68-36D5-16C4-79DC-15A67EA551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44B322-14B6-5743-940F-20099134F7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5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3A0CD5-F9FF-9A27-2B72-6B8092C8C0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7BA8048-FD0B-71D2-F5F1-7FE8CF043E99}"/>
              </a:ext>
            </a:extLst>
          </p:cNvPr>
          <p:cNvSpPr/>
          <p:nvPr/>
        </p:nvSpPr>
        <p:spPr>
          <a:xfrm>
            <a:off x="4336731" y="2489597"/>
            <a:ext cx="1650676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||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FD5E6F-2BD9-F436-65EF-AB0D63D051C1}"/>
              </a:ext>
            </a:extLst>
          </p:cNvPr>
          <p:cNvSpPr/>
          <p:nvPr/>
        </p:nvSpPr>
        <p:spPr>
          <a:xfrm>
            <a:off x="1268349" y="1039095"/>
            <a:ext cx="1020588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( X || Y ) &amp;&amp; Z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425C165-8528-399A-908B-E86CED5A472B}"/>
              </a:ext>
            </a:extLst>
          </p:cNvPr>
          <p:cNvSpPr/>
          <p:nvPr/>
        </p:nvSpPr>
        <p:spPr>
          <a:xfrm>
            <a:off x="6588575" y="3354907"/>
            <a:ext cx="1650677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&amp;&amp;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43004E6-86FF-5C26-615D-C0DDFD6F1507}"/>
              </a:ext>
            </a:extLst>
          </p:cNvPr>
          <p:cNvCxnSpPr>
            <a:cxnSpLocks/>
          </p:cNvCxnSpPr>
          <p:nvPr/>
        </p:nvCxnSpPr>
        <p:spPr>
          <a:xfrm flipH="1">
            <a:off x="8183095" y="1898586"/>
            <a:ext cx="1305699" cy="153041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61C47CCD-703E-3E98-00D8-3A441369EFF7}"/>
              </a:ext>
            </a:extLst>
          </p:cNvPr>
          <p:cNvCxnSpPr>
            <a:cxnSpLocks/>
          </p:cNvCxnSpPr>
          <p:nvPr/>
        </p:nvCxnSpPr>
        <p:spPr>
          <a:xfrm flipH="1">
            <a:off x="5676884" y="1958887"/>
            <a:ext cx="485414" cy="556050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3EA1BB-1910-ED55-6C48-40271F7CB14F}"/>
              </a:ext>
            </a:extLst>
          </p:cNvPr>
          <p:cNvCxnSpPr>
            <a:cxnSpLocks/>
          </p:cNvCxnSpPr>
          <p:nvPr/>
        </p:nvCxnSpPr>
        <p:spPr>
          <a:xfrm>
            <a:off x="3904453" y="1922997"/>
            <a:ext cx="455200" cy="63991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8C498B7-BCCE-74C4-0ABD-8EC97DBA4DDF}"/>
              </a:ext>
            </a:extLst>
          </p:cNvPr>
          <p:cNvCxnSpPr>
            <a:cxnSpLocks/>
          </p:cNvCxnSpPr>
          <p:nvPr/>
        </p:nvCxnSpPr>
        <p:spPr>
          <a:xfrm>
            <a:off x="5981683" y="3370502"/>
            <a:ext cx="556757" cy="3631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E80B3C75-4C32-E333-22DA-DB58F937E372}"/>
              </a:ext>
            </a:extLst>
          </p:cNvPr>
          <p:cNvSpPr txBox="1"/>
          <p:nvPr/>
        </p:nvSpPr>
        <p:spPr>
          <a:xfrm>
            <a:off x="732800" y="2328843"/>
            <a:ext cx="2781455" cy="34163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 dirty="0">
                <a:latin typeface="Helvetica" pitchFamily="2" charset="0"/>
              </a:rPr>
              <a:t>Assume</a:t>
            </a:r>
          </a:p>
          <a:p>
            <a:r>
              <a:rPr lang="en-US" sz="5400" dirty="0">
                <a:latin typeface="Helvetica" pitchFamily="2" charset="0"/>
              </a:rPr>
              <a:t>X = 1</a:t>
            </a:r>
          </a:p>
          <a:p>
            <a:r>
              <a:rPr lang="en-US" sz="5400" dirty="0">
                <a:latin typeface="Helvetica" pitchFamily="2" charset="0"/>
              </a:rPr>
              <a:t>Y = 1</a:t>
            </a:r>
          </a:p>
          <a:p>
            <a:r>
              <a:rPr lang="en-US" sz="5400" dirty="0">
                <a:latin typeface="Helvetica" pitchFamily="2" charset="0"/>
              </a:rPr>
              <a:t>Z = 0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0EA5FB7-4F63-9778-C9D9-0166999107BB}"/>
              </a:ext>
            </a:extLst>
          </p:cNvPr>
          <p:cNvCxnSpPr>
            <a:cxnSpLocks/>
          </p:cNvCxnSpPr>
          <p:nvPr/>
        </p:nvCxnSpPr>
        <p:spPr>
          <a:xfrm>
            <a:off x="7413913" y="4715358"/>
            <a:ext cx="0" cy="102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A9E447E-08F6-2E2C-A462-BE3F15C98212}"/>
              </a:ext>
            </a:extLst>
          </p:cNvPr>
          <p:cNvSpPr txBox="1"/>
          <p:nvPr/>
        </p:nvSpPr>
        <p:spPr>
          <a:xfrm>
            <a:off x="4212440" y="180604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EA5E6C6-2C0C-D5E5-5FB9-247DD531F285}"/>
              </a:ext>
            </a:extLst>
          </p:cNvPr>
          <p:cNvSpPr txBox="1"/>
          <p:nvPr/>
        </p:nvSpPr>
        <p:spPr>
          <a:xfrm>
            <a:off x="6025158" y="186025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070A84B-2797-D435-6D3E-755AF62117F5}"/>
              </a:ext>
            </a:extLst>
          </p:cNvPr>
          <p:cNvSpPr txBox="1"/>
          <p:nvPr/>
        </p:nvSpPr>
        <p:spPr>
          <a:xfrm>
            <a:off x="6050226" y="280906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45C32C-CA28-BF74-7BB1-5431E921D77E}"/>
              </a:ext>
            </a:extLst>
          </p:cNvPr>
          <p:cNvSpPr txBox="1"/>
          <p:nvPr/>
        </p:nvSpPr>
        <p:spPr>
          <a:xfrm>
            <a:off x="8835944" y="2338131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C4B2F96-48B0-333F-F3DE-A29B7B57A3D0}"/>
              </a:ext>
            </a:extLst>
          </p:cNvPr>
          <p:cNvSpPr txBox="1"/>
          <p:nvPr/>
        </p:nvSpPr>
        <p:spPr>
          <a:xfrm>
            <a:off x="7413913" y="471505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731046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8D8A3D-4CA3-05C2-0275-389A9B22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13987E4-4047-E656-BEAE-BC431B54273B}"/>
              </a:ext>
            </a:extLst>
          </p:cNvPr>
          <p:cNvSpPr/>
          <p:nvPr/>
        </p:nvSpPr>
        <p:spPr>
          <a:xfrm>
            <a:off x="4476959" y="3709212"/>
            <a:ext cx="1650676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||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7BAF8A4-6B72-3C8D-C5EA-D3DEC059B8AA}"/>
              </a:ext>
            </a:extLst>
          </p:cNvPr>
          <p:cNvSpPr/>
          <p:nvPr/>
        </p:nvSpPr>
        <p:spPr>
          <a:xfrm>
            <a:off x="6538440" y="2465202"/>
            <a:ext cx="1650677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&amp;&amp;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B261AD6-2417-0C2F-ED5D-09C5935C00DC}"/>
              </a:ext>
            </a:extLst>
          </p:cNvPr>
          <p:cNvCxnSpPr>
            <a:cxnSpLocks/>
          </p:cNvCxnSpPr>
          <p:nvPr/>
        </p:nvCxnSpPr>
        <p:spPr>
          <a:xfrm flipH="1">
            <a:off x="5904570" y="3354907"/>
            <a:ext cx="583737" cy="4966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D82B314-D090-DDF0-20BE-2D8ACBB063B0}"/>
              </a:ext>
            </a:extLst>
          </p:cNvPr>
          <p:cNvCxnSpPr>
            <a:cxnSpLocks/>
          </p:cNvCxnSpPr>
          <p:nvPr/>
        </p:nvCxnSpPr>
        <p:spPr>
          <a:xfrm>
            <a:off x="5245900" y="4997467"/>
            <a:ext cx="0" cy="102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B32C2DD-4FAD-F0A8-4290-120AAF198012}"/>
              </a:ext>
            </a:extLst>
          </p:cNvPr>
          <p:cNvSpPr/>
          <p:nvPr/>
        </p:nvSpPr>
        <p:spPr>
          <a:xfrm>
            <a:off x="1268349" y="1039095"/>
            <a:ext cx="1020588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X || ( Y &amp;&amp; Z )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583FB6-CAB3-C0BF-F75F-E00B7295EF42}"/>
              </a:ext>
            </a:extLst>
          </p:cNvPr>
          <p:cNvCxnSpPr>
            <a:cxnSpLocks/>
          </p:cNvCxnSpPr>
          <p:nvPr/>
        </p:nvCxnSpPr>
        <p:spPr>
          <a:xfrm flipH="1">
            <a:off x="7875639" y="1902098"/>
            <a:ext cx="1077958" cy="56310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7818CE7-4FD7-E68D-06C7-9A740D51A8AB}"/>
              </a:ext>
            </a:extLst>
          </p:cNvPr>
          <p:cNvCxnSpPr>
            <a:cxnSpLocks/>
          </p:cNvCxnSpPr>
          <p:nvPr/>
        </p:nvCxnSpPr>
        <p:spPr>
          <a:xfrm>
            <a:off x="6634979" y="1906248"/>
            <a:ext cx="355756" cy="5589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F1ABE29-9FDA-3E9F-AB42-5E25208856F1}"/>
              </a:ext>
            </a:extLst>
          </p:cNvPr>
          <p:cNvCxnSpPr>
            <a:cxnSpLocks/>
          </p:cNvCxnSpPr>
          <p:nvPr/>
        </p:nvCxnSpPr>
        <p:spPr>
          <a:xfrm>
            <a:off x="3153456" y="1895650"/>
            <a:ext cx="1610273" cy="181356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EAC72D19-F003-0FBD-56EE-A079A8998451}"/>
              </a:ext>
            </a:extLst>
          </p:cNvPr>
          <p:cNvSpPr txBox="1"/>
          <p:nvPr/>
        </p:nvSpPr>
        <p:spPr>
          <a:xfrm>
            <a:off x="602479" y="2402585"/>
            <a:ext cx="2781455" cy="34163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 dirty="0">
                <a:latin typeface="Helvetica" pitchFamily="2" charset="0"/>
              </a:rPr>
              <a:t>Assume</a:t>
            </a:r>
          </a:p>
          <a:p>
            <a:r>
              <a:rPr lang="en-US" sz="5400" dirty="0">
                <a:latin typeface="Helvetica" pitchFamily="2" charset="0"/>
              </a:rPr>
              <a:t>X = 1</a:t>
            </a:r>
          </a:p>
          <a:p>
            <a:r>
              <a:rPr lang="en-US" sz="5400" dirty="0">
                <a:latin typeface="Helvetica" pitchFamily="2" charset="0"/>
              </a:rPr>
              <a:t>Y = 1</a:t>
            </a:r>
          </a:p>
          <a:p>
            <a:r>
              <a:rPr lang="en-US" sz="5400" dirty="0">
                <a:latin typeface="Helvetica" pitchFamily="2" charset="0"/>
              </a:rPr>
              <a:t>Z = 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0EF9B2-BD61-03D3-8640-1BA786FB20FB}"/>
              </a:ext>
            </a:extLst>
          </p:cNvPr>
          <p:cNvSpPr txBox="1"/>
          <p:nvPr/>
        </p:nvSpPr>
        <p:spPr>
          <a:xfrm>
            <a:off x="3958592" y="223870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1B23755-5030-31E2-18EF-3B112FA8C714}"/>
              </a:ext>
            </a:extLst>
          </p:cNvPr>
          <p:cNvSpPr txBox="1"/>
          <p:nvPr/>
        </p:nvSpPr>
        <p:spPr>
          <a:xfrm>
            <a:off x="5238426" y="495322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ED7283-30C2-15D6-566D-4F5E48AFC40D}"/>
              </a:ext>
            </a:extLst>
          </p:cNvPr>
          <p:cNvSpPr txBox="1"/>
          <p:nvPr/>
        </p:nvSpPr>
        <p:spPr>
          <a:xfrm>
            <a:off x="6784227" y="166297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8639607-71BB-A355-A6AB-D6292D610343}"/>
              </a:ext>
            </a:extLst>
          </p:cNvPr>
          <p:cNvSpPr txBox="1"/>
          <p:nvPr/>
        </p:nvSpPr>
        <p:spPr>
          <a:xfrm>
            <a:off x="8565815" y="189565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282268-25FB-9203-6DCC-F0954E284BC9}"/>
              </a:ext>
            </a:extLst>
          </p:cNvPr>
          <p:cNvSpPr txBox="1"/>
          <p:nvPr/>
        </p:nvSpPr>
        <p:spPr>
          <a:xfrm>
            <a:off x="6191340" y="3436107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538039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9B96C9-A9D2-A76E-8C9E-7D7CA79353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59AF047-B21B-08C8-B1EE-0AE2266161B4}"/>
              </a:ext>
            </a:extLst>
          </p:cNvPr>
          <p:cNvSpPr/>
          <p:nvPr/>
        </p:nvSpPr>
        <p:spPr>
          <a:xfrm>
            <a:off x="4476959" y="3709212"/>
            <a:ext cx="1650676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||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2DDFA4-C68F-3BAF-16B6-ACB6A71DC0A3}"/>
              </a:ext>
            </a:extLst>
          </p:cNvPr>
          <p:cNvSpPr/>
          <p:nvPr/>
        </p:nvSpPr>
        <p:spPr>
          <a:xfrm>
            <a:off x="6538440" y="2465202"/>
            <a:ext cx="1650677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&amp;&amp;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723F91D-5BC5-C0CC-BC61-C6B57AA0DCBC}"/>
              </a:ext>
            </a:extLst>
          </p:cNvPr>
          <p:cNvCxnSpPr>
            <a:cxnSpLocks/>
          </p:cNvCxnSpPr>
          <p:nvPr/>
        </p:nvCxnSpPr>
        <p:spPr>
          <a:xfrm flipH="1">
            <a:off x="5904570" y="3354907"/>
            <a:ext cx="583737" cy="4966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30A8A61-AC2F-3983-E92D-A026C60DC5C0}"/>
              </a:ext>
            </a:extLst>
          </p:cNvPr>
          <p:cNvCxnSpPr>
            <a:cxnSpLocks/>
          </p:cNvCxnSpPr>
          <p:nvPr/>
        </p:nvCxnSpPr>
        <p:spPr>
          <a:xfrm>
            <a:off x="5260649" y="4995579"/>
            <a:ext cx="0" cy="102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066F4F9-97AE-3913-D2AA-234B58BB4DED}"/>
              </a:ext>
            </a:extLst>
          </p:cNvPr>
          <p:cNvSpPr/>
          <p:nvPr/>
        </p:nvSpPr>
        <p:spPr>
          <a:xfrm>
            <a:off x="1268349" y="1039095"/>
            <a:ext cx="1020588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X || Y &amp;&amp; 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A9999FD-059C-0D4A-99C6-4E3C8E9FC7E1}"/>
              </a:ext>
            </a:extLst>
          </p:cNvPr>
          <p:cNvCxnSpPr>
            <a:cxnSpLocks/>
          </p:cNvCxnSpPr>
          <p:nvPr/>
        </p:nvCxnSpPr>
        <p:spPr>
          <a:xfrm flipH="1">
            <a:off x="7875639" y="1902098"/>
            <a:ext cx="1077958" cy="56310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C89DF1-ABC8-2C27-2A45-86C7D603E553}"/>
              </a:ext>
            </a:extLst>
          </p:cNvPr>
          <p:cNvCxnSpPr>
            <a:cxnSpLocks/>
          </p:cNvCxnSpPr>
          <p:nvPr/>
        </p:nvCxnSpPr>
        <p:spPr>
          <a:xfrm>
            <a:off x="6634979" y="1906248"/>
            <a:ext cx="355756" cy="5589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8DAA67F-4F7F-1E19-D5C2-E3ED96EC3D84}"/>
              </a:ext>
            </a:extLst>
          </p:cNvPr>
          <p:cNvCxnSpPr>
            <a:cxnSpLocks/>
          </p:cNvCxnSpPr>
          <p:nvPr/>
        </p:nvCxnSpPr>
        <p:spPr>
          <a:xfrm>
            <a:off x="4100052" y="1953495"/>
            <a:ext cx="663677" cy="17557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B06017A-9E8D-E68B-8B2C-44CE9B31B62F}"/>
              </a:ext>
            </a:extLst>
          </p:cNvPr>
          <p:cNvSpPr txBox="1"/>
          <p:nvPr/>
        </p:nvSpPr>
        <p:spPr>
          <a:xfrm>
            <a:off x="602479" y="2402585"/>
            <a:ext cx="2781455" cy="3416320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r>
              <a:rPr lang="en-US" sz="5400" dirty="0">
                <a:latin typeface="Helvetica" pitchFamily="2" charset="0"/>
              </a:rPr>
              <a:t>Assume</a:t>
            </a:r>
          </a:p>
          <a:p>
            <a:r>
              <a:rPr lang="en-US" sz="5400" dirty="0">
                <a:latin typeface="Helvetica" pitchFamily="2" charset="0"/>
              </a:rPr>
              <a:t>X = 1</a:t>
            </a:r>
          </a:p>
          <a:p>
            <a:r>
              <a:rPr lang="en-US" sz="5400" dirty="0">
                <a:latin typeface="Helvetica" pitchFamily="2" charset="0"/>
              </a:rPr>
              <a:t>Y = 1</a:t>
            </a:r>
          </a:p>
          <a:p>
            <a:r>
              <a:rPr lang="en-US" sz="5400" dirty="0">
                <a:latin typeface="Helvetica" pitchFamily="2" charset="0"/>
              </a:rPr>
              <a:t>Z = 0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5AEAF6-3C20-910F-DBF2-E4F854F05071}"/>
              </a:ext>
            </a:extLst>
          </p:cNvPr>
          <p:cNvSpPr txBox="1"/>
          <p:nvPr/>
        </p:nvSpPr>
        <p:spPr>
          <a:xfrm>
            <a:off x="4476959" y="2402585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477FA-C66A-38DF-D5B3-38B601B45CBE}"/>
              </a:ext>
            </a:extLst>
          </p:cNvPr>
          <p:cNvSpPr txBox="1"/>
          <p:nvPr/>
        </p:nvSpPr>
        <p:spPr>
          <a:xfrm>
            <a:off x="6764952" y="1634205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B4B3AEC-866A-41A7-A569-38FC87A7F66C}"/>
              </a:ext>
            </a:extLst>
          </p:cNvPr>
          <p:cNvSpPr txBox="1"/>
          <p:nvPr/>
        </p:nvSpPr>
        <p:spPr>
          <a:xfrm>
            <a:off x="8529881" y="1902098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F22EFEC-67A6-7C71-A47C-A14EA94E390A}"/>
              </a:ext>
            </a:extLst>
          </p:cNvPr>
          <p:cNvSpPr txBox="1"/>
          <p:nvPr/>
        </p:nvSpPr>
        <p:spPr>
          <a:xfrm>
            <a:off x="6167031" y="3389922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9CA33C-DC16-4688-E5FA-0338B26E137E}"/>
              </a:ext>
            </a:extLst>
          </p:cNvPr>
          <p:cNvSpPr txBox="1"/>
          <p:nvPr/>
        </p:nvSpPr>
        <p:spPr>
          <a:xfrm>
            <a:off x="5249753" y="491362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89825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EEEF4FF-DFCC-3384-E8BE-C204018703D3}"/>
              </a:ext>
            </a:extLst>
          </p:cNvPr>
          <p:cNvSpPr/>
          <p:nvPr/>
        </p:nvSpPr>
        <p:spPr>
          <a:xfrm>
            <a:off x="4034519" y="3830157"/>
            <a:ext cx="1650676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||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CADFE1-A20B-0EBF-A293-BC0EF0430AF9}"/>
              </a:ext>
            </a:extLst>
          </p:cNvPr>
          <p:cNvSpPr/>
          <p:nvPr/>
        </p:nvSpPr>
        <p:spPr>
          <a:xfrm>
            <a:off x="0" y="142396"/>
            <a:ext cx="12192000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!( X || Y &amp;&amp; A &lt; B )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7E6F875-7B3E-02F4-492F-65E47ED867DE}"/>
              </a:ext>
            </a:extLst>
          </p:cNvPr>
          <p:cNvSpPr/>
          <p:nvPr/>
        </p:nvSpPr>
        <p:spPr>
          <a:xfrm>
            <a:off x="6096000" y="2659887"/>
            <a:ext cx="1650677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&amp;&amp;</a:t>
            </a:r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41E76F61-EAC2-27B3-910F-29C74A123ED2}"/>
              </a:ext>
            </a:extLst>
          </p:cNvPr>
          <p:cNvSpPr/>
          <p:nvPr/>
        </p:nvSpPr>
        <p:spPr>
          <a:xfrm>
            <a:off x="8088678" y="1489617"/>
            <a:ext cx="1650677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&lt;</a:t>
            </a:r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D7B17AF-2C3B-C2DE-84AE-BA5FD04DCA38}"/>
              </a:ext>
            </a:extLst>
          </p:cNvPr>
          <p:cNvSpPr/>
          <p:nvPr/>
        </p:nvSpPr>
        <p:spPr>
          <a:xfrm>
            <a:off x="1893037" y="5000426"/>
            <a:ext cx="1650676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!</a:t>
            </a:r>
            <a:endParaRPr lang="en-US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0C386E8-388B-C967-3ED0-F2F0BF82C853}"/>
              </a:ext>
            </a:extLst>
          </p:cNvPr>
          <p:cNvCxnSpPr>
            <a:cxnSpLocks/>
          </p:cNvCxnSpPr>
          <p:nvPr/>
        </p:nvCxnSpPr>
        <p:spPr>
          <a:xfrm>
            <a:off x="7879551" y="943896"/>
            <a:ext cx="416083" cy="5457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930654-83C3-343C-7831-7C94B532A744}"/>
              </a:ext>
            </a:extLst>
          </p:cNvPr>
          <p:cNvCxnSpPr>
            <a:cxnSpLocks/>
          </p:cNvCxnSpPr>
          <p:nvPr/>
        </p:nvCxnSpPr>
        <p:spPr>
          <a:xfrm flipH="1">
            <a:off x="9323272" y="943896"/>
            <a:ext cx="416083" cy="545721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9BC891-682C-8909-A002-4FD379DF4298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5273468" y="1056795"/>
            <a:ext cx="1064268" cy="1785273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DE60C6-5A57-E3C4-39ED-600BFA4DE9CF}"/>
              </a:ext>
            </a:extLst>
          </p:cNvPr>
          <p:cNvCxnSpPr>
            <a:cxnSpLocks/>
          </p:cNvCxnSpPr>
          <p:nvPr/>
        </p:nvCxnSpPr>
        <p:spPr>
          <a:xfrm>
            <a:off x="2868728" y="1056795"/>
            <a:ext cx="1504505" cy="2773362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0A55089-604C-2738-38CE-827003D79102}"/>
              </a:ext>
            </a:extLst>
          </p:cNvPr>
          <p:cNvCxnSpPr>
            <a:cxnSpLocks/>
          </p:cNvCxnSpPr>
          <p:nvPr/>
        </p:nvCxnSpPr>
        <p:spPr>
          <a:xfrm flipH="1">
            <a:off x="5553772" y="3567059"/>
            <a:ext cx="583737" cy="4966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CFEA25-8CF9-89C6-40F0-54F2743AD2C5}"/>
              </a:ext>
            </a:extLst>
          </p:cNvPr>
          <p:cNvCxnSpPr>
            <a:cxnSpLocks/>
          </p:cNvCxnSpPr>
          <p:nvPr/>
        </p:nvCxnSpPr>
        <p:spPr>
          <a:xfrm>
            <a:off x="2696649" y="6273932"/>
            <a:ext cx="0" cy="58513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8DC1F4B-86AF-202D-8237-68E5A5FDA123}"/>
              </a:ext>
            </a:extLst>
          </p:cNvPr>
          <p:cNvCxnSpPr>
            <a:cxnSpLocks/>
          </p:cNvCxnSpPr>
          <p:nvPr/>
        </p:nvCxnSpPr>
        <p:spPr>
          <a:xfrm flipH="1">
            <a:off x="3450782" y="4722580"/>
            <a:ext cx="583737" cy="4966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7177DD63-53E1-802B-453C-AF71E7461431}"/>
              </a:ext>
            </a:extLst>
          </p:cNvPr>
          <p:cNvCxnSpPr>
            <a:cxnSpLocks/>
          </p:cNvCxnSpPr>
          <p:nvPr/>
        </p:nvCxnSpPr>
        <p:spPr>
          <a:xfrm flipH="1">
            <a:off x="7504398" y="2353265"/>
            <a:ext cx="583737" cy="4966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54109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A1DE7-BFBD-6190-A2B1-F07EA3BE55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526F3F6D-577F-4BAC-EB80-32AC421EA864}"/>
              </a:ext>
            </a:extLst>
          </p:cNvPr>
          <p:cNvSpPr/>
          <p:nvPr/>
        </p:nvSpPr>
        <p:spPr>
          <a:xfrm>
            <a:off x="4476959" y="3709212"/>
            <a:ext cx="1650676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||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025576B-B364-44C2-0C36-FE85F6B7B8F3}"/>
              </a:ext>
            </a:extLst>
          </p:cNvPr>
          <p:cNvSpPr/>
          <p:nvPr/>
        </p:nvSpPr>
        <p:spPr>
          <a:xfrm>
            <a:off x="6538440" y="2465202"/>
            <a:ext cx="1650677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&gt;=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B40DF-2E37-4853-63D7-335EF68DA0A1}"/>
              </a:ext>
            </a:extLst>
          </p:cNvPr>
          <p:cNvCxnSpPr>
            <a:cxnSpLocks/>
          </p:cNvCxnSpPr>
          <p:nvPr/>
        </p:nvCxnSpPr>
        <p:spPr>
          <a:xfrm flipH="1">
            <a:off x="5904570" y="3354907"/>
            <a:ext cx="583737" cy="4966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BC19DEB-BE74-860B-2A07-8FCA469EAB37}"/>
              </a:ext>
            </a:extLst>
          </p:cNvPr>
          <p:cNvCxnSpPr>
            <a:cxnSpLocks/>
          </p:cNvCxnSpPr>
          <p:nvPr/>
        </p:nvCxnSpPr>
        <p:spPr>
          <a:xfrm>
            <a:off x="5260649" y="4995579"/>
            <a:ext cx="0" cy="102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9D3440EF-0E31-0CC1-2791-7F3606308C04}"/>
              </a:ext>
            </a:extLst>
          </p:cNvPr>
          <p:cNvSpPr/>
          <p:nvPr/>
        </p:nvSpPr>
        <p:spPr>
          <a:xfrm>
            <a:off x="1268349" y="1039095"/>
            <a:ext cx="1020588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X || Y &gt;= 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8BCBEBE-4164-7FEF-3168-B27B3824FA59}"/>
              </a:ext>
            </a:extLst>
          </p:cNvPr>
          <p:cNvCxnSpPr>
            <a:cxnSpLocks/>
          </p:cNvCxnSpPr>
          <p:nvPr/>
        </p:nvCxnSpPr>
        <p:spPr>
          <a:xfrm flipH="1">
            <a:off x="7875639" y="1902098"/>
            <a:ext cx="1077958" cy="56310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3081A3E-D44B-D19C-B5B6-124482624372}"/>
              </a:ext>
            </a:extLst>
          </p:cNvPr>
          <p:cNvCxnSpPr>
            <a:cxnSpLocks/>
          </p:cNvCxnSpPr>
          <p:nvPr/>
        </p:nvCxnSpPr>
        <p:spPr>
          <a:xfrm>
            <a:off x="6634979" y="1906248"/>
            <a:ext cx="355756" cy="5589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66542EB1-9F95-FAE4-65D3-E3BDE223431E}"/>
              </a:ext>
            </a:extLst>
          </p:cNvPr>
          <p:cNvCxnSpPr>
            <a:cxnSpLocks/>
          </p:cNvCxnSpPr>
          <p:nvPr/>
        </p:nvCxnSpPr>
        <p:spPr>
          <a:xfrm>
            <a:off x="4100052" y="1953495"/>
            <a:ext cx="663677" cy="17557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747F494-999F-82F2-F691-96D4B2291DE4}"/>
              </a:ext>
            </a:extLst>
          </p:cNvPr>
          <p:cNvSpPr txBox="1"/>
          <p:nvPr/>
        </p:nvSpPr>
        <p:spPr>
          <a:xfrm>
            <a:off x="4476959" y="2402585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283ED05-AEF3-A729-255A-F7E6CF9AB847}"/>
              </a:ext>
            </a:extLst>
          </p:cNvPr>
          <p:cNvSpPr txBox="1"/>
          <p:nvPr/>
        </p:nvSpPr>
        <p:spPr>
          <a:xfrm>
            <a:off x="5249753" y="491362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126396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C389DF-C9E8-4CF7-2020-3FED928E4D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628664-956A-5BB6-F8EA-C4A73B4F22EA}"/>
              </a:ext>
            </a:extLst>
          </p:cNvPr>
          <p:cNvSpPr/>
          <p:nvPr/>
        </p:nvSpPr>
        <p:spPr>
          <a:xfrm>
            <a:off x="4476959" y="3709212"/>
            <a:ext cx="1650676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&amp;&amp;</a:t>
            </a:r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054542A-8753-F04B-DEA7-18517496D9D7}"/>
              </a:ext>
            </a:extLst>
          </p:cNvPr>
          <p:cNvSpPr/>
          <p:nvPr/>
        </p:nvSpPr>
        <p:spPr>
          <a:xfrm>
            <a:off x="6538440" y="2465202"/>
            <a:ext cx="1650677" cy="124401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/>
              <a:t>!=</a:t>
            </a:r>
            <a:endParaRPr lang="en-US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B573B74-A9BA-F4BB-AA26-D4AAC1E4ACA6}"/>
              </a:ext>
            </a:extLst>
          </p:cNvPr>
          <p:cNvCxnSpPr>
            <a:cxnSpLocks/>
          </p:cNvCxnSpPr>
          <p:nvPr/>
        </p:nvCxnSpPr>
        <p:spPr>
          <a:xfrm flipH="1">
            <a:off x="5904570" y="3354907"/>
            <a:ext cx="583737" cy="496699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6CAD0FD-BBA6-F59D-F70C-0CA1216BA270}"/>
              </a:ext>
            </a:extLst>
          </p:cNvPr>
          <p:cNvCxnSpPr>
            <a:cxnSpLocks/>
          </p:cNvCxnSpPr>
          <p:nvPr/>
        </p:nvCxnSpPr>
        <p:spPr>
          <a:xfrm>
            <a:off x="5260649" y="4995579"/>
            <a:ext cx="0" cy="1029805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3C6B2D92-1FAB-7393-C741-6C1FF6719734}"/>
              </a:ext>
            </a:extLst>
          </p:cNvPr>
          <p:cNvSpPr/>
          <p:nvPr/>
        </p:nvSpPr>
        <p:spPr>
          <a:xfrm>
            <a:off x="1268349" y="1039095"/>
            <a:ext cx="10205884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7200" dirty="0">
                <a:latin typeface="Consolas" panose="020B0609020204030204" pitchFamily="49" charset="0"/>
                <a:cs typeface="Consolas" panose="020B0609020204030204" pitchFamily="49" charset="0"/>
              </a:rPr>
              <a:t> X &amp;&amp; Y != Z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9228334-B529-4C2A-64AE-15171C83A657}"/>
              </a:ext>
            </a:extLst>
          </p:cNvPr>
          <p:cNvCxnSpPr>
            <a:cxnSpLocks/>
          </p:cNvCxnSpPr>
          <p:nvPr/>
        </p:nvCxnSpPr>
        <p:spPr>
          <a:xfrm flipH="1">
            <a:off x="7875639" y="1902098"/>
            <a:ext cx="1077958" cy="56310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218892-E90D-CEE6-7C8B-91378EC4D416}"/>
              </a:ext>
            </a:extLst>
          </p:cNvPr>
          <p:cNvCxnSpPr>
            <a:cxnSpLocks/>
          </p:cNvCxnSpPr>
          <p:nvPr/>
        </p:nvCxnSpPr>
        <p:spPr>
          <a:xfrm>
            <a:off x="6634979" y="1906248"/>
            <a:ext cx="355756" cy="558954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FA422E0-3B9C-D263-1B7F-9A03814E5548}"/>
              </a:ext>
            </a:extLst>
          </p:cNvPr>
          <p:cNvCxnSpPr>
            <a:cxnSpLocks/>
          </p:cNvCxnSpPr>
          <p:nvPr/>
        </p:nvCxnSpPr>
        <p:spPr>
          <a:xfrm>
            <a:off x="4100052" y="1953495"/>
            <a:ext cx="663677" cy="1755717"/>
          </a:xfrm>
          <a:prstGeom prst="straightConnector1">
            <a:avLst/>
          </a:prstGeom>
          <a:ln w="76200"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890EFCE-78BD-E072-C7EF-1E7F94B92250}"/>
              </a:ext>
            </a:extLst>
          </p:cNvPr>
          <p:cNvSpPr txBox="1"/>
          <p:nvPr/>
        </p:nvSpPr>
        <p:spPr>
          <a:xfrm>
            <a:off x="4476959" y="2402585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7FA3E3-485A-B31D-2DEC-792FD068F809}"/>
              </a:ext>
            </a:extLst>
          </p:cNvPr>
          <p:cNvSpPr txBox="1"/>
          <p:nvPr/>
        </p:nvSpPr>
        <p:spPr>
          <a:xfrm>
            <a:off x="5249753" y="4913620"/>
            <a:ext cx="51328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290158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1342-8955-88A0-A385-173A6B01A7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1CBF951C-FC46-D987-F6E7-30B4519EF623}"/>
              </a:ext>
            </a:extLst>
          </p:cNvPr>
          <p:cNvSpPr/>
          <p:nvPr/>
        </p:nvSpPr>
        <p:spPr>
          <a:xfrm>
            <a:off x="355097" y="5797948"/>
            <a:ext cx="5219793" cy="8004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is leap year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8564D0-E76B-CE66-C5F0-458EDCEA9F10}"/>
              </a:ext>
            </a:extLst>
          </p:cNvPr>
          <p:cNvSpPr/>
          <p:nvPr/>
        </p:nvSpPr>
        <p:spPr>
          <a:xfrm>
            <a:off x="471949" y="-47227"/>
            <a:ext cx="10856928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leap_year</a:t>
            </a:r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 Decision Tree V1</a:t>
            </a:r>
            <a:endParaRPr lang="en-US" sz="6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15F80C6-24DB-BF64-861F-3F67AD89D8A6}"/>
              </a:ext>
            </a:extLst>
          </p:cNvPr>
          <p:cNvSpPr txBox="1"/>
          <p:nvPr/>
        </p:nvSpPr>
        <p:spPr>
          <a:xfrm>
            <a:off x="10933871" y="287460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39BB632A-D251-1887-18BA-0C62C741F153}"/>
              </a:ext>
            </a:extLst>
          </p:cNvPr>
          <p:cNvSpPr/>
          <p:nvPr/>
        </p:nvSpPr>
        <p:spPr>
          <a:xfrm>
            <a:off x="3754403" y="971563"/>
            <a:ext cx="4683194" cy="1113624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Given int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3CFF2BB-50C6-A53C-D646-F607E8BA716D}"/>
              </a:ext>
            </a:extLst>
          </p:cNvPr>
          <p:cNvSpPr/>
          <p:nvPr/>
        </p:nvSpPr>
        <p:spPr>
          <a:xfrm>
            <a:off x="4575640" y="2428298"/>
            <a:ext cx="6767409" cy="637031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is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evenly divisible by 4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9B928DA-0C2F-990B-79A9-5C02E57C461A}"/>
              </a:ext>
            </a:extLst>
          </p:cNvPr>
          <p:cNvCxnSpPr>
            <a:cxnSpLocks/>
          </p:cNvCxnSpPr>
          <p:nvPr/>
        </p:nvCxnSpPr>
        <p:spPr>
          <a:xfrm>
            <a:off x="6104933" y="1777482"/>
            <a:ext cx="0" cy="6380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8FD7844E-FC47-E204-2B89-132CA92282B2}"/>
              </a:ext>
            </a:extLst>
          </p:cNvPr>
          <p:cNvSpPr/>
          <p:nvPr/>
        </p:nvSpPr>
        <p:spPr>
          <a:xfrm>
            <a:off x="2851076" y="3559132"/>
            <a:ext cx="6443107" cy="646331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is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evenly divisible by 100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FEC48BF-A2AE-43DC-ABD9-14B517244B99}"/>
              </a:ext>
            </a:extLst>
          </p:cNvPr>
          <p:cNvCxnSpPr>
            <a:cxnSpLocks/>
          </p:cNvCxnSpPr>
          <p:nvPr/>
        </p:nvCxnSpPr>
        <p:spPr>
          <a:xfrm>
            <a:off x="10933872" y="3065700"/>
            <a:ext cx="0" cy="2747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B6E19479-85F7-22A9-C3F9-B922AF65F7BC}"/>
              </a:ext>
            </a:extLst>
          </p:cNvPr>
          <p:cNvSpPr/>
          <p:nvPr/>
        </p:nvSpPr>
        <p:spPr>
          <a:xfrm>
            <a:off x="3754403" y="4634724"/>
            <a:ext cx="6443107" cy="646331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is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evenly divisible by 400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95B791B-32B3-0899-0536-2B5FD44D0A9E}"/>
              </a:ext>
            </a:extLst>
          </p:cNvPr>
          <p:cNvCxnSpPr>
            <a:cxnSpLocks/>
          </p:cNvCxnSpPr>
          <p:nvPr/>
        </p:nvCxnSpPr>
        <p:spPr>
          <a:xfrm>
            <a:off x="3078307" y="4181471"/>
            <a:ext cx="0" cy="16801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87FC7DD3-919C-2C8D-88DC-8707E19FAE7D}"/>
              </a:ext>
            </a:extLst>
          </p:cNvPr>
          <p:cNvSpPr/>
          <p:nvPr/>
        </p:nvSpPr>
        <p:spPr>
          <a:xfrm>
            <a:off x="6500427" y="5743634"/>
            <a:ext cx="5219793" cy="8004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 not leap year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5EB01AA-C06B-2A70-3157-CE68650B6311}"/>
              </a:ext>
            </a:extLst>
          </p:cNvPr>
          <p:cNvSpPr txBox="1"/>
          <p:nvPr/>
        </p:nvSpPr>
        <p:spPr>
          <a:xfrm>
            <a:off x="3064525" y="4017236"/>
            <a:ext cx="6944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CFE5EA0-1F44-E331-220A-C28189382719}"/>
              </a:ext>
            </a:extLst>
          </p:cNvPr>
          <p:cNvSpPr txBox="1"/>
          <p:nvPr/>
        </p:nvSpPr>
        <p:spPr>
          <a:xfrm>
            <a:off x="4922817" y="2879432"/>
            <a:ext cx="9617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D587F3D-6E7C-A97B-2E2D-B7A3BCB22888}"/>
              </a:ext>
            </a:extLst>
          </p:cNvPr>
          <p:cNvCxnSpPr>
            <a:cxnSpLocks/>
          </p:cNvCxnSpPr>
          <p:nvPr/>
        </p:nvCxnSpPr>
        <p:spPr>
          <a:xfrm>
            <a:off x="4922817" y="3088881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986886D-A44C-4F2A-1E55-0545229E9340}"/>
              </a:ext>
            </a:extLst>
          </p:cNvPr>
          <p:cNvSpPr txBox="1"/>
          <p:nvPr/>
        </p:nvSpPr>
        <p:spPr>
          <a:xfrm>
            <a:off x="8237817" y="5078577"/>
            <a:ext cx="96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27429A3-2054-06F8-D5AB-8EEFB70CBF74}"/>
              </a:ext>
            </a:extLst>
          </p:cNvPr>
          <p:cNvCxnSpPr>
            <a:cxnSpLocks/>
          </p:cNvCxnSpPr>
          <p:nvPr/>
        </p:nvCxnSpPr>
        <p:spPr>
          <a:xfrm>
            <a:off x="8237817" y="5288026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08FA27C-D39D-B0F1-460D-42ECAC5D06F4}"/>
              </a:ext>
            </a:extLst>
          </p:cNvPr>
          <p:cNvSpPr txBox="1"/>
          <p:nvPr/>
        </p:nvSpPr>
        <p:spPr>
          <a:xfrm>
            <a:off x="4384402" y="5085499"/>
            <a:ext cx="962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8EDB82D-AAE2-93B8-6258-1863A9C0A825}"/>
              </a:ext>
            </a:extLst>
          </p:cNvPr>
          <p:cNvCxnSpPr>
            <a:cxnSpLocks/>
          </p:cNvCxnSpPr>
          <p:nvPr/>
        </p:nvCxnSpPr>
        <p:spPr>
          <a:xfrm>
            <a:off x="4384402" y="5294948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057C2B0B-326F-D95F-EE6E-6CF2C1235496}"/>
              </a:ext>
            </a:extLst>
          </p:cNvPr>
          <p:cNvSpPr txBox="1"/>
          <p:nvPr/>
        </p:nvSpPr>
        <p:spPr>
          <a:xfrm>
            <a:off x="8211827" y="3989665"/>
            <a:ext cx="96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1C46577-BE90-6948-E752-9D591C3A038A}"/>
              </a:ext>
            </a:extLst>
          </p:cNvPr>
          <p:cNvCxnSpPr>
            <a:cxnSpLocks/>
          </p:cNvCxnSpPr>
          <p:nvPr/>
        </p:nvCxnSpPr>
        <p:spPr>
          <a:xfrm>
            <a:off x="8211827" y="4199114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50943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154A2-1D63-BF57-D1CF-E9E44761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C3F6E8FD-9414-9E31-CE74-D0E2B5D65916}"/>
              </a:ext>
            </a:extLst>
          </p:cNvPr>
          <p:cNvSpPr/>
          <p:nvPr/>
        </p:nvSpPr>
        <p:spPr>
          <a:xfrm>
            <a:off x="355097" y="5797948"/>
            <a:ext cx="5219793" cy="8004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not leap year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1D62766-BE9C-771E-8E0B-3E9375F5ACD8}"/>
              </a:ext>
            </a:extLst>
          </p:cNvPr>
          <p:cNvSpPr/>
          <p:nvPr/>
        </p:nvSpPr>
        <p:spPr>
          <a:xfrm>
            <a:off x="471949" y="-47227"/>
            <a:ext cx="10856928" cy="9144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6600" dirty="0"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48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leap_year</a:t>
            </a:r>
            <a:r>
              <a:rPr lang="en-US" sz="4800" b="1" dirty="0">
                <a:latin typeface="Consolas" panose="020B0609020204030204" pitchFamily="49" charset="0"/>
                <a:cs typeface="Consolas" panose="020B0609020204030204" pitchFamily="49" charset="0"/>
              </a:rPr>
              <a:t> Decision Tree V2</a:t>
            </a:r>
            <a:endParaRPr lang="en-US" sz="6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3517898-D62C-6F75-14B7-86FF9BF8DA05}"/>
              </a:ext>
            </a:extLst>
          </p:cNvPr>
          <p:cNvSpPr txBox="1"/>
          <p:nvPr/>
        </p:nvSpPr>
        <p:spPr>
          <a:xfrm>
            <a:off x="10939476" y="2898239"/>
            <a:ext cx="85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9834AB4-F96B-D4A9-ACA5-734AB8BA4D23}"/>
              </a:ext>
            </a:extLst>
          </p:cNvPr>
          <p:cNvSpPr/>
          <p:nvPr/>
        </p:nvSpPr>
        <p:spPr>
          <a:xfrm>
            <a:off x="3754403" y="971563"/>
            <a:ext cx="4683194" cy="1113624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Given int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7854E871-F831-5F5D-2BA5-A66643275215}"/>
              </a:ext>
            </a:extLst>
          </p:cNvPr>
          <p:cNvSpPr/>
          <p:nvPr/>
        </p:nvSpPr>
        <p:spPr>
          <a:xfrm>
            <a:off x="4575640" y="2428298"/>
            <a:ext cx="6767409" cy="637031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is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evenly divisible by 400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EDA48A0-C9F6-B9AF-BB5A-59D5046A92C9}"/>
              </a:ext>
            </a:extLst>
          </p:cNvPr>
          <p:cNvCxnSpPr>
            <a:cxnSpLocks/>
          </p:cNvCxnSpPr>
          <p:nvPr/>
        </p:nvCxnSpPr>
        <p:spPr>
          <a:xfrm>
            <a:off x="6104933" y="1777482"/>
            <a:ext cx="0" cy="638088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C65C25CF-3E97-0FC1-E10D-E1265C686525}"/>
              </a:ext>
            </a:extLst>
          </p:cNvPr>
          <p:cNvSpPr/>
          <p:nvPr/>
        </p:nvSpPr>
        <p:spPr>
          <a:xfrm>
            <a:off x="2290100" y="3544570"/>
            <a:ext cx="6443107" cy="646331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is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evenly divisible by 100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57975BB-3E58-8EB6-D0FD-6CA8C97AD46F}"/>
              </a:ext>
            </a:extLst>
          </p:cNvPr>
          <p:cNvCxnSpPr>
            <a:cxnSpLocks/>
          </p:cNvCxnSpPr>
          <p:nvPr/>
        </p:nvCxnSpPr>
        <p:spPr>
          <a:xfrm>
            <a:off x="10933872" y="3050952"/>
            <a:ext cx="0" cy="2747536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05E22C5C-819E-5724-7BB9-6944C26B88CB}"/>
              </a:ext>
            </a:extLst>
          </p:cNvPr>
          <p:cNvSpPr/>
          <p:nvPr/>
        </p:nvSpPr>
        <p:spPr>
          <a:xfrm>
            <a:off x="4187335" y="4632529"/>
            <a:ext cx="6443107" cy="646331"/>
          </a:xfrm>
          <a:prstGeom prst="roundRect">
            <a:avLst>
              <a:gd name="adj" fmla="val 2099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" pitchFamily="2" charset="0"/>
              </a:rPr>
              <a:t>is </a:t>
            </a:r>
            <a:r>
              <a:rPr lang="en-US" sz="3600" dirty="0">
                <a:latin typeface="Consolas" panose="020B0609020204030204" pitchFamily="49" charset="0"/>
                <a:cs typeface="Consolas" panose="020B0609020204030204" pitchFamily="49" charset="0"/>
              </a:rPr>
              <a:t>year</a:t>
            </a:r>
            <a:r>
              <a:rPr lang="en-US" sz="3600" dirty="0">
                <a:latin typeface="Helvetica" pitchFamily="2" charset="0"/>
              </a:rPr>
              <a:t> evenly divisible by 4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EAE0D58-F987-47F2-7CF9-2CADF02273EC}"/>
              </a:ext>
            </a:extLst>
          </p:cNvPr>
          <p:cNvCxnSpPr>
            <a:cxnSpLocks/>
          </p:cNvCxnSpPr>
          <p:nvPr/>
        </p:nvCxnSpPr>
        <p:spPr>
          <a:xfrm>
            <a:off x="3078307" y="4151975"/>
            <a:ext cx="0" cy="1680147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C4A14A8E-FA51-0C60-1533-7FB72635962F}"/>
              </a:ext>
            </a:extLst>
          </p:cNvPr>
          <p:cNvSpPr txBox="1"/>
          <p:nvPr/>
        </p:nvSpPr>
        <p:spPr>
          <a:xfrm>
            <a:off x="7820593" y="3990936"/>
            <a:ext cx="6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BC3A73CA-9817-EB4A-1185-2510765E7313}"/>
              </a:ext>
            </a:extLst>
          </p:cNvPr>
          <p:cNvCxnSpPr>
            <a:cxnSpLocks/>
          </p:cNvCxnSpPr>
          <p:nvPr/>
        </p:nvCxnSpPr>
        <p:spPr>
          <a:xfrm>
            <a:off x="7820593" y="4200385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BC53B849-829B-2D82-2692-EAF8B030F01E}"/>
              </a:ext>
            </a:extLst>
          </p:cNvPr>
          <p:cNvSpPr/>
          <p:nvPr/>
        </p:nvSpPr>
        <p:spPr>
          <a:xfrm>
            <a:off x="6500427" y="5743634"/>
            <a:ext cx="5219793" cy="800493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is leap year</a:t>
            </a:r>
            <a:endParaRPr lang="en-US" sz="12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4A89863-06CC-1605-08A7-DCE69EEA1161}"/>
              </a:ext>
            </a:extLst>
          </p:cNvPr>
          <p:cNvSpPr txBox="1"/>
          <p:nvPr/>
        </p:nvSpPr>
        <p:spPr>
          <a:xfrm>
            <a:off x="3064525" y="4017236"/>
            <a:ext cx="8566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F06A6B-C729-87D6-540E-82D7134DBA86}"/>
              </a:ext>
            </a:extLst>
          </p:cNvPr>
          <p:cNvSpPr txBox="1"/>
          <p:nvPr/>
        </p:nvSpPr>
        <p:spPr>
          <a:xfrm>
            <a:off x="4922817" y="2879432"/>
            <a:ext cx="6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C2247E3-9B0B-0759-5454-E8819158F06E}"/>
              </a:ext>
            </a:extLst>
          </p:cNvPr>
          <p:cNvCxnSpPr>
            <a:cxnSpLocks/>
          </p:cNvCxnSpPr>
          <p:nvPr/>
        </p:nvCxnSpPr>
        <p:spPr>
          <a:xfrm>
            <a:off x="4922817" y="3088881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D8B390D5-C752-FAF3-2623-6D9E7DE2D283}"/>
              </a:ext>
            </a:extLst>
          </p:cNvPr>
          <p:cNvSpPr txBox="1"/>
          <p:nvPr/>
        </p:nvSpPr>
        <p:spPr>
          <a:xfrm>
            <a:off x="9609417" y="5078577"/>
            <a:ext cx="962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yes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DF3C2D6B-D630-7DA6-87D7-B0F7A2ED6D55}"/>
              </a:ext>
            </a:extLst>
          </p:cNvPr>
          <p:cNvCxnSpPr>
            <a:cxnSpLocks/>
          </p:cNvCxnSpPr>
          <p:nvPr/>
        </p:nvCxnSpPr>
        <p:spPr>
          <a:xfrm>
            <a:off x="9609417" y="5288026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74E23B2B-C1FA-034F-D92C-E014990A10BF}"/>
              </a:ext>
            </a:extLst>
          </p:cNvPr>
          <p:cNvSpPr txBox="1"/>
          <p:nvPr/>
        </p:nvSpPr>
        <p:spPr>
          <a:xfrm>
            <a:off x="4384402" y="5085499"/>
            <a:ext cx="694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no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192A11B-FA3F-9177-F10F-6E4826B2CEB7}"/>
              </a:ext>
            </a:extLst>
          </p:cNvPr>
          <p:cNvCxnSpPr>
            <a:cxnSpLocks/>
          </p:cNvCxnSpPr>
          <p:nvPr/>
        </p:nvCxnSpPr>
        <p:spPr>
          <a:xfrm>
            <a:off x="4384402" y="5294948"/>
            <a:ext cx="0" cy="47521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648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</TotalTime>
  <Words>186</Words>
  <Application>Microsoft Macintosh PowerPoint</Application>
  <PresentationFormat>Widescreen</PresentationFormat>
  <Paragraphs>77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Consolas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Derek Taylor</dc:creator>
  <cp:lastModifiedBy>Derek Taylor</cp:lastModifiedBy>
  <cp:revision>2</cp:revision>
  <dcterms:created xsi:type="dcterms:W3CDTF">2024-09-28T18:18:03Z</dcterms:created>
  <dcterms:modified xsi:type="dcterms:W3CDTF">2024-09-28T22:33:11Z</dcterms:modified>
</cp:coreProperties>
</file>