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8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4133" y="2820710"/>
            <a:ext cx="7348868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the Teacher Pet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9871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app provides a user-friendly interface for teachers to effortlessly generate lesson plans and define clear objectives. With a unique prompting strategy, it simplifies the process of lesson planning, making it an invaluable tool for educators.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5816" y="937617"/>
            <a:ext cx="9341168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 Statement: Challenges Faced by Teachers in Lesson Planning</a:t>
            </a:r>
            <a:endParaRPr lang="en-US" sz="4283" dirty="0"/>
          </a:p>
        </p:txBody>
      </p:sp>
      <p:sp>
        <p:nvSpPr>
          <p:cNvPr id="6" name="Shape 3"/>
          <p:cNvSpPr/>
          <p:nvPr/>
        </p:nvSpPr>
        <p:spPr>
          <a:xfrm>
            <a:off x="815816" y="2793444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08459" y="2834164"/>
            <a:ext cx="10418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70" dirty="0"/>
          </a:p>
        </p:txBody>
      </p:sp>
      <p:sp>
        <p:nvSpPr>
          <p:cNvPr id="8" name="Text 5"/>
          <p:cNvSpPr/>
          <p:nvPr/>
        </p:nvSpPr>
        <p:spPr>
          <a:xfrm>
            <a:off x="1522809" y="2868216"/>
            <a:ext cx="2175629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Lack of Time</a:t>
            </a:r>
            <a:endParaRPr lang="en-US" sz="2141" dirty="0"/>
          </a:p>
        </p:txBody>
      </p:sp>
      <p:sp>
        <p:nvSpPr>
          <p:cNvPr id="9" name="Text 6"/>
          <p:cNvSpPr/>
          <p:nvPr/>
        </p:nvSpPr>
        <p:spPr>
          <a:xfrm>
            <a:off x="1522809" y="3338632"/>
            <a:ext cx="86341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Teachers often struggle to find time for comprehensive lesson planning amid their busy schedules.</a:t>
            </a:r>
            <a:endParaRPr lang="en-US" sz="1713" dirty="0"/>
          </a:p>
        </p:txBody>
      </p:sp>
      <p:sp>
        <p:nvSpPr>
          <p:cNvPr id="10" name="Shape 7"/>
          <p:cNvSpPr/>
          <p:nvPr/>
        </p:nvSpPr>
        <p:spPr>
          <a:xfrm>
            <a:off x="815816" y="4422100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77503" y="4462820"/>
            <a:ext cx="166092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70" dirty="0"/>
          </a:p>
        </p:txBody>
      </p:sp>
      <p:sp>
        <p:nvSpPr>
          <p:cNvPr id="12" name="Text 9"/>
          <p:cNvSpPr/>
          <p:nvPr/>
        </p:nvSpPr>
        <p:spPr>
          <a:xfrm>
            <a:off x="1522809" y="4496872"/>
            <a:ext cx="2847142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Diverse Learning Needs</a:t>
            </a:r>
            <a:endParaRPr lang="en-US" sz="2141" dirty="0"/>
          </a:p>
        </p:txBody>
      </p:sp>
      <p:sp>
        <p:nvSpPr>
          <p:cNvPr id="13" name="Text 10"/>
          <p:cNvSpPr/>
          <p:nvPr/>
        </p:nvSpPr>
        <p:spPr>
          <a:xfrm>
            <a:off x="1522809" y="4967288"/>
            <a:ext cx="86341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Meeting the varied needs of students while planning lessons can be overwhelming for educators.</a:t>
            </a:r>
            <a:endParaRPr lang="en-US" sz="1713" dirty="0"/>
          </a:p>
        </p:txBody>
      </p:sp>
      <p:sp>
        <p:nvSpPr>
          <p:cNvPr id="14" name="Shape 11"/>
          <p:cNvSpPr/>
          <p:nvPr/>
        </p:nvSpPr>
        <p:spPr>
          <a:xfrm>
            <a:off x="815816" y="6050756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75836" y="6091476"/>
            <a:ext cx="169426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70" dirty="0"/>
          </a:p>
        </p:txBody>
      </p:sp>
      <p:sp>
        <p:nvSpPr>
          <p:cNvPr id="16" name="Text 13"/>
          <p:cNvSpPr/>
          <p:nvPr/>
        </p:nvSpPr>
        <p:spPr>
          <a:xfrm>
            <a:off x="1522809" y="6125527"/>
            <a:ext cx="256544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Constraints</a:t>
            </a:r>
            <a:endParaRPr lang="en-US" sz="2141" dirty="0"/>
          </a:p>
        </p:txBody>
      </p:sp>
      <p:sp>
        <p:nvSpPr>
          <p:cNvPr id="17" name="Text 14"/>
          <p:cNvSpPr/>
          <p:nvPr/>
        </p:nvSpPr>
        <p:spPr>
          <a:xfrm>
            <a:off x="1522809" y="6595943"/>
            <a:ext cx="863417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Accessing and organizing resources for effective lesson planning can pose significant challenges for teachers.</a:t>
            </a:r>
            <a:endParaRPr lang="en-US" sz="17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33866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 of Using the App for Teachers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826294" y="2315170"/>
            <a:ext cx="9320213" cy="1622108"/>
          </a:xfrm>
          <a:prstGeom prst="roundRect">
            <a:avLst>
              <a:gd name="adj" fmla="val 407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46559" y="2535436"/>
            <a:ext cx="220360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Efficiency Boost</a:t>
            </a:r>
            <a:endParaRPr lang="en-US" sz="2169" dirty="0"/>
          </a:p>
        </p:txBody>
      </p:sp>
      <p:sp>
        <p:nvSpPr>
          <p:cNvPr id="8" name="Text 5"/>
          <p:cNvSpPr/>
          <p:nvPr/>
        </p:nvSpPr>
        <p:spPr>
          <a:xfrm>
            <a:off x="1046559" y="3011924"/>
            <a:ext cx="8879681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app streamlines the lesson planning process, saving teachers valuable time and effort.</a:t>
            </a:r>
            <a:endParaRPr lang="en-US" sz="1735" dirty="0"/>
          </a:p>
        </p:txBody>
      </p:sp>
      <p:sp>
        <p:nvSpPr>
          <p:cNvPr id="9" name="Shape 6"/>
          <p:cNvSpPr/>
          <p:nvPr/>
        </p:nvSpPr>
        <p:spPr>
          <a:xfrm>
            <a:off x="826294" y="4157543"/>
            <a:ext cx="9320213" cy="1622108"/>
          </a:xfrm>
          <a:prstGeom prst="roundRect">
            <a:avLst>
              <a:gd name="adj" fmla="val 407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46559" y="4377809"/>
            <a:ext cx="220360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Customization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1046559" y="4854297"/>
            <a:ext cx="8879681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enables personalized lesson plans that cater to the diverse needs of students, enhancing the teaching experience.</a:t>
            </a:r>
            <a:endParaRPr lang="en-US" sz="1735" dirty="0"/>
          </a:p>
        </p:txBody>
      </p:sp>
      <p:sp>
        <p:nvSpPr>
          <p:cNvPr id="13" name="Text 10"/>
          <p:cNvSpPr/>
          <p:nvPr/>
        </p:nvSpPr>
        <p:spPr>
          <a:xfrm>
            <a:off x="1046559" y="6220182"/>
            <a:ext cx="254138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endParaRPr lang="en-US" sz="2169" dirty="0"/>
          </a:p>
        </p:txBody>
      </p:sp>
      <p:sp>
        <p:nvSpPr>
          <p:cNvPr id="14" name="Text 11"/>
          <p:cNvSpPr/>
          <p:nvPr/>
        </p:nvSpPr>
        <p:spPr>
          <a:xfrm>
            <a:off x="1046559" y="6696670"/>
            <a:ext cx="8879681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endParaRPr lang="en-US" sz="17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39265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48389" y="169187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Lesson Plan Generation: How the App Helps in Creating Lesson Plans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36050"/>
            <a:ext cx="24723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Interactive Interface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0540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app features an interactive platform, allowing teachers to visually organize and structure their lesson components.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574870" y="36360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Guided Process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574870" y="4150705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Teachers are guided through a step-by-step process, ensuring the completeness and coherence of their lesson plans.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36050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05407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39265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48389" y="169187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36050"/>
            <a:ext cx="24723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0540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574870" y="36360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574870" y="4150705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36050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05407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AA57C-86B3-587B-FF2E-7DEE3AEE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" y="0"/>
            <a:ext cx="7154273" cy="2400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3BD4F9-DAB0-E5CA-5047-F43FF1A95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" y="2274184"/>
            <a:ext cx="7154273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65846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Reflection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Teachers can reflect on their experiences and lessons with insightful feedback from the app.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314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leveraging the prompting  strategy, teachers can continuously improve their lesson planning and delivery.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8838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Supportive Community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app fosters a supportive community, allowing teachers to share best practices and innovative ideas.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267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Khizar Abbas</cp:lastModifiedBy>
  <cp:revision>4</cp:revision>
  <dcterms:created xsi:type="dcterms:W3CDTF">2024-02-02T15:48:37Z</dcterms:created>
  <dcterms:modified xsi:type="dcterms:W3CDTF">2024-02-02T16:47:18Z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2024-02-02T15:52:43Z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01a82563-1450-42b8-b6fb-46b438427b80</vt:lpwstr>
  </property>
  <property fmtid="{D5CDD505-2E9C-101B-9397-08002B2CF9AE}" pid="7" name="MSIP_Label_defa4170-0d19-0005-0004-bc88714345d2_ActionId">
    <vt:lpwstr>b5438985-8ea4-49d3-a422-835b6534f2fb</vt:lpwstr>
  </property>
  <property fmtid="{D5CDD505-2E9C-101B-9397-08002B2CF9AE}" pid="8" name="MSIP_Label_defa4170-0d19-0005-0004-bc88714345d2_ContentBits">
    <vt:lpwstr>0</vt:lpwstr>
  </property>
</Properties>
</file>