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/>
    <p:restoredTop sz="94646"/>
  </p:normalViewPr>
  <p:slideViewPr>
    <p:cSldViewPr snapToGrid="0" snapToObjects="1" showGuides="1">
      <p:cViewPr>
        <p:scale>
          <a:sx n="89" d="100"/>
          <a:sy n="89" d="100"/>
        </p:scale>
        <p:origin x="208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B03A9-6EDF-FF4D-AB5E-15AAB84D654E}" type="datetimeFigureOut">
              <a:rPr lang="en-US" smtClean="0"/>
              <a:t>5/5/21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65428-865D-9644-BD11-E82D90327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29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FB629-C400-2A4B-9F31-53161EC7569C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22D2-919C-0F46-8564-5A9F933CB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68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FB629-C400-2A4B-9F31-53161EC7569C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22D2-919C-0F46-8564-5A9F933CB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9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FB629-C400-2A4B-9F31-53161EC7569C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22D2-919C-0F46-8564-5A9F933CB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9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FB629-C400-2A4B-9F31-53161EC7569C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22D2-919C-0F46-8564-5A9F933CB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6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FB629-C400-2A4B-9F31-53161EC7569C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22D2-919C-0F46-8564-5A9F933CB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36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FB629-C400-2A4B-9F31-53161EC7569C}" type="datetimeFigureOut">
              <a:rPr lang="en-US" smtClean="0"/>
              <a:t>5/5/21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22D2-919C-0F46-8564-5A9F933CB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6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FB629-C400-2A4B-9F31-53161EC7569C}" type="datetimeFigureOut">
              <a:rPr lang="en-US" smtClean="0"/>
              <a:t>5/5/21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22D2-919C-0F46-8564-5A9F933CB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37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FB629-C400-2A4B-9F31-53161EC7569C}" type="datetimeFigureOut">
              <a:rPr lang="en-US" smtClean="0"/>
              <a:t>5/5/21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22D2-919C-0F46-8564-5A9F933CB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9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FB629-C400-2A4B-9F31-53161EC7569C}" type="datetimeFigureOut">
              <a:rPr lang="en-US" smtClean="0"/>
              <a:t>5/5/21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22D2-919C-0F46-8564-5A9F933CB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09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FB629-C400-2A4B-9F31-53161EC7569C}" type="datetimeFigureOut">
              <a:rPr lang="en-US" smtClean="0"/>
              <a:t>5/5/21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22D2-919C-0F46-8564-5A9F933CB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FB629-C400-2A4B-9F31-53161EC7569C}" type="datetimeFigureOut">
              <a:rPr lang="en-US" smtClean="0"/>
              <a:t>5/5/21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22D2-919C-0F46-8564-5A9F933CB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96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FB629-C400-2A4B-9F31-53161EC7569C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922D2-919C-0F46-8564-5A9F933CB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7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743200" y="1131429"/>
            <a:ext cx="5486400" cy="3657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00455" y="1131429"/>
            <a:ext cx="5486400" cy="3657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31410" y="1131429"/>
            <a:ext cx="5486400" cy="3657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16200000">
            <a:off x="-1685028" y="291490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endParaRPr lang="en-US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1765840" y="29149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charset="0"/>
                <a:ea typeface="Times New Roman" charset="0"/>
                <a:cs typeface="Times New Roman" charset="0"/>
              </a:rPr>
              <a:t>B</a:t>
            </a:r>
            <a:endParaRPr lang="en-US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5175691" y="284277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charset="0"/>
                <a:ea typeface="Times New Roman" charset="0"/>
                <a:cs typeface="Times New Roman" charset="0"/>
              </a:rPr>
              <a:t>C</a:t>
            </a:r>
            <a:endParaRPr lang="en-US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739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91440" y="1600199"/>
            <a:ext cx="5486400" cy="3657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352800" y="1600200"/>
            <a:ext cx="5486400" cy="3657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810370" y="1600200"/>
            <a:ext cx="5486400" cy="3657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16200000">
            <a:off x="1001026" y="805846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endParaRPr lang="en-US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4451894" y="805846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charset="0"/>
                <a:ea typeface="Times New Roman" charset="0"/>
                <a:cs typeface="Times New Roman" charset="0"/>
              </a:rPr>
              <a:t>B</a:t>
            </a:r>
            <a:endParaRPr lang="en-US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7861745" y="798633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charset="0"/>
                <a:ea typeface="Times New Roman" charset="0"/>
                <a:cs typeface="Times New Roman" charset="0"/>
              </a:rPr>
              <a:t>C</a:t>
            </a:r>
            <a:endParaRPr lang="en-US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456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6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Times New Roman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2021-05-06T00:15:10Z</dcterms:created>
  <dcterms:modified xsi:type="dcterms:W3CDTF">2021-05-06T01:26:07Z</dcterms:modified>
</cp:coreProperties>
</file>