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 snapToObjects="1" showGuides="1">
      <p:cViewPr varScale="1">
        <p:scale>
          <a:sx n="112" d="100"/>
          <a:sy n="112" d="100"/>
        </p:scale>
        <p:origin x="3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016D-33DD-AD42-B8BE-7320977B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338F7-EF9F-3341-9E08-79E02B107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EE7F-0207-C043-B0CF-6913919C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8822-6778-484B-94B4-EE7CBC07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1A72-18A4-4747-93D3-7FDEEC9A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EA18-443E-B14D-99C7-61CFB3CD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0AEB-D659-1848-993B-270774A3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6CC2-F38E-0F4F-A726-126FAC34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53C0-7CC1-3943-B010-4B7AC6DF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7A50D-79D3-914B-83CA-9CCAA2DE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5B1E7-0AA2-5047-9D04-437F0EF25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EE3EF-72C9-7849-A3EF-5368F2FB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700A-ADB8-8440-8D20-81746096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9221-92E1-EE46-A709-E9D15B29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848D-E336-574E-BC26-44957407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6B0F-90D6-9743-8F58-E3105D0D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D057-C3C5-BA49-8F89-2B1BAAF7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629B-B9B6-1449-9FFB-4C7DFFBF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22A9-8B53-F94F-935C-FFA58DF0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9B78-3A6E-7044-9EBD-4C2F0D1C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AFDA-CE27-2D49-9D0A-10D278E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FB4D0-8FCF-7147-8142-7E9D7B37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FA3A-F7EB-7441-89BE-0925EC00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7178B-B180-D844-A20E-701F91A2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FC8B-47AD-D243-8E16-6EE51650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80C5-C817-8448-BD9D-AD5FB26A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FE8C-5680-7F42-8628-FCB467C13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FD965-2F11-7B4D-BC6C-7F6618A1F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7ECD5-4E32-D649-9339-32B49676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76A4D-90D1-A043-86AF-408A28CD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B13F-7F15-544C-B603-2AC95813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9535-50C5-6B43-9940-2000661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EC192-E630-9F4B-A13D-37779335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BCE06-4035-7F40-AC14-BBE051A08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68587-AB56-FC41-A4D5-2671A725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07FDC-6C64-3048-AD93-15498545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8CBDA-E5D0-8A46-88FB-12E2D2B5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498DE-8554-4F46-9106-24136CA4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1982F-D5CD-7748-9A78-E2DD603C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A3CC-7556-FC43-AD68-B274D629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88F4B-C158-244B-ABA2-EB89D398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3759E-2739-7347-8B29-7E12FF2C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6043A-6256-684E-B8A0-A4456AC4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0797A-0FCA-3D45-9462-30A30EFC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8D8FF-0FF4-E940-AD70-37157F44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A9E89-E77E-3643-9037-117475B4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B725-74C7-394C-BB74-ED7E808A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E246-D1DE-1444-9651-48BED90DB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9494F-9F07-8B41-AE63-0242F1D0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C683-B6BB-A44E-B34C-DFCCB497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22C81-6050-444A-B976-6C77D08D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790A5-F86A-604A-B52B-921E9C66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8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2BFE-209D-0E47-B564-26830422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4D894-5C5A-944D-BFB4-BC1774627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39572-6106-5D40-B895-766658C7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71221-B65A-8E4A-8154-2C0B106F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AF1DC-9CA2-D349-A1C5-0FF40868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51F1-8A74-604A-ABC0-E28EEAF1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D89E6-5151-CE44-9A5F-584E9C21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2F51-56A0-F446-8AF6-16963036F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CB861-8F7A-084D-B7E4-06B3A5EA2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AF69-A6B9-614A-AB62-2EABD77F84D3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60F0-4EBC-1B48-A3F8-06C1921AE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6A866-079C-5F4A-8C26-F28001C1E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A087-308B-C649-9F31-2C43C092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9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E5E22-B3F8-3845-AD2A-37560857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8" y="1029970"/>
            <a:ext cx="5198405" cy="46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1C524-96EF-8945-AE3F-B6D54FD7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19" y="1029970"/>
            <a:ext cx="5198400" cy="46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F5F49-164F-304F-A322-92FFB19CC8AC}"/>
              </a:ext>
            </a:extLst>
          </p:cNvPr>
          <p:cNvSpPr txBox="1"/>
          <p:nvPr/>
        </p:nvSpPr>
        <p:spPr>
          <a:xfrm>
            <a:off x="1108710" y="2945130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A7888-FDF2-D645-A802-60181B2CE304}"/>
              </a:ext>
            </a:extLst>
          </p:cNvPr>
          <p:cNvSpPr txBox="1"/>
          <p:nvPr/>
        </p:nvSpPr>
        <p:spPr>
          <a:xfrm>
            <a:off x="2136403" y="2573774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6641E-0FF2-8040-8EF6-617E9D5A962F}"/>
              </a:ext>
            </a:extLst>
          </p:cNvPr>
          <p:cNvSpPr txBox="1"/>
          <p:nvPr/>
        </p:nvSpPr>
        <p:spPr>
          <a:xfrm>
            <a:off x="2597413" y="2741414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C6A9E-2B41-D14C-8FAA-FDBB9FC56A76}"/>
              </a:ext>
            </a:extLst>
          </p:cNvPr>
          <p:cNvSpPr txBox="1"/>
          <p:nvPr/>
        </p:nvSpPr>
        <p:spPr>
          <a:xfrm>
            <a:off x="3214633" y="2162294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EA5E0-DB28-9144-9D0A-521988A7DDC5}"/>
              </a:ext>
            </a:extLst>
          </p:cNvPr>
          <p:cNvSpPr txBox="1"/>
          <p:nvPr/>
        </p:nvSpPr>
        <p:spPr>
          <a:xfrm>
            <a:off x="3702313" y="2726174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TS↓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C3F5F-B2EE-C04E-8085-3A9A264AB591}"/>
              </a:ext>
            </a:extLst>
          </p:cNvPr>
          <p:cNvSpPr txBox="1"/>
          <p:nvPr/>
        </p:nvSpPr>
        <p:spPr>
          <a:xfrm>
            <a:off x="4879603" y="2771894"/>
            <a:ext cx="40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FFF5C-3B44-DE40-A4D6-D53B6407240D}"/>
              </a:ext>
            </a:extLst>
          </p:cNvPr>
          <p:cNvSpPr txBox="1"/>
          <p:nvPr/>
        </p:nvSpPr>
        <p:spPr>
          <a:xfrm>
            <a:off x="4327153" y="2489954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CO↓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703-F1E0-6B46-969B-14013BCDDA35}"/>
              </a:ext>
            </a:extLst>
          </p:cNvPr>
          <p:cNvSpPr txBox="1"/>
          <p:nvPr/>
        </p:nvSpPr>
        <p:spPr>
          <a:xfrm>
            <a:off x="7894320" y="1398270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2FE4E-90F7-C849-ACB9-DE7D4D8FF078}"/>
              </a:ext>
            </a:extLst>
          </p:cNvPr>
          <p:cNvSpPr txBox="1"/>
          <p:nvPr/>
        </p:nvSpPr>
        <p:spPr>
          <a:xfrm>
            <a:off x="9723120" y="1857494"/>
            <a:ext cx="175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Thermal stress↓</a:t>
            </a:r>
          </a:p>
        </p:txBody>
      </p:sp>
    </p:spTree>
    <p:extLst>
      <p:ext uri="{BB962C8B-B14F-4D97-AF65-F5344CB8AC3E}">
        <p14:creationId xmlns:p14="http://schemas.microsoft.com/office/powerpoint/2010/main" val="27401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Londono, Tomas</dc:creator>
  <cp:lastModifiedBy>Lopez Londono, Tomas</cp:lastModifiedBy>
  <cp:revision>3</cp:revision>
  <dcterms:created xsi:type="dcterms:W3CDTF">2021-07-20T19:53:03Z</dcterms:created>
  <dcterms:modified xsi:type="dcterms:W3CDTF">2021-07-21T01:23:10Z</dcterms:modified>
</cp:coreProperties>
</file>