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640"/>
  </p:normalViewPr>
  <p:slideViewPr>
    <p:cSldViewPr snapToGrid="0">
      <p:cViewPr>
        <p:scale>
          <a:sx n="145" d="100"/>
          <a:sy n="145" d="100"/>
        </p:scale>
        <p:origin x="-2304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B94F-0306-E746-9FAE-3CE4330FA697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6CBB5-53D6-6A42-AA73-195EC9A8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6CBB5-53D6-6A42-AA73-195EC9A85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4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7B0F-9756-6B4B-A33B-4B31D114FBF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AAE-9A84-C142-A67A-91B5D447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9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9C6376-8AA3-0668-EAA4-D9F12CC23337}"/>
              </a:ext>
            </a:extLst>
          </p:cNvPr>
          <p:cNvCxnSpPr>
            <a:cxnSpLocks/>
          </p:cNvCxnSpPr>
          <p:nvPr/>
        </p:nvCxnSpPr>
        <p:spPr>
          <a:xfrm>
            <a:off x="7591565" y="3208158"/>
            <a:ext cx="1280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DCA86-3911-06BD-2E67-764BFEF0ED0B}"/>
              </a:ext>
            </a:extLst>
          </p:cNvPr>
          <p:cNvCxnSpPr>
            <a:cxnSpLocks/>
          </p:cNvCxnSpPr>
          <p:nvPr/>
        </p:nvCxnSpPr>
        <p:spPr>
          <a:xfrm>
            <a:off x="7591565" y="3172749"/>
            <a:ext cx="1280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BEBB0F-2BC2-67DD-8528-EB58549AEDB8}"/>
              </a:ext>
            </a:extLst>
          </p:cNvPr>
          <p:cNvCxnSpPr>
            <a:cxnSpLocks/>
          </p:cNvCxnSpPr>
          <p:nvPr/>
        </p:nvCxnSpPr>
        <p:spPr>
          <a:xfrm>
            <a:off x="3661833" y="1983387"/>
            <a:ext cx="48683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4C8688-4E8E-E192-0314-0B50AF9D543B}"/>
              </a:ext>
            </a:extLst>
          </p:cNvPr>
          <p:cNvCxnSpPr>
            <a:cxnSpLocks/>
          </p:cNvCxnSpPr>
          <p:nvPr/>
        </p:nvCxnSpPr>
        <p:spPr>
          <a:xfrm>
            <a:off x="3661833" y="1947978"/>
            <a:ext cx="48683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A81C87-1D93-020B-B699-6A318CA2F250}"/>
              </a:ext>
            </a:extLst>
          </p:cNvPr>
          <p:cNvCxnSpPr>
            <a:cxnSpLocks/>
          </p:cNvCxnSpPr>
          <p:nvPr/>
        </p:nvCxnSpPr>
        <p:spPr>
          <a:xfrm>
            <a:off x="3264566" y="3208158"/>
            <a:ext cx="14737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A9BF8D-B450-9356-9A71-3FD5E5410499}"/>
              </a:ext>
            </a:extLst>
          </p:cNvPr>
          <p:cNvCxnSpPr>
            <a:cxnSpLocks/>
          </p:cNvCxnSpPr>
          <p:nvPr/>
        </p:nvCxnSpPr>
        <p:spPr>
          <a:xfrm>
            <a:off x="3264566" y="3172749"/>
            <a:ext cx="14737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A6809E7-4174-4370-118A-9509508139A5}"/>
              </a:ext>
            </a:extLst>
          </p:cNvPr>
          <p:cNvSpPr/>
          <p:nvPr/>
        </p:nvSpPr>
        <p:spPr>
          <a:xfrm flipH="1">
            <a:off x="3125966" y="1636880"/>
            <a:ext cx="1075620" cy="19571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7000">
                <a:schemeClr val="bg1"/>
              </a:gs>
              <a:gs pos="6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B24E7-963E-5925-1316-30F505351881}"/>
              </a:ext>
            </a:extLst>
          </p:cNvPr>
          <p:cNvSpPr/>
          <p:nvPr/>
        </p:nvSpPr>
        <p:spPr>
          <a:xfrm>
            <a:off x="8116117" y="1552826"/>
            <a:ext cx="838114" cy="19571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7000">
                <a:schemeClr val="bg1"/>
              </a:gs>
              <a:gs pos="6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5F6F7B-771E-8CFB-5318-D03CC489135F}"/>
              </a:ext>
            </a:extLst>
          </p:cNvPr>
          <p:cNvSpPr/>
          <p:nvPr/>
        </p:nvSpPr>
        <p:spPr>
          <a:xfrm>
            <a:off x="3813885" y="1810489"/>
            <a:ext cx="1999339" cy="207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>
            <a:softEdge rad="60354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D992FB-7DD2-482F-BFE7-B89C0D42A5BC}"/>
              </a:ext>
            </a:extLst>
          </p:cNvPr>
          <p:cNvSpPr/>
          <p:nvPr/>
        </p:nvSpPr>
        <p:spPr>
          <a:xfrm>
            <a:off x="5831086" y="1531927"/>
            <a:ext cx="1999339" cy="207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>
            <a:softEdge rad="60354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5974-B371-72A0-5278-AF5B0C3F6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b="0" i="0" spc="-300" dirty="0">
                <a:solidFill>
                  <a:srgbClr val="FF0000"/>
                </a:solidFill>
                <a:effectLst>
                  <a:outerShdw blurRad="139700" dist="25400" dir="2400000" sx="101000" sy="101000" algn="ctr" rotWithShape="0">
                    <a:srgbClr val="FF0000"/>
                  </a:outerShdw>
                </a:effectLst>
                <a:latin typeface="ACADEMY ENGRAVED LET PLAIN:1.0" panose="02000000000000000000" pitchFamily="2" charset="0"/>
              </a:rPr>
              <a:t>STRANGI </a:t>
            </a:r>
            <a:br>
              <a:rPr lang="en-US" b="0" i="0" spc="-300" dirty="0">
                <a:solidFill>
                  <a:srgbClr val="FF0000"/>
                </a:solidFill>
                <a:effectLst>
                  <a:outerShdw blurRad="139700" dist="25400" dir="2400000" sx="101000" sy="101000" algn="ctr" rotWithShape="0">
                    <a:srgbClr val="FF0000"/>
                  </a:outerShdw>
                </a:effectLst>
                <a:latin typeface="ACADEMY ENGRAVED LET PLAIN:1.0" panose="02000000000000000000" pitchFamily="2" charset="0"/>
              </a:rPr>
            </a:br>
            <a:r>
              <a:rPr lang="en-US" b="0" i="0" spc="-300" dirty="0">
                <a:solidFill>
                  <a:srgbClr val="FF0000"/>
                </a:solidFill>
                <a:effectLst>
                  <a:outerShdw blurRad="139700" dist="25400" dir="2400000" sx="101000" sy="101000" algn="ctr" rotWithShape="0">
                    <a:srgbClr val="FF0000"/>
                  </a:outerShdw>
                </a:effectLst>
                <a:latin typeface="ACADEMY ENGRAVED LET PLAIN:1.0" panose="02000000000000000000" pitchFamily="2" charset="0"/>
              </a:rPr>
              <a:t>THINGS</a:t>
            </a:r>
            <a:endParaRPr lang="en-US" spc="-300" dirty="0">
              <a:solidFill>
                <a:srgbClr val="FF0000"/>
              </a:solidFill>
              <a:effectLst>
                <a:outerShdw blurRad="139700" dist="25400" dir="2400000" sx="101000" sy="101000" algn="ctr" rotWithShape="0">
                  <a:srgbClr val="FF0000"/>
                </a:outerShdw>
              </a:effectLst>
              <a:latin typeface="ACADEMY ENGRAVED LET PLAIN:1.0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8AC0E-85A7-4783-CBE0-83CC756FC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398" y="1864853"/>
            <a:ext cx="1932040" cy="2076244"/>
          </a:xfrm>
        </p:spPr>
        <p:txBody>
          <a:bodyPr>
            <a:normAutofit/>
          </a:bodyPr>
          <a:lstStyle/>
          <a:p>
            <a:r>
              <a:rPr lang="en-US" sz="11000" dirty="0">
                <a:solidFill>
                  <a:srgbClr val="FF0000"/>
                </a:solidFill>
                <a:effectLst>
                  <a:outerShdw blurRad="139700" dist="25400" dir="2400000" sx="101000" sy="101000" algn="ctr" rotWithShape="0">
                    <a:srgbClr val="FF0000"/>
                  </a:outerShdw>
                </a:effectLst>
                <a:latin typeface="ACADEMY ENGRAVED LET PLAIN:1.0" panose="02000000000000000000" pitchFamily="2" charset="0"/>
              </a:rPr>
              <a:t>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CBAB63-305A-07A0-77BE-61F94DD2C3CD}"/>
              </a:ext>
            </a:extLst>
          </p:cNvPr>
          <p:cNvSpPr txBox="1">
            <a:spLocks/>
          </p:cNvSpPr>
          <p:nvPr/>
        </p:nvSpPr>
        <p:spPr>
          <a:xfrm>
            <a:off x="7133304" y="1864853"/>
            <a:ext cx="1932040" cy="207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0" dirty="0">
                <a:solidFill>
                  <a:srgbClr val="FF0000"/>
                </a:solidFill>
                <a:effectLst>
                  <a:outerShdw blurRad="139700" dist="25400" dir="2400000" sx="101000" sy="101000" algn="ctr" rotWithShape="0">
                    <a:srgbClr val="FF0000"/>
                  </a:outerShdw>
                </a:effectLst>
                <a:latin typeface="ACADEMY ENGRAVED LET PLAIN:1.0" panose="02000000000000000000" pitchFamily="2" charset="0"/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956D61-0628-F8BF-62E3-0AFDA8914E93}"/>
              </a:ext>
            </a:extLst>
          </p:cNvPr>
          <p:cNvSpPr/>
          <p:nvPr/>
        </p:nvSpPr>
        <p:spPr>
          <a:xfrm>
            <a:off x="5472102" y="1697206"/>
            <a:ext cx="1999339" cy="1812758"/>
          </a:xfrm>
          <a:prstGeom prst="ellipse">
            <a:avLst/>
          </a:prstGeom>
          <a:solidFill>
            <a:schemeClr val="bg1">
              <a:alpha val="42195"/>
            </a:schemeClr>
          </a:solidFill>
          <a:ln>
            <a:noFill/>
          </a:ln>
          <a:effectLst>
            <a:softEdge rad="60354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5AEA7C-00E3-643C-7F85-3D8E02E2D392}"/>
              </a:ext>
            </a:extLst>
          </p:cNvPr>
          <p:cNvSpPr/>
          <p:nvPr/>
        </p:nvSpPr>
        <p:spPr>
          <a:xfrm>
            <a:off x="3763541" y="1141165"/>
            <a:ext cx="1999339" cy="1812758"/>
          </a:xfrm>
          <a:prstGeom prst="ellipse">
            <a:avLst/>
          </a:prstGeom>
          <a:solidFill>
            <a:schemeClr val="bg1">
              <a:alpha val="42195"/>
            </a:schemeClr>
          </a:solidFill>
          <a:ln>
            <a:noFill/>
          </a:ln>
          <a:effectLst>
            <a:softEdge rad="60354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2C0BB2-9FA7-DE78-2578-487B3798F829}"/>
              </a:ext>
            </a:extLst>
          </p:cNvPr>
          <p:cNvSpPr/>
          <p:nvPr/>
        </p:nvSpPr>
        <p:spPr>
          <a:xfrm>
            <a:off x="3873946" y="2460493"/>
            <a:ext cx="1999339" cy="1812758"/>
          </a:xfrm>
          <a:prstGeom prst="ellipse">
            <a:avLst/>
          </a:prstGeom>
          <a:solidFill>
            <a:schemeClr val="bg1">
              <a:alpha val="42195"/>
            </a:schemeClr>
          </a:solidFill>
          <a:ln>
            <a:noFill/>
          </a:ln>
          <a:effectLst>
            <a:softEdge rad="60354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845EE6-AAC4-04CC-F556-09A1F6CACC23}"/>
              </a:ext>
            </a:extLst>
          </p:cNvPr>
          <p:cNvSpPr/>
          <p:nvPr/>
        </p:nvSpPr>
        <p:spPr>
          <a:xfrm>
            <a:off x="6872955" y="1024155"/>
            <a:ext cx="1824913" cy="1812758"/>
          </a:xfrm>
          <a:prstGeom prst="ellipse">
            <a:avLst/>
          </a:prstGeom>
          <a:solidFill>
            <a:schemeClr val="bg1">
              <a:alpha val="42195"/>
            </a:schemeClr>
          </a:solidFill>
          <a:ln>
            <a:noFill/>
          </a:ln>
          <a:effectLst>
            <a:softEdge rad="60354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0E4870-34AE-80B5-D9AC-2C14F53DC222}"/>
              </a:ext>
            </a:extLst>
          </p:cNvPr>
          <p:cNvSpPr/>
          <p:nvPr/>
        </p:nvSpPr>
        <p:spPr>
          <a:xfrm>
            <a:off x="5065759" y="1024154"/>
            <a:ext cx="1999339" cy="1812758"/>
          </a:xfrm>
          <a:prstGeom prst="ellipse">
            <a:avLst/>
          </a:prstGeom>
          <a:solidFill>
            <a:schemeClr val="bg1">
              <a:alpha val="42195"/>
            </a:schemeClr>
          </a:solidFill>
          <a:ln>
            <a:noFill/>
          </a:ln>
          <a:effectLst>
            <a:softEdge rad="60354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24F9CF-E168-7312-9943-40CEAF71B34A}"/>
              </a:ext>
            </a:extLst>
          </p:cNvPr>
          <p:cNvSpPr/>
          <p:nvPr/>
        </p:nvSpPr>
        <p:spPr>
          <a:xfrm>
            <a:off x="4233670" y="1224342"/>
            <a:ext cx="2749690" cy="153555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noFill/>
          </a:ln>
          <a:effectLst>
            <a:softEdge rad="60354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472476-0FEA-4384-ECE7-E2B246D27814}"/>
              </a:ext>
            </a:extLst>
          </p:cNvPr>
          <p:cNvSpPr/>
          <p:nvPr/>
        </p:nvSpPr>
        <p:spPr>
          <a:xfrm>
            <a:off x="5103226" y="2007151"/>
            <a:ext cx="1134517" cy="1241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D497BF-560E-FF87-1461-F7CC61556A49}"/>
              </a:ext>
            </a:extLst>
          </p:cNvPr>
          <p:cNvSpPr/>
          <p:nvPr/>
        </p:nvSpPr>
        <p:spPr>
          <a:xfrm>
            <a:off x="7998126" y="2334974"/>
            <a:ext cx="1134517" cy="1241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4114EE-9F59-5908-C450-B40E77997FBD}"/>
              </a:ext>
            </a:extLst>
          </p:cNvPr>
          <p:cNvSpPr/>
          <p:nvPr/>
        </p:nvSpPr>
        <p:spPr>
          <a:xfrm>
            <a:off x="3544646" y="2198751"/>
            <a:ext cx="1134517" cy="1241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03FAA6-9A8D-DA60-A9A9-F3F9F178CDB3}"/>
              </a:ext>
            </a:extLst>
          </p:cNvPr>
          <p:cNvSpPr/>
          <p:nvPr/>
        </p:nvSpPr>
        <p:spPr>
          <a:xfrm>
            <a:off x="6988034" y="2111715"/>
            <a:ext cx="1056906" cy="1134758"/>
          </a:xfrm>
          <a:prstGeom prst="ellipse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671</TotalTime>
  <Words>6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ACADEMY ENGRAVED LET PLAIN:1.0</vt:lpstr>
      <vt:lpstr>Arial</vt:lpstr>
      <vt:lpstr>Calibri</vt:lpstr>
      <vt:lpstr>Calibri Light</vt:lpstr>
      <vt:lpstr>Office Theme</vt:lpstr>
      <vt:lpstr>STRANGI 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STRANGI  THINGS</dc:title>
  <dc:creator>Taylor Lindsay</dc:creator>
  <cp:lastModifiedBy>Taylor Lindsay</cp:lastModifiedBy>
  <cp:revision>1</cp:revision>
  <dcterms:created xsi:type="dcterms:W3CDTF">2023-03-24T01:14:12Z</dcterms:created>
  <dcterms:modified xsi:type="dcterms:W3CDTF">2023-03-24T12:25:49Z</dcterms:modified>
</cp:coreProperties>
</file>