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>
      <p:cViewPr>
        <p:scale>
          <a:sx n="83" d="100"/>
          <a:sy n="83" d="100"/>
        </p:scale>
        <p:origin x="11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46B3-B74A-E64F-28B4-71986BD7F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5B72B-3E88-B814-1150-87E743C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BEC1-90F1-E6A2-9A8C-F1E9586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7E41-8F0A-193A-9AC9-59526F24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6DF6-35E5-CD39-21BD-C647A042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ECCE-EFFA-4396-B583-A5ED958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203BC-9977-617A-4F3F-2B5FEB6A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5048-0D2E-03F7-BAAB-8D8FA149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72F5-4D32-68E0-B3DB-FFAC5A4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ED73-4714-4DCB-4A33-1596A1B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5DA5-8211-60B8-585C-49E14918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E09D0-D9E0-B6C8-A3FF-AB1B464E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E1B6-F13F-4EA6-C818-E585772E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44CC-3DA2-7527-C990-D1AC5EAE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EC3D-A378-079E-7C0C-3990C658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5631-8B6D-F90F-E5B6-15F1CC75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16D8-0501-5B5C-C83C-B4675FE5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5D50-9C05-1237-AFC5-84569950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A6E5-C998-DF2F-3B0A-1295DEF5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0542-BF3F-EBC3-3819-53D04962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59EE-2FF3-6C1D-4C24-E2D7AA0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77C2-3588-1F19-8521-5C81344C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C363-33E2-E4BB-F0B7-1A5C6FF2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9410-0524-6D09-D8CA-C4F20DDF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5154-DDF4-F3B1-082C-418A624C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A423-059A-B024-46CF-6B756FBD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46E8-308F-4E23-F4C0-0EF08E796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27187-546C-F86F-C725-1AEB380C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8847-1DD4-83DC-7801-9FA1F397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E386-879A-70AE-3DC9-899A1D05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A765-48A8-79C2-9CDC-1F43015B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9483-84B0-8EC8-F286-9FADB77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FAC7-1D5A-F6C9-78EA-9867F032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B4B1C-38FA-D025-A870-9F41F83D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E08C2-F41F-39DD-1C5C-116D12DA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D46BA-57E2-3FCB-416A-2F89F385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17CD1-19CE-2BBE-67AD-D0C1E2FD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D0E1-90E9-8B51-0156-6243FD3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4449C-6250-5834-7A81-722325D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8A3B-2E51-7669-19AE-F1696887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15E39-7F85-532F-6CD2-D8C02D1B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CD8B-951F-811C-BBC6-79BB2B1D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F7FC3-3D6E-EFF5-BBF8-D2B29D4C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30271-1902-B688-1F97-ABD83141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B9FD4-8D6C-6BCA-CF62-715FE051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FB12-54BD-A21E-CFFC-2E09F93D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54A-7251-BAD5-DD66-5D81CD9C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0FC0-2B66-6FEE-F115-08B9B268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F8F3F-8493-02AA-6454-651D36E6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87DD-6CCF-CC88-13FF-9308C066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4884-1B65-22D1-9788-45807230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9907-30D8-B5B9-AD93-A3C6EF66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7A88-ACEB-7082-BC53-A4D9BBE2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F1DD-412D-CB6F-4FDA-E525EE546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9DE3-E7EA-DF43-9D1B-375820E5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7821-A4C2-937C-B27B-D54405D6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EA1-998C-429F-28B7-42F851BA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F1CE-79D3-D5C7-F8D4-0420510D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F2480-FCDB-5794-C136-876EB709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DEAD-DA90-40A0-CED0-67CEFD6B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212-884E-0332-B24C-17B0FA2BD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FD5D-3F28-7345-9871-B36957B2D4A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A63C-6DEE-C322-C3F4-FC7D52BBA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31B8-3985-1B8E-8325-6A675E8D2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59FD-0933-414E-80F8-8F40F738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>
            <a:extLst>
              <a:ext uri="{FF2B5EF4-FFF2-40B4-BE49-F238E27FC236}">
                <a16:creationId xmlns:a16="http://schemas.microsoft.com/office/drawing/2014/main" id="{F3F23E74-BAD2-D44C-E695-F07DB7B2CACB}"/>
              </a:ext>
            </a:extLst>
          </p:cNvPr>
          <p:cNvSpPr/>
          <p:nvPr/>
        </p:nvSpPr>
        <p:spPr>
          <a:xfrm>
            <a:off x="493686" y="1707541"/>
            <a:ext cx="1371594" cy="1280499"/>
          </a:xfrm>
          <a:prstGeom prst="cube">
            <a:avLst>
              <a:gd name="adj" fmla="val 5116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E1A4195-EBDE-1C81-7B76-25CEDDF6B4F1}"/>
              </a:ext>
            </a:extLst>
          </p:cNvPr>
          <p:cNvSpPr/>
          <p:nvPr/>
        </p:nvSpPr>
        <p:spPr>
          <a:xfrm>
            <a:off x="2206420" y="1707541"/>
            <a:ext cx="1371594" cy="1280499"/>
          </a:xfrm>
          <a:prstGeom prst="cube">
            <a:avLst>
              <a:gd name="adj" fmla="val 5116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C5B296-D04D-DCF9-45DE-72B22BB14D2B}"/>
              </a:ext>
            </a:extLst>
          </p:cNvPr>
          <p:cNvGrpSpPr/>
          <p:nvPr/>
        </p:nvGrpSpPr>
        <p:grpSpPr>
          <a:xfrm>
            <a:off x="1259645" y="323456"/>
            <a:ext cx="1517023" cy="1927627"/>
            <a:chOff x="2121307" y="3058637"/>
            <a:chExt cx="1517023" cy="1927627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09EBDF0-F7BA-34C8-DD8A-B65440C4C518}"/>
                </a:ext>
              </a:extLst>
            </p:cNvPr>
            <p:cNvSpPr/>
            <p:nvPr/>
          </p:nvSpPr>
          <p:spPr>
            <a:xfrm>
              <a:off x="2126304" y="450209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93B461B1-47DA-5D0E-99E7-2C8FD25253D6}"/>
                </a:ext>
              </a:extLst>
            </p:cNvPr>
            <p:cNvSpPr/>
            <p:nvPr/>
          </p:nvSpPr>
          <p:spPr>
            <a:xfrm>
              <a:off x="2510175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EEBFFF-1236-30ED-C1F3-25AA44C2523C}"/>
                </a:ext>
              </a:extLst>
            </p:cNvPr>
            <p:cNvSpPr/>
            <p:nvPr/>
          </p:nvSpPr>
          <p:spPr>
            <a:xfrm>
              <a:off x="3161338" y="3519055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7F7FD417-E413-073C-3DEB-B1E610FFDE38}"/>
                </a:ext>
              </a:extLst>
            </p:cNvPr>
            <p:cNvSpPr/>
            <p:nvPr/>
          </p:nvSpPr>
          <p:spPr>
            <a:xfrm>
              <a:off x="3543328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1D6822B1-B156-B277-6040-FE396E121154}"/>
                </a:ext>
              </a:extLst>
            </p:cNvPr>
            <p:cNvSpPr/>
            <p:nvPr/>
          </p:nvSpPr>
          <p:spPr>
            <a:xfrm>
              <a:off x="2128185" y="351905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318476F3-7860-D2C0-218E-5B1570EEA964}"/>
                </a:ext>
              </a:extLst>
            </p:cNvPr>
            <p:cNvSpPr/>
            <p:nvPr/>
          </p:nvSpPr>
          <p:spPr>
            <a:xfrm>
              <a:off x="2121307" y="305863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Cube 24">
            <a:extLst>
              <a:ext uri="{FF2B5EF4-FFF2-40B4-BE49-F238E27FC236}">
                <a16:creationId xmlns:a16="http://schemas.microsoft.com/office/drawing/2014/main" id="{1A48D344-080A-8DAA-3F7D-CB061D1C86E2}"/>
              </a:ext>
            </a:extLst>
          </p:cNvPr>
          <p:cNvSpPr/>
          <p:nvPr/>
        </p:nvSpPr>
        <p:spPr>
          <a:xfrm>
            <a:off x="3908555" y="1707541"/>
            <a:ext cx="1371594" cy="1280499"/>
          </a:xfrm>
          <a:prstGeom prst="cube">
            <a:avLst>
              <a:gd name="adj" fmla="val 5116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22CDD-318C-CD69-439F-3CFCD69D1398}"/>
              </a:ext>
            </a:extLst>
          </p:cNvPr>
          <p:cNvGrpSpPr/>
          <p:nvPr/>
        </p:nvGrpSpPr>
        <p:grpSpPr>
          <a:xfrm>
            <a:off x="2961780" y="323456"/>
            <a:ext cx="1517023" cy="1927627"/>
            <a:chOff x="2121307" y="3058637"/>
            <a:chExt cx="1517023" cy="1927627"/>
          </a:xfrm>
        </p:grpSpPr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B47A2C75-876D-4918-703E-E4F3612E0AC3}"/>
                </a:ext>
              </a:extLst>
            </p:cNvPr>
            <p:cNvSpPr/>
            <p:nvPr/>
          </p:nvSpPr>
          <p:spPr>
            <a:xfrm>
              <a:off x="2126304" y="450209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491FD313-5CB4-4EAD-7A08-E28F3609E81C}"/>
                </a:ext>
              </a:extLst>
            </p:cNvPr>
            <p:cNvSpPr/>
            <p:nvPr/>
          </p:nvSpPr>
          <p:spPr>
            <a:xfrm>
              <a:off x="2510175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9B2A2FD7-C274-ACE0-F6A2-8DD58CC9338F}"/>
                </a:ext>
              </a:extLst>
            </p:cNvPr>
            <p:cNvSpPr/>
            <p:nvPr/>
          </p:nvSpPr>
          <p:spPr>
            <a:xfrm>
              <a:off x="3161338" y="3519055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D49C2B6E-AE3F-F330-E45D-4196F03585C4}"/>
                </a:ext>
              </a:extLst>
            </p:cNvPr>
            <p:cNvSpPr/>
            <p:nvPr/>
          </p:nvSpPr>
          <p:spPr>
            <a:xfrm>
              <a:off x="3543328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DD8BC35C-2FD4-67BB-155E-61A48F0BCEB6}"/>
                </a:ext>
              </a:extLst>
            </p:cNvPr>
            <p:cNvSpPr/>
            <p:nvPr/>
          </p:nvSpPr>
          <p:spPr>
            <a:xfrm>
              <a:off x="2128185" y="351905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2F209DE6-2FF0-ED0C-D09B-00742C40A53D}"/>
                </a:ext>
              </a:extLst>
            </p:cNvPr>
            <p:cNvSpPr/>
            <p:nvPr/>
          </p:nvSpPr>
          <p:spPr>
            <a:xfrm>
              <a:off x="2121307" y="305863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Cube 33">
            <a:extLst>
              <a:ext uri="{FF2B5EF4-FFF2-40B4-BE49-F238E27FC236}">
                <a16:creationId xmlns:a16="http://schemas.microsoft.com/office/drawing/2014/main" id="{747915B8-493F-8881-2AF3-04EA9D81AEBE}"/>
              </a:ext>
            </a:extLst>
          </p:cNvPr>
          <p:cNvSpPr/>
          <p:nvPr/>
        </p:nvSpPr>
        <p:spPr>
          <a:xfrm>
            <a:off x="5634149" y="1707541"/>
            <a:ext cx="1371594" cy="1280499"/>
          </a:xfrm>
          <a:prstGeom prst="cube">
            <a:avLst>
              <a:gd name="adj" fmla="val 5116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8906D-3E76-4F28-1956-7F7A13A1D94C}"/>
              </a:ext>
            </a:extLst>
          </p:cNvPr>
          <p:cNvGrpSpPr/>
          <p:nvPr/>
        </p:nvGrpSpPr>
        <p:grpSpPr>
          <a:xfrm>
            <a:off x="4687374" y="323456"/>
            <a:ext cx="1517023" cy="1927627"/>
            <a:chOff x="2121307" y="3058637"/>
            <a:chExt cx="1517023" cy="1927627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E919A6D4-D40B-6294-070E-1E948A48E1D0}"/>
                </a:ext>
              </a:extLst>
            </p:cNvPr>
            <p:cNvSpPr/>
            <p:nvPr/>
          </p:nvSpPr>
          <p:spPr>
            <a:xfrm>
              <a:off x="2126304" y="450209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61AC197F-5A07-FCD5-8369-D929CB8E88BC}"/>
                </a:ext>
              </a:extLst>
            </p:cNvPr>
            <p:cNvSpPr/>
            <p:nvPr/>
          </p:nvSpPr>
          <p:spPr>
            <a:xfrm>
              <a:off x="2510175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D203038F-26B8-398D-3475-F0C76ED01DA9}"/>
                </a:ext>
              </a:extLst>
            </p:cNvPr>
            <p:cNvSpPr/>
            <p:nvPr/>
          </p:nvSpPr>
          <p:spPr>
            <a:xfrm>
              <a:off x="3161338" y="3519055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4682663D-94AB-A974-EAA6-BD9F33F99DBB}"/>
                </a:ext>
              </a:extLst>
            </p:cNvPr>
            <p:cNvSpPr/>
            <p:nvPr/>
          </p:nvSpPr>
          <p:spPr>
            <a:xfrm>
              <a:off x="3543328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>
              <a:extLst>
                <a:ext uri="{FF2B5EF4-FFF2-40B4-BE49-F238E27FC236}">
                  <a16:creationId xmlns:a16="http://schemas.microsoft.com/office/drawing/2014/main" id="{BE9C4F54-7742-4770-36B5-49F18D41EC6D}"/>
                </a:ext>
              </a:extLst>
            </p:cNvPr>
            <p:cNvSpPr/>
            <p:nvPr/>
          </p:nvSpPr>
          <p:spPr>
            <a:xfrm>
              <a:off x="2128185" y="351905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647CA26A-3A69-82AD-3BC8-98B938E06D31}"/>
                </a:ext>
              </a:extLst>
            </p:cNvPr>
            <p:cNvSpPr/>
            <p:nvPr/>
          </p:nvSpPr>
          <p:spPr>
            <a:xfrm>
              <a:off x="2121307" y="305863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ube 42">
            <a:extLst>
              <a:ext uri="{FF2B5EF4-FFF2-40B4-BE49-F238E27FC236}">
                <a16:creationId xmlns:a16="http://schemas.microsoft.com/office/drawing/2014/main" id="{AAAA8003-33E8-4721-D97A-06B1D53C3357}"/>
              </a:ext>
            </a:extLst>
          </p:cNvPr>
          <p:cNvSpPr/>
          <p:nvPr/>
        </p:nvSpPr>
        <p:spPr>
          <a:xfrm>
            <a:off x="7342190" y="1707541"/>
            <a:ext cx="1371594" cy="1280499"/>
          </a:xfrm>
          <a:prstGeom prst="cube">
            <a:avLst>
              <a:gd name="adj" fmla="val 5116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46A0C0-671B-9BA1-BD04-64729CF2733E}"/>
              </a:ext>
            </a:extLst>
          </p:cNvPr>
          <p:cNvGrpSpPr/>
          <p:nvPr/>
        </p:nvGrpSpPr>
        <p:grpSpPr>
          <a:xfrm>
            <a:off x="6395415" y="323456"/>
            <a:ext cx="1517023" cy="1927627"/>
            <a:chOff x="2121307" y="3058637"/>
            <a:chExt cx="1517023" cy="1927627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8C0797EB-71A0-9D97-9C68-786374BA10B0}"/>
                </a:ext>
              </a:extLst>
            </p:cNvPr>
            <p:cNvSpPr/>
            <p:nvPr/>
          </p:nvSpPr>
          <p:spPr>
            <a:xfrm>
              <a:off x="2126304" y="450209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A53A6633-FC3D-BD76-766D-533386B49853}"/>
                </a:ext>
              </a:extLst>
            </p:cNvPr>
            <p:cNvSpPr/>
            <p:nvPr/>
          </p:nvSpPr>
          <p:spPr>
            <a:xfrm>
              <a:off x="2510175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A43CBA47-D73C-924F-313D-D5390198138F}"/>
                </a:ext>
              </a:extLst>
            </p:cNvPr>
            <p:cNvSpPr/>
            <p:nvPr/>
          </p:nvSpPr>
          <p:spPr>
            <a:xfrm>
              <a:off x="3161338" y="3519055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3CA6F8A3-7A97-E010-7099-416534745050}"/>
                </a:ext>
              </a:extLst>
            </p:cNvPr>
            <p:cNvSpPr/>
            <p:nvPr/>
          </p:nvSpPr>
          <p:spPr>
            <a:xfrm>
              <a:off x="3543328" y="314102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D7D4923D-4DC4-939E-46F7-145569145B99}"/>
                </a:ext>
              </a:extLst>
            </p:cNvPr>
            <p:cNvSpPr/>
            <p:nvPr/>
          </p:nvSpPr>
          <p:spPr>
            <a:xfrm>
              <a:off x="2128185" y="3519054"/>
              <a:ext cx="95002" cy="137566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9AC8A2DD-A47C-296E-3301-F1BACC790F85}"/>
                </a:ext>
              </a:extLst>
            </p:cNvPr>
            <p:cNvSpPr/>
            <p:nvPr/>
          </p:nvSpPr>
          <p:spPr>
            <a:xfrm>
              <a:off x="2121307" y="3058637"/>
              <a:ext cx="1512026" cy="484167"/>
            </a:xfrm>
            <a:prstGeom prst="cube">
              <a:avLst>
                <a:gd name="adj" fmla="val 8018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Picture 51" descr="A picture containing outdoor, ocean floor&#10;&#10;Description automatically generated">
            <a:extLst>
              <a:ext uri="{FF2B5EF4-FFF2-40B4-BE49-F238E27FC236}">
                <a16:creationId xmlns:a16="http://schemas.microsoft.com/office/drawing/2014/main" id="{B1C96B9F-4FC6-87BE-D790-84A26E86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6" r="21155"/>
          <a:stretch/>
        </p:blipFill>
        <p:spPr>
          <a:xfrm>
            <a:off x="9433618" y="214302"/>
            <a:ext cx="2593434" cy="3542359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65DCE6C-3A23-F2E2-5294-78EDC5DD7DEB}"/>
              </a:ext>
            </a:extLst>
          </p:cNvPr>
          <p:cNvSpPr/>
          <p:nvPr/>
        </p:nvSpPr>
        <p:spPr>
          <a:xfrm rot="5400000">
            <a:off x="7550123" y="4881414"/>
            <a:ext cx="1813302" cy="857573"/>
          </a:xfrm>
          <a:prstGeom prst="roundRect">
            <a:avLst>
              <a:gd name="adj" fmla="val 3192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5D6AF87-1A04-5A53-4828-C700FB72681C}"/>
              </a:ext>
            </a:extLst>
          </p:cNvPr>
          <p:cNvSpPr/>
          <p:nvPr/>
        </p:nvSpPr>
        <p:spPr>
          <a:xfrm>
            <a:off x="7392557" y="4240814"/>
            <a:ext cx="2138766" cy="542441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FE0D5A-D84D-1EC6-EB3B-7A43A4399F69}"/>
              </a:ext>
            </a:extLst>
          </p:cNvPr>
          <p:cNvSpPr/>
          <p:nvPr/>
        </p:nvSpPr>
        <p:spPr>
          <a:xfrm>
            <a:off x="6258135" y="4884002"/>
            <a:ext cx="4881966" cy="348713"/>
          </a:xfrm>
          <a:prstGeom prst="rect">
            <a:avLst/>
          </a:prstGeom>
          <a:solidFill>
            <a:schemeClr val="bg2">
              <a:lumMod val="90000"/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0C5BA5D-E765-F057-3D3B-054F219E1722}"/>
              </a:ext>
            </a:extLst>
          </p:cNvPr>
          <p:cNvSpPr/>
          <p:nvPr/>
        </p:nvSpPr>
        <p:spPr>
          <a:xfrm>
            <a:off x="7904001" y="5310200"/>
            <a:ext cx="1115878" cy="8524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2951D4-5C87-49BB-C47A-F3B73E99CFC0}"/>
              </a:ext>
            </a:extLst>
          </p:cNvPr>
          <p:cNvSpPr txBox="1"/>
          <p:nvPr/>
        </p:nvSpPr>
        <p:spPr>
          <a:xfrm>
            <a:off x="6258135" y="432093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Coral Plug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934392-D909-EBF7-1219-FB94C9D9C786}"/>
              </a:ext>
            </a:extLst>
          </p:cNvPr>
          <p:cNvSpPr txBox="1"/>
          <p:nvPr/>
        </p:nvSpPr>
        <p:spPr>
          <a:xfrm>
            <a:off x="9841286" y="4868499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9B9916-6909-096F-F911-97DF0F661CC3}"/>
              </a:ext>
            </a:extLst>
          </p:cNvPr>
          <p:cNvSpPr txBox="1"/>
          <p:nvPr/>
        </p:nvSpPr>
        <p:spPr>
          <a:xfrm>
            <a:off x="7068866" y="523271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O-ring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2C929D-A3E9-BA57-28E9-23CF59409F7D}"/>
              </a:ext>
            </a:extLst>
          </p:cNvPr>
          <p:cNvSpPr txBox="1"/>
          <p:nvPr/>
        </p:nvSpPr>
        <p:spPr>
          <a:xfrm>
            <a:off x="695008" y="11320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282AFF-3CCB-10FF-E071-5EE57FBC4CA0}"/>
              </a:ext>
            </a:extLst>
          </p:cNvPr>
          <p:cNvSpPr txBox="1"/>
          <p:nvPr/>
        </p:nvSpPr>
        <p:spPr>
          <a:xfrm>
            <a:off x="955310" y="2991915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Cinderblocks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40E707-3A7F-B90A-D71A-50B3241F4FE7}"/>
              </a:ext>
            </a:extLst>
          </p:cNvPr>
          <p:cNvSpPr txBox="1"/>
          <p:nvPr/>
        </p:nvSpPr>
        <p:spPr>
          <a:xfrm>
            <a:off x="3381922" y="-35418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Shaded or unshaded Lexan</a:t>
            </a:r>
          </a:p>
        </p:txBody>
      </p:sp>
    </p:spTree>
    <p:extLst>
      <p:ext uri="{BB962C8B-B14F-4D97-AF65-F5344CB8AC3E}">
        <p14:creationId xmlns:p14="http://schemas.microsoft.com/office/powerpoint/2010/main" val="828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1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Lindsay</dc:creator>
  <cp:lastModifiedBy>Taylor Lindsay</cp:lastModifiedBy>
  <cp:revision>11</cp:revision>
  <dcterms:created xsi:type="dcterms:W3CDTF">2023-05-07T01:16:38Z</dcterms:created>
  <dcterms:modified xsi:type="dcterms:W3CDTF">2023-05-07T02:36:49Z</dcterms:modified>
</cp:coreProperties>
</file>