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7"/>
  </p:notesMasterIdLst>
  <p:sldIdLst>
    <p:sldId id="256" r:id="rId3"/>
    <p:sldId id="258" r:id="rId4"/>
    <p:sldId id="1221" r:id="rId5"/>
    <p:sldId id="1211" r:id="rId6"/>
    <p:sldId id="1212" r:id="rId7"/>
    <p:sldId id="1213" r:id="rId8"/>
    <p:sldId id="1214" r:id="rId9"/>
    <p:sldId id="1219" r:id="rId10"/>
    <p:sldId id="1220" r:id="rId11"/>
    <p:sldId id="1215" r:id="rId12"/>
    <p:sldId id="1216" r:id="rId13"/>
    <p:sldId id="1218" r:id="rId14"/>
    <p:sldId id="1217" r:id="rId15"/>
    <p:sldId id="12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694DC293-A5D1-8A95-AB41-2AF8A15B8BF7}" name="Kristen Pigott" initials="" userId="S::kristen.pigott@slalom.com::26e5e406-6649-4f7e-8902-c2c8993ae0c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77"/>
  </p:normalViewPr>
  <p:slideViewPr>
    <p:cSldViewPr snapToGrid="0">
      <p:cViewPr varScale="1">
        <p:scale>
          <a:sx n="147" d="100"/>
          <a:sy n="147" d="100"/>
        </p:scale>
        <p:origin x="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AF2D9-B5B2-0642-93A0-E51EF7095F09}"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5D6AB-3120-B743-B995-A4F432DCBF3A}" type="slidenum">
              <a:rPr lang="en-US" smtClean="0"/>
              <a:t>‹#›</a:t>
            </a:fld>
            <a:endParaRPr lang="en-US"/>
          </a:p>
        </p:txBody>
      </p:sp>
    </p:spTree>
    <p:extLst>
      <p:ext uri="{BB962C8B-B14F-4D97-AF65-F5344CB8AC3E}">
        <p14:creationId xmlns:p14="http://schemas.microsoft.com/office/powerpoint/2010/main" val="279783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2</a:t>
            </a:fld>
            <a:endParaRPr lang="en-US"/>
          </a:p>
        </p:txBody>
      </p:sp>
    </p:spTree>
    <p:extLst>
      <p:ext uri="{BB962C8B-B14F-4D97-AF65-F5344CB8AC3E}">
        <p14:creationId xmlns:p14="http://schemas.microsoft.com/office/powerpoint/2010/main" val="3863216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11</a:t>
            </a:fld>
            <a:endParaRPr lang="en-US"/>
          </a:p>
        </p:txBody>
      </p:sp>
    </p:spTree>
    <p:extLst>
      <p:ext uri="{BB962C8B-B14F-4D97-AF65-F5344CB8AC3E}">
        <p14:creationId xmlns:p14="http://schemas.microsoft.com/office/powerpoint/2010/main" val="1025224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12</a:t>
            </a:fld>
            <a:endParaRPr lang="en-US"/>
          </a:p>
        </p:txBody>
      </p:sp>
    </p:spTree>
    <p:extLst>
      <p:ext uri="{BB962C8B-B14F-4D97-AF65-F5344CB8AC3E}">
        <p14:creationId xmlns:p14="http://schemas.microsoft.com/office/powerpoint/2010/main" val="1219037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13</a:t>
            </a:fld>
            <a:endParaRPr lang="en-US"/>
          </a:p>
        </p:txBody>
      </p:sp>
    </p:spTree>
    <p:extLst>
      <p:ext uri="{BB962C8B-B14F-4D97-AF65-F5344CB8AC3E}">
        <p14:creationId xmlns:p14="http://schemas.microsoft.com/office/powerpoint/2010/main" val="374094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14</a:t>
            </a:fld>
            <a:endParaRPr lang="en-US"/>
          </a:p>
        </p:txBody>
      </p:sp>
    </p:spTree>
    <p:extLst>
      <p:ext uri="{BB962C8B-B14F-4D97-AF65-F5344CB8AC3E}">
        <p14:creationId xmlns:p14="http://schemas.microsoft.com/office/powerpoint/2010/main" val="259983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3</a:t>
            </a:fld>
            <a:endParaRPr lang="en-US"/>
          </a:p>
        </p:txBody>
      </p:sp>
    </p:spTree>
    <p:extLst>
      <p:ext uri="{BB962C8B-B14F-4D97-AF65-F5344CB8AC3E}">
        <p14:creationId xmlns:p14="http://schemas.microsoft.com/office/powerpoint/2010/main" val="40916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59A8-E542-0441-A8FF-C972A91248A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55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59A8-E542-0441-A8FF-C972A91248A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18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6</a:t>
            </a:fld>
            <a:endParaRPr lang="en-US"/>
          </a:p>
        </p:txBody>
      </p:sp>
    </p:spTree>
    <p:extLst>
      <p:ext uri="{BB962C8B-B14F-4D97-AF65-F5344CB8AC3E}">
        <p14:creationId xmlns:p14="http://schemas.microsoft.com/office/powerpoint/2010/main" val="318861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7</a:t>
            </a:fld>
            <a:endParaRPr lang="en-US"/>
          </a:p>
        </p:txBody>
      </p:sp>
    </p:spTree>
    <p:extLst>
      <p:ext uri="{BB962C8B-B14F-4D97-AF65-F5344CB8AC3E}">
        <p14:creationId xmlns:p14="http://schemas.microsoft.com/office/powerpoint/2010/main" val="2592445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8</a:t>
            </a:fld>
            <a:endParaRPr lang="en-US"/>
          </a:p>
        </p:txBody>
      </p:sp>
    </p:spTree>
    <p:extLst>
      <p:ext uri="{BB962C8B-B14F-4D97-AF65-F5344CB8AC3E}">
        <p14:creationId xmlns:p14="http://schemas.microsoft.com/office/powerpoint/2010/main" val="3784630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9</a:t>
            </a:fld>
            <a:endParaRPr lang="en-US"/>
          </a:p>
        </p:txBody>
      </p:sp>
    </p:spTree>
    <p:extLst>
      <p:ext uri="{BB962C8B-B14F-4D97-AF65-F5344CB8AC3E}">
        <p14:creationId xmlns:p14="http://schemas.microsoft.com/office/powerpoint/2010/main" val="165532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A49F76-E860-8543-86F6-F0FB7E06D701}" type="slidenum">
              <a:rPr lang="en-US" smtClean="0"/>
              <a:t>10</a:t>
            </a:fld>
            <a:endParaRPr lang="en-US"/>
          </a:p>
        </p:txBody>
      </p:sp>
    </p:spTree>
    <p:extLst>
      <p:ext uri="{BB962C8B-B14F-4D97-AF65-F5344CB8AC3E}">
        <p14:creationId xmlns:p14="http://schemas.microsoft.com/office/powerpoint/2010/main" val="24808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87CA-0EE6-D787-8DE3-3F014D972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E5D4E-B566-503E-A4FE-22DD80BDE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172BF6-740E-DF44-621C-AC8BB0CE07AD}"/>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DD2D0C8D-0111-0E9D-CB19-42056B6A4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A666-B4DC-63D4-81E4-E9464843C38D}"/>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138956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23CA-F190-9465-F7CE-95A3510872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C7E5D-40F1-28C5-0580-F45B9772C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8EAE9-D7E7-DE1B-48F9-1A20209731D9}"/>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8120C796-1B74-8110-DEAB-3116BECD1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F275C-0572-A758-C315-56A6A909A52E}"/>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129323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DBF95-D390-F307-D47F-46CAFB6BF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81023-B98C-FCC2-9960-6F781AE8D8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4CA51-240A-8920-5F3D-6FE08105AEE3}"/>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2078214E-F0C9-3FE8-61DF-B9949984A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57A2A-B579-0A9C-7F41-5229E35D8102}"/>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419600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635543" y="728295"/>
            <a:ext cx="5392724" cy="4272003"/>
          </a:xfrm>
          <a:prstGeom prst="rect">
            <a:avLst/>
          </a:prstGeom>
          <a:noFill/>
        </p:spPr>
        <p:txBody>
          <a:bodyPr wrap="square" lIns="0" tIns="0" rIns="0" bIns="0" rtlCol="0">
            <a:spAutoFit/>
          </a:bodyPr>
          <a:lstStyle/>
          <a:p>
            <a:pPr>
              <a:lnSpc>
                <a:spcPct val="90000"/>
              </a:lnSpc>
              <a:spcBef>
                <a:spcPts val="800"/>
              </a:spcBef>
              <a:buClr>
                <a:srgbClr val="CC0000"/>
              </a:buClr>
              <a:buSzPct val="110000"/>
            </a:pPr>
            <a:r>
              <a:rPr lang="en-US" sz="2667"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667"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800"/>
              </a:spcBef>
              <a:buClr>
                <a:srgbClr val="CC0000"/>
              </a:buClr>
              <a:buSzPct val="110000"/>
            </a:pP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800"/>
              </a:spcBef>
              <a:buClr>
                <a:srgbClr val="CC0000"/>
              </a:buClr>
              <a:buSzPct val="110000"/>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800"/>
              </a:spcBef>
              <a:buClr>
                <a:srgbClr val="CC0000"/>
              </a:buClr>
              <a:buSzPct val="110000"/>
            </a:pPr>
            <a:r>
              <a:rPr lang="en-US" sz="16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6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800"/>
              </a:spcBef>
              <a:buClr>
                <a:srgbClr val="CC0000"/>
              </a:buClr>
              <a:buSzPct val="110000"/>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7097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10763153" y="5649216"/>
            <a:ext cx="1057359" cy="7336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11298402" y="5857240"/>
            <a:ext cx="280257" cy="317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2"/>
            <a:ext cx="5486400" cy="3217732"/>
          </a:xfrm>
          <a:prstGeom prst="rect">
            <a:avLst/>
          </a:prstGeom>
        </p:spPr>
        <p:txBody>
          <a:bodyPr vert="horz" lIns="0" tIns="45720" rIns="91440" bIns="45720" rtlCol="0" anchor="b">
            <a:noAutofit/>
          </a:bodyPr>
          <a:lstStyle>
            <a:lvl1pPr algn="l" defTabSz="914309" rtl="0" eaLnBrk="1" latinLnBrk="0" hangingPunct="1">
              <a:lnSpc>
                <a:spcPct val="80000"/>
              </a:lnSpc>
              <a:spcBef>
                <a:spcPct val="0"/>
              </a:spcBef>
              <a:buNone/>
              <a:defRPr lang="en-US" sz="96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21341" y="3950830"/>
            <a:ext cx="5474659" cy="1510172"/>
          </a:xfrm>
        </p:spPr>
        <p:txBody>
          <a:bodyPr lIns="0" tIns="0" rIns="0" bIns="0">
            <a:noAutofit/>
          </a:bodyPr>
          <a:lstStyle>
            <a:lvl1pPr marL="0" indent="0" algn="l" defTabSz="121914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4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622302" y="5929648"/>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7877304" y="2469137"/>
            <a:ext cx="3701355" cy="3701355"/>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632387"/>
            <a:ext cx="948887" cy="246711"/>
          </a:xfrm>
          <a:prstGeom prst="rect">
            <a:avLst/>
          </a:prstGeom>
        </p:spPr>
      </p:pic>
    </p:spTree>
    <p:extLst>
      <p:ext uri="{BB962C8B-B14F-4D97-AF65-F5344CB8AC3E}">
        <p14:creationId xmlns:p14="http://schemas.microsoft.com/office/powerpoint/2010/main" val="405839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10935038" y="5766924"/>
            <a:ext cx="1057359" cy="7336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21341" y="3950829"/>
            <a:ext cx="5474659"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7523504" y="685800"/>
            <a:ext cx="4058896" cy="3945467"/>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gr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3674697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10935038" y="5766924"/>
            <a:ext cx="1057359" cy="7336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11298401" y="5857240"/>
            <a:ext cx="280257" cy="317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21341" y="3950829"/>
            <a:ext cx="5474659"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2584195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10935038" y="5766924"/>
            <a:ext cx="1057359" cy="73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pic>
        <p:nvPicPr>
          <p:cNvPr id="2" name="Picture 1"/>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31826" y="5928420"/>
            <a:ext cx="931047" cy="242072"/>
          </a:xfrm>
          <a:prstGeom prst="rect">
            <a:avLst/>
          </a:prstGeom>
        </p:spPr>
      </p:pic>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09600" y="3950829"/>
            <a:ext cx="5486400"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622301" y="5929647"/>
            <a:ext cx="2430780" cy="240845"/>
          </a:xfrm>
        </p:spPr>
        <p:txBody>
          <a:bodyPr tIns="0" bIns="0" anchor="b"/>
          <a:lstStyle>
            <a:lvl1pPr marL="0" indent="0">
              <a:buNone/>
              <a:defRPr sz="8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6330227" y="584200"/>
            <a:ext cx="5252173" cy="170180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164846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10935038" y="5766924"/>
            <a:ext cx="1057359" cy="73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09600" y="584201"/>
            <a:ext cx="5486400" cy="3217732"/>
          </a:xfrm>
          <a:prstGeom prst="rect">
            <a:avLst/>
          </a:prstGeom>
        </p:spPr>
        <p:txBody>
          <a:bodyPr vert="horz" lIns="0" tIns="45720" rIns="91440" bIns="45720" rtlCol="0" anchor="b">
            <a:noAutofit/>
          </a:bodyPr>
          <a:lstStyle>
            <a:lvl1pPr algn="l" defTabSz="914332" rtl="0" eaLnBrk="1" latinLnBrk="0" hangingPunct="1">
              <a:lnSpc>
                <a:spcPct val="80000"/>
              </a:lnSpc>
              <a:spcBef>
                <a:spcPct val="0"/>
              </a:spcBef>
              <a:buNone/>
              <a:defRPr lang="en-US" sz="6400" b="1" kern="1200" spc="-267"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609600" y="3950829"/>
            <a:ext cx="5486400" cy="1510172"/>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11298401" y="5857240"/>
            <a:ext cx="280257" cy="3176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622301" y="5929647"/>
            <a:ext cx="2430780" cy="240845"/>
          </a:xfrm>
        </p:spPr>
        <p:txBody>
          <a:bodyPr tIns="0" bIns="0" anchor="b"/>
          <a:lstStyle>
            <a:lvl1pPr marL="0" indent="0">
              <a:buNone/>
              <a:defRPr sz="800">
                <a:solidFill>
                  <a:schemeClr val="accent6"/>
                </a:solidFill>
              </a:defRPr>
            </a:lvl1pPr>
          </a:lstStyle>
          <a:p>
            <a:pPr lvl="0"/>
            <a:r>
              <a:rPr lang="en-US" dirty="0"/>
              <a:t>Optional small text </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31826" y="5928420"/>
            <a:ext cx="931047" cy="242072"/>
          </a:xfrm>
          <a:prstGeom prst="rect">
            <a:avLst/>
          </a:prstGeom>
        </p:spPr>
      </p:pic>
    </p:spTree>
    <p:extLst>
      <p:ext uri="{BB962C8B-B14F-4D97-AF65-F5344CB8AC3E}">
        <p14:creationId xmlns:p14="http://schemas.microsoft.com/office/powerpoint/2010/main" val="1935654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1156951" y="5778500"/>
            <a:ext cx="673100" cy="66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610556" y="584200"/>
            <a:ext cx="4875845" cy="1185333"/>
          </a:xfrm>
          <a:prstGeom prst="rect">
            <a:avLst/>
          </a:prstGeom>
        </p:spPr>
        <p:txBody>
          <a:bodyPr vert="horz" lIns="0" tIns="0" rIns="0" bIns="0" rtlCol="0" anchor="t">
            <a:noAutofit/>
          </a:bodyPr>
          <a:lstStyle>
            <a:lvl1pPr marL="0" algn="l" defTabSz="1219170" rtl="0" eaLnBrk="1" latinLnBrk="0" hangingPunct="1">
              <a:lnSpc>
                <a:spcPct val="80000"/>
              </a:lnSpc>
              <a:spcBef>
                <a:spcPct val="0"/>
              </a:spcBef>
              <a:buNone/>
              <a:defRPr lang="en-US" sz="5333" b="1" kern="0" spc="-267"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614680" y="1995792"/>
            <a:ext cx="4876800" cy="895349"/>
          </a:xfrm>
        </p:spPr>
        <p:txBody>
          <a:bodyPr anchor="t"/>
          <a:lstStyle>
            <a:lvl1pPr marL="0" indent="0">
              <a:buNone/>
              <a:defRPr sz="1467">
                <a:solidFill>
                  <a:schemeClr val="accent5"/>
                </a:solidFill>
              </a:defRPr>
            </a:lvl1pPr>
            <a:lvl2pPr>
              <a:defRPr sz="1600"/>
            </a:lvl2pPr>
            <a:lvl3pPr>
              <a:defRPr sz="1600"/>
            </a:lvl3pPr>
            <a:lvl4pPr>
              <a:defRPr sz="1600"/>
            </a:lvl4pPr>
            <a:lvl5pPr>
              <a:defRPr sz="16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11006490" y="584200"/>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242227447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11156951" y="5778500"/>
            <a:ext cx="673100" cy="660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610556" y="584200"/>
            <a:ext cx="4875845" cy="1185333"/>
          </a:xfrm>
          <a:prstGeom prst="rect">
            <a:avLst/>
          </a:prstGeom>
        </p:spPr>
        <p:txBody>
          <a:bodyPr vert="horz" lIns="0" tIns="0" rIns="0" bIns="0" rtlCol="0" anchor="t">
            <a:noAutofit/>
          </a:bodyPr>
          <a:lstStyle>
            <a:lvl1pPr marL="0" algn="l" defTabSz="1219170" rtl="0" eaLnBrk="1" latinLnBrk="0" hangingPunct="1">
              <a:lnSpc>
                <a:spcPct val="80000"/>
              </a:lnSpc>
              <a:spcBef>
                <a:spcPct val="0"/>
              </a:spcBef>
              <a:buNone/>
              <a:defRPr lang="en-US" sz="5333" b="1" kern="0" spc="-267"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614680" y="1995792"/>
            <a:ext cx="4876800" cy="895349"/>
          </a:xfrm>
        </p:spPr>
        <p:txBody>
          <a:bodyPr anchor="t"/>
          <a:lstStyle>
            <a:lvl1pPr marL="0" indent="0">
              <a:buNone/>
              <a:defRPr sz="1467">
                <a:solidFill>
                  <a:schemeClr val="accent4"/>
                </a:solidFill>
              </a:defRPr>
            </a:lvl1pPr>
            <a:lvl2pPr>
              <a:defRPr sz="1600"/>
            </a:lvl2pPr>
            <a:lvl3pPr>
              <a:defRPr sz="1600"/>
            </a:lvl3pPr>
            <a:lvl4pPr>
              <a:defRPr sz="1600"/>
            </a:lvl4pPr>
            <a:lvl5pPr>
              <a:defRPr sz="16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11006490" y="584200"/>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26257" y="5931038"/>
            <a:ext cx="948887" cy="246711"/>
          </a:xfrm>
          <a:prstGeom prst="rect">
            <a:avLst/>
          </a:prstGeom>
        </p:spPr>
      </p:pic>
    </p:spTree>
    <p:extLst>
      <p:ext uri="{BB962C8B-B14F-4D97-AF65-F5344CB8AC3E}">
        <p14:creationId xmlns:p14="http://schemas.microsoft.com/office/powerpoint/2010/main" val="94414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7F18-CD0A-45DF-0F93-78BCFA77DB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99759-A6D7-758A-4587-E4FC324C7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E719D-1764-6353-3C7F-581899251924}"/>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55FD3841-60C0-381F-F938-0F6FCBA0C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E11BB-0057-E3E7-448A-F56CA6731FB8}"/>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2821500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11298400" y="5778501"/>
            <a:ext cx="353851" cy="520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622301" y="5929647"/>
            <a:ext cx="2430780" cy="240845"/>
          </a:xfrm>
        </p:spPr>
        <p:txBody>
          <a:bodyPr tIns="0" bIns="0" anchor="b"/>
          <a:lstStyle>
            <a:lvl1pPr marL="0" indent="0">
              <a:buNone/>
              <a:defRPr sz="8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610556" y="584200"/>
            <a:ext cx="4875845" cy="1185333"/>
          </a:xfrm>
          <a:prstGeom prst="rect">
            <a:avLst/>
          </a:prstGeom>
        </p:spPr>
        <p:txBody>
          <a:bodyPr vert="horz" lIns="0" tIns="0" rIns="0" bIns="0" rtlCol="0" anchor="t">
            <a:noAutofit/>
          </a:bodyPr>
          <a:lstStyle>
            <a:lvl1pPr marL="0" algn="l" defTabSz="1219170" rtl="0" eaLnBrk="1" latinLnBrk="0" hangingPunct="1">
              <a:lnSpc>
                <a:spcPct val="80000"/>
              </a:lnSpc>
              <a:spcBef>
                <a:spcPct val="0"/>
              </a:spcBef>
              <a:buNone/>
              <a:defRPr lang="en-US" sz="5333" b="1" kern="0" spc="-267"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614680" y="1995792"/>
            <a:ext cx="4876800" cy="895349"/>
          </a:xfrm>
        </p:spPr>
        <p:txBody>
          <a:bodyPr anchor="t"/>
          <a:lstStyle>
            <a:lvl1pPr marL="0" indent="0">
              <a:buNone/>
              <a:defRPr sz="1467">
                <a:solidFill>
                  <a:schemeClr val="accent6"/>
                </a:solidFill>
              </a:defRPr>
            </a:lvl1pPr>
            <a:lvl2pPr>
              <a:defRPr sz="1600"/>
            </a:lvl2pPr>
            <a:lvl3pPr>
              <a:defRPr sz="1600"/>
            </a:lvl3pPr>
            <a:lvl4pPr>
              <a:defRPr sz="1600"/>
            </a:lvl4pPr>
            <a:lvl5pPr>
              <a:defRPr sz="1600"/>
            </a:lvl5pPr>
          </a:lstStyle>
          <a:p>
            <a:pPr lvl="0"/>
            <a:r>
              <a:rPr lang="en-US" dirty="0"/>
              <a:t>Enter text here</a:t>
            </a:r>
            <a:endParaRPr lang="en-GB" dirty="0"/>
          </a:p>
        </p:txBody>
      </p:sp>
      <p:sp>
        <p:nvSpPr>
          <p:cNvPr id="14" name="Freeform 5"/>
          <p:cNvSpPr>
            <a:spLocks/>
          </p:cNvSpPr>
          <p:nvPr userDrawn="1"/>
        </p:nvSpPr>
        <p:spPr bwMode="auto">
          <a:xfrm>
            <a:off x="11006490" y="584200"/>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631826" y="5928420"/>
            <a:ext cx="931047" cy="242072"/>
          </a:xfrm>
          <a:prstGeom prst="rect">
            <a:avLst/>
          </a:prstGeom>
        </p:spPr>
      </p:pic>
    </p:spTree>
    <p:extLst>
      <p:ext uri="{BB962C8B-B14F-4D97-AF65-F5344CB8AC3E}">
        <p14:creationId xmlns:p14="http://schemas.microsoft.com/office/powerpoint/2010/main" val="3830640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12192000" cy="68580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230712" lvl="0" indent="-230712" algn="ctr"/>
            <a:r>
              <a:rPr lang="en-US"/>
              <a:t>Click icon to add picture</a:t>
            </a:r>
          </a:p>
        </p:txBody>
      </p:sp>
      <p:sp>
        <p:nvSpPr>
          <p:cNvPr id="3" name="Title Placeholder 1"/>
          <p:cNvSpPr>
            <a:spLocks noGrp="1"/>
          </p:cNvSpPr>
          <p:nvPr>
            <p:ph type="title" hasCustomPrompt="1"/>
          </p:nvPr>
        </p:nvSpPr>
        <p:spPr>
          <a:xfrm>
            <a:off x="622469" y="584201"/>
            <a:ext cx="4391491" cy="3083004"/>
          </a:xfrm>
          <a:prstGeom prst="rect">
            <a:avLst/>
          </a:prstGeom>
        </p:spPr>
        <p:txBody>
          <a:bodyPr vert="horz" lIns="0" tIns="0" rIns="91440" bIns="45720" rtlCol="0" anchor="t">
            <a:noAutofit/>
          </a:bodyPr>
          <a:lstStyle>
            <a:lvl1pPr marL="0" algn="l" defTabSz="1219170" rtl="0" eaLnBrk="1" latinLnBrk="0" hangingPunct="1">
              <a:lnSpc>
                <a:spcPct val="80000"/>
              </a:lnSpc>
              <a:spcBef>
                <a:spcPct val="0"/>
              </a:spcBef>
              <a:buNone/>
              <a:defRPr lang="en-US" sz="5333" b="1" kern="0" spc="-20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449937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584201"/>
            <a:ext cx="4391491" cy="3083004"/>
          </a:xfrm>
          <a:prstGeom prst="rect">
            <a:avLst/>
          </a:prstGeom>
        </p:spPr>
        <p:txBody>
          <a:bodyPr vert="horz" lIns="0" tIns="0" rIns="0" bIns="0" rtlCol="0" anchor="t">
            <a:noAutofit/>
          </a:bodyPr>
          <a:lstStyle>
            <a:lvl1pPr marL="0" algn="l" defTabSz="1219170" rtl="0" eaLnBrk="1" latinLnBrk="0" hangingPunct="1">
              <a:lnSpc>
                <a:spcPct val="90000"/>
              </a:lnSpc>
              <a:spcBef>
                <a:spcPct val="0"/>
              </a:spcBef>
              <a:buNone/>
              <a:defRPr lang="en-US" sz="4800" b="1" kern="0" spc="-20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6095999" y="691245"/>
            <a:ext cx="4411407" cy="2950628"/>
          </a:xfrm>
        </p:spPr>
        <p:txBody>
          <a:bodyPr tIns="0" bIns="0"/>
          <a:lstStyle>
            <a:lvl1pPr marL="0" indent="0">
              <a:buNone/>
              <a:defRPr sz="2133" baseline="0">
                <a:solidFill>
                  <a:schemeClr val="accent6"/>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10981691" y="6080196"/>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185177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584201"/>
            <a:ext cx="4300051" cy="3083004"/>
          </a:xfrm>
          <a:prstGeom prst="rect">
            <a:avLst/>
          </a:prstGeom>
        </p:spPr>
        <p:txBody>
          <a:bodyPr vert="horz" lIns="0" tIns="0" rIns="0" bIns="0" rtlCol="0" anchor="t">
            <a:noAutofit/>
          </a:bodyPr>
          <a:lstStyle>
            <a:lvl1pPr marL="0" algn="l" defTabSz="1219170" rtl="0" eaLnBrk="1" latinLnBrk="0" hangingPunct="1">
              <a:lnSpc>
                <a:spcPct val="90000"/>
              </a:lnSpc>
              <a:spcBef>
                <a:spcPct val="0"/>
              </a:spcBef>
              <a:buNone/>
              <a:defRPr lang="en-US" sz="4800" b="1" kern="0" spc="-20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6115664" y="691245"/>
            <a:ext cx="4356845" cy="3341913"/>
          </a:xfrm>
        </p:spPr>
        <p:txBody>
          <a:bodyPr tIns="0" bIns="0" anchor="t"/>
          <a:lstStyle>
            <a:lvl1pPr marL="0" indent="0" algn="l" defTabSz="1219170" rtl="0" eaLnBrk="1" latinLnBrk="0" hangingPunct="1">
              <a:lnSpc>
                <a:spcPct val="100000"/>
              </a:lnSpc>
              <a:spcBef>
                <a:spcPts val="1000"/>
              </a:spcBef>
              <a:buClr>
                <a:schemeClr val="accent2"/>
              </a:buClr>
              <a:buSzPct val="110000"/>
              <a:buFont typeface="Wingdings" panose="05000000000000000000" pitchFamily="2" charset="2"/>
              <a:buNone/>
              <a:defRPr lang="en-US" sz="2133" kern="1200" spc="0" baseline="0" dirty="0" smtClean="0">
                <a:solidFill>
                  <a:schemeClr val="accent4"/>
                </a:solidFill>
                <a:latin typeface="+mj-lt"/>
                <a:ea typeface="+mn-ea"/>
                <a:cs typeface="Segoe UI" panose="020B0502040204020203" pitchFamily="34" charset="0"/>
              </a:defRPr>
            </a:lvl1pPr>
            <a:lvl2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US" sz="2133" kern="1200" spc="107" baseline="0" dirty="0" smtClean="0">
                <a:solidFill>
                  <a:schemeClr val="accent6"/>
                </a:solidFill>
                <a:latin typeface="+mj-lt"/>
                <a:ea typeface="+mn-ea"/>
                <a:cs typeface="Segoe UI" panose="020B0502040204020203" pitchFamily="34" charset="0"/>
              </a:defRPr>
            </a:lvl2pPr>
            <a:lvl3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US" sz="2133" kern="1200" spc="107" baseline="0" dirty="0" smtClean="0">
                <a:solidFill>
                  <a:schemeClr val="accent6"/>
                </a:solidFill>
                <a:latin typeface="+mj-lt"/>
                <a:ea typeface="+mn-ea"/>
                <a:cs typeface="Segoe UI" panose="020B0502040204020203" pitchFamily="34" charset="0"/>
              </a:defRPr>
            </a:lvl3pPr>
            <a:lvl4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US" sz="2133" kern="1200" spc="107" baseline="0" dirty="0" smtClean="0">
                <a:solidFill>
                  <a:schemeClr val="accent6"/>
                </a:solidFill>
                <a:latin typeface="+mj-lt"/>
                <a:ea typeface="+mn-ea"/>
                <a:cs typeface="Segoe UI" panose="020B0502040204020203" pitchFamily="34" charset="0"/>
              </a:defRPr>
            </a:lvl4pPr>
            <a:lvl5pPr marL="0" indent="0" algn="l" defTabSz="1219170" rtl="0" eaLnBrk="1" latinLnBrk="0" hangingPunct="1">
              <a:lnSpc>
                <a:spcPct val="150000"/>
              </a:lnSpc>
              <a:spcBef>
                <a:spcPts val="0"/>
              </a:spcBef>
              <a:buClr>
                <a:schemeClr val="accent2"/>
              </a:buClr>
              <a:buSzPct val="110000"/>
              <a:buFont typeface="Wingdings" panose="05000000000000000000" pitchFamily="2" charset="2"/>
              <a:buNone/>
              <a:defRPr lang="en-GB" sz="2133" kern="1200" spc="107"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10981691" y="6080197"/>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622301" y="6137835"/>
            <a:ext cx="2430780" cy="141941"/>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590023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2585028"/>
            <a:ext cx="8528457" cy="1687945"/>
          </a:xfrm>
          <a:prstGeom prst="rect">
            <a:avLst/>
          </a:prstGeom>
        </p:spPr>
        <p:txBody>
          <a:bodyPr vert="horz" lIns="0" tIns="0" rIns="0" bIns="0" rtlCol="0" anchor="t">
            <a:noAutofit/>
          </a:bodyPr>
          <a:lstStyle>
            <a:lvl1pPr marL="0" algn="l" defTabSz="1219170" rtl="0" eaLnBrk="1" latinLnBrk="0" hangingPunct="1">
              <a:lnSpc>
                <a:spcPct val="90000"/>
              </a:lnSpc>
              <a:spcBef>
                <a:spcPct val="0"/>
              </a:spcBef>
              <a:buNone/>
              <a:defRPr lang="en-US" sz="5867" b="1" kern="0" spc="-20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622300" y="4377267"/>
            <a:ext cx="8528051" cy="1316567"/>
          </a:xfrm>
        </p:spPr>
        <p:txBody>
          <a:bodyPr/>
          <a:lstStyle>
            <a:lvl1pPr marL="457189" indent="-457189">
              <a:lnSpc>
                <a:spcPct val="100000"/>
              </a:lnSpc>
              <a:spcBef>
                <a:spcPts val="1000"/>
              </a:spcBef>
              <a:buClr>
                <a:schemeClr val="accent4"/>
              </a:buClr>
              <a:buAutoNum type="arabicParenR"/>
              <a:defRPr/>
            </a:lvl1pPr>
          </a:lstStyle>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p:txBody>
      </p:sp>
      <p:sp>
        <p:nvSpPr>
          <p:cNvPr id="4" name="TextBox 3"/>
          <p:cNvSpPr txBox="1"/>
          <p:nvPr userDrawn="1"/>
        </p:nvSpPr>
        <p:spPr>
          <a:xfrm>
            <a:off x="10981691" y="6080197"/>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622301" y="6137835"/>
            <a:ext cx="2430780" cy="141941"/>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9974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22469" y="2585028"/>
            <a:ext cx="8528457" cy="1687945"/>
          </a:xfrm>
          <a:prstGeom prst="rect">
            <a:avLst/>
          </a:prstGeom>
        </p:spPr>
        <p:txBody>
          <a:bodyPr vert="horz" lIns="0" tIns="0" rIns="0" bIns="0" rtlCol="0" anchor="b">
            <a:noAutofit/>
          </a:bodyPr>
          <a:lstStyle>
            <a:lvl1pPr marL="0" algn="l" defTabSz="1219170" rtl="0" eaLnBrk="1" latinLnBrk="0" hangingPunct="1">
              <a:lnSpc>
                <a:spcPct val="90000"/>
              </a:lnSpc>
              <a:spcBef>
                <a:spcPct val="0"/>
              </a:spcBef>
              <a:buNone/>
              <a:defRPr lang="en-US" sz="5867" b="1" kern="0" spc="-20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622300" y="4377267"/>
            <a:ext cx="8528051" cy="1316567"/>
          </a:xfrm>
        </p:spPr>
        <p:txBody>
          <a:bodyPr/>
          <a:lstStyle>
            <a:lvl1pPr marL="457189" indent="-457189">
              <a:lnSpc>
                <a:spcPct val="100000"/>
              </a:lnSpc>
              <a:spcBef>
                <a:spcPts val="100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a:p>
            <a:pPr marL="342900" indent="-342900">
              <a:lnSpc>
                <a:spcPct val="100000"/>
              </a:lnSpc>
              <a:spcBef>
                <a:spcPts val="750"/>
              </a:spcBef>
              <a:buAutoNum type="arabicParenR"/>
            </a:pPr>
            <a:r>
              <a:rPr lang="en-US" sz="1600" b="0" spc="0" baseline="0" dirty="0">
                <a:solidFill>
                  <a:schemeClr val="accent4"/>
                </a:solidFill>
              </a:rPr>
              <a:t>Agenda item</a:t>
            </a:r>
          </a:p>
        </p:txBody>
      </p:sp>
      <p:sp>
        <p:nvSpPr>
          <p:cNvPr id="4" name="TextBox 3"/>
          <p:cNvSpPr txBox="1"/>
          <p:nvPr userDrawn="1"/>
        </p:nvSpPr>
        <p:spPr>
          <a:xfrm>
            <a:off x="10981691" y="6080197"/>
            <a:ext cx="599515"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endParaRPr lang="en-GB" sz="8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622301" y="6149787"/>
            <a:ext cx="2430780" cy="129988"/>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16225484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620250" y="1192987"/>
            <a:ext cx="10959623" cy="227755"/>
          </a:xfrm>
        </p:spPr>
        <p:txBody>
          <a:bodyPr tIns="0"/>
          <a:lstStyle>
            <a:lvl1pPr marL="0" indent="0">
              <a:buNone/>
              <a:defRPr lang="en-US" sz="1467" kern="1200" spc="0" baseline="0" dirty="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620184" y="584200"/>
            <a:ext cx="10962216" cy="491067"/>
          </a:xfrm>
        </p:spPr>
        <p:txBody>
          <a:bodyPr tIns="0" bIns="0"/>
          <a:lstStyle>
            <a:lvl1pPr marL="0" indent="0">
              <a:spcBef>
                <a:spcPts val="0"/>
              </a:spcBef>
              <a:buNone/>
              <a:defRPr sz="3200" b="1" spc="-93"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622301" y="6155765"/>
            <a:ext cx="2430780" cy="124011"/>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622301" y="1608667"/>
            <a:ext cx="10960100" cy="3761317"/>
          </a:xfrm>
        </p:spPr>
        <p:txBody>
          <a:bodyPr/>
          <a:lstStyle>
            <a:lvl1pPr>
              <a:defRPr sz="1400">
                <a:solidFill>
                  <a:schemeClr val="accent5"/>
                </a:solidFill>
              </a:defRPr>
            </a:lvl1pPr>
            <a:lvl2pPr>
              <a:defRPr sz="1333">
                <a:solidFill>
                  <a:schemeClr val="accent5"/>
                </a:solidFill>
              </a:defRPr>
            </a:lvl2pPr>
            <a:lvl3pPr>
              <a:defRPr sz="1200">
                <a:solidFill>
                  <a:schemeClr val="accent5"/>
                </a:solidFill>
              </a:defRPr>
            </a:lvl3pPr>
            <a:lvl4pPr>
              <a:defRPr sz="1067">
                <a:solidFill>
                  <a:schemeClr val="accent5"/>
                </a:solidFill>
              </a:defRPr>
            </a:lvl4pPr>
            <a:lvl5pPr>
              <a:defRPr sz="1067">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13904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620184" y="584200"/>
            <a:ext cx="10962216" cy="491067"/>
          </a:xfrm>
        </p:spPr>
        <p:txBody>
          <a:bodyPr tIns="0" bIns="0"/>
          <a:lstStyle>
            <a:lvl1pPr marL="0" indent="0">
              <a:spcBef>
                <a:spcPts val="0"/>
              </a:spcBef>
              <a:buNone/>
              <a:defRPr sz="3200" b="1" spc="-93"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620250" y="1192987"/>
            <a:ext cx="10959623" cy="227755"/>
          </a:xfrm>
        </p:spPr>
        <p:txBody>
          <a:bodyPr tIns="0"/>
          <a:lstStyle>
            <a:lvl1pPr marL="0" indent="0">
              <a:buNone/>
              <a:defRPr lang="en-US" sz="1467" kern="1200" spc="0" baseline="0" dirty="0">
                <a:solidFill>
                  <a:schemeClr val="accent4"/>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622301" y="6149787"/>
            <a:ext cx="2430780" cy="129988"/>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622301" y="1608667"/>
            <a:ext cx="10960100" cy="3761317"/>
          </a:xfrm>
        </p:spPr>
        <p:txBody>
          <a:bodyPr/>
          <a:lstStyle>
            <a:lvl1pPr>
              <a:defRPr sz="1400"/>
            </a:lvl1pPr>
            <a:lvl2pPr>
              <a:defRPr sz="1333"/>
            </a:lvl2pPr>
            <a:lvl3pPr>
              <a:defRPr sz="1200"/>
            </a:lvl3pPr>
            <a:lvl4pPr>
              <a:defRPr sz="1067"/>
            </a:lvl4pPr>
            <a:lvl5pPr>
              <a:defRPr sz="106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34136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620184" y="584200"/>
            <a:ext cx="10962216" cy="491067"/>
          </a:xfrm>
        </p:spPr>
        <p:txBody>
          <a:bodyPr tIns="0" bIns="0"/>
          <a:lstStyle>
            <a:lvl1pPr marL="0" indent="0">
              <a:spcBef>
                <a:spcPts val="0"/>
              </a:spcBef>
              <a:buNone/>
              <a:defRPr sz="3200" b="1" spc="-93"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620250" y="1192987"/>
            <a:ext cx="10959623" cy="227755"/>
          </a:xfrm>
        </p:spPr>
        <p:txBody>
          <a:bodyPr tIns="0"/>
          <a:lstStyle>
            <a:lvl1pPr marL="0" indent="0">
              <a:buNone/>
              <a:defRPr lang="en-US" sz="1467" kern="1200" spc="0" baseline="0" dirty="0">
                <a:solidFill>
                  <a:schemeClr val="accent6"/>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622301" y="6149787"/>
            <a:ext cx="2430780" cy="129988"/>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622301" y="1608667"/>
            <a:ext cx="10960100" cy="3761317"/>
          </a:xfrm>
        </p:spPr>
        <p:txBody>
          <a:bodyPr/>
          <a:lstStyle>
            <a:lvl1pPr>
              <a:defRPr sz="1400">
                <a:solidFill>
                  <a:schemeClr val="accent6"/>
                </a:solidFill>
              </a:defRPr>
            </a:lvl1pPr>
            <a:lvl2pPr>
              <a:defRPr sz="1333">
                <a:solidFill>
                  <a:schemeClr val="accent6"/>
                </a:solidFill>
              </a:defRPr>
            </a:lvl2pPr>
            <a:lvl3pPr>
              <a:defRPr sz="1200">
                <a:solidFill>
                  <a:schemeClr val="accent6"/>
                </a:solidFill>
              </a:defRPr>
            </a:lvl3pPr>
            <a:lvl4pPr>
              <a:defRPr sz="1067">
                <a:solidFill>
                  <a:schemeClr val="accent6"/>
                </a:solidFill>
              </a:defRPr>
            </a:lvl4pPr>
            <a:lvl5pPr>
              <a:defRPr sz="1067">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33825152"/>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619325" y="1984183"/>
            <a:ext cx="3032880" cy="4082895"/>
          </a:xfrm>
        </p:spPr>
        <p:txBody>
          <a:bodyPr tIns="0"/>
          <a:lstStyle>
            <a:lvl1pPr marL="0" indent="0">
              <a:lnSpc>
                <a:spcPct val="150000"/>
              </a:lnSpc>
              <a:buNone/>
              <a:defRPr lang="en-US" sz="1467" kern="1200" spc="0" baseline="0" dirty="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619325" y="588298"/>
            <a:ext cx="4364156" cy="1266477"/>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622301" y="6161741"/>
            <a:ext cx="2430780" cy="118035"/>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57969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285C-B545-A52E-FF89-AF9E72969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56C7B-0EBF-C77E-882D-4DFB06AB78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A22F7-E074-B4B5-0B7F-4EB662D03AC2}"/>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E88892BB-E8FA-35CA-6DC6-1C2D5CDA7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31647-2CEB-EDC4-A6D5-284A55CE787F}"/>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857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619325" y="588298"/>
            <a:ext cx="4364156" cy="1266477"/>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619325" y="1984183"/>
            <a:ext cx="3032880" cy="4082895"/>
          </a:xfrm>
        </p:spPr>
        <p:txBody>
          <a:bodyPr tIns="0"/>
          <a:lstStyle>
            <a:lvl1pPr marL="0" indent="0">
              <a:lnSpc>
                <a:spcPct val="150000"/>
              </a:lnSpc>
              <a:buNone/>
              <a:defRPr lang="en-US" sz="1467" kern="1200" spc="0" baseline="0" dirty="0">
                <a:solidFill>
                  <a:schemeClr val="accent4"/>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36126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619325" y="584200"/>
            <a:ext cx="4364156" cy="1266477"/>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619325" y="1984183"/>
            <a:ext cx="3032880" cy="4082895"/>
          </a:xfrm>
        </p:spPr>
        <p:txBody>
          <a:bodyPr tIns="0"/>
          <a:lstStyle>
            <a:lvl1pPr marL="0" indent="0">
              <a:lnSpc>
                <a:spcPct val="150000"/>
              </a:lnSpc>
              <a:buNone/>
              <a:defRPr lang="en-US" sz="1467" kern="1200" spc="0" baseline="0" dirty="0">
                <a:solidFill>
                  <a:schemeClr val="accent6"/>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88469234"/>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109971" y="584201"/>
            <a:ext cx="4261696" cy="4671484"/>
          </a:xfrm>
        </p:spPr>
        <p:txBody>
          <a:bodyPr tIns="0" bIns="0"/>
          <a:lstStyle>
            <a:lvl1pPr marL="0" indent="0" algn="l" defTabSz="1219170" rtl="0" eaLnBrk="1" latinLnBrk="0" hangingPunct="1">
              <a:lnSpc>
                <a:spcPct val="100000"/>
              </a:lnSpc>
              <a:spcBef>
                <a:spcPts val="1600"/>
              </a:spcBef>
              <a:buClr>
                <a:schemeClr val="accent2"/>
              </a:buClr>
              <a:buSzPct val="110000"/>
              <a:buFont typeface="Wingdings" panose="05000000000000000000" pitchFamily="2" charset="2"/>
              <a:buNone/>
              <a:defRPr lang="en-US" sz="2133" kern="1200" spc="0" baseline="0" dirty="0" smtClean="0">
                <a:solidFill>
                  <a:schemeClr val="accent6"/>
                </a:solidFill>
                <a:latin typeface="+mj-lt"/>
                <a:ea typeface="+mn-ea"/>
                <a:cs typeface="Segoe UI" panose="020B0502040204020203" pitchFamily="34" charset="0"/>
              </a:defRPr>
            </a:lvl1pPr>
            <a:lvl2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2pPr>
            <a:lvl3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3pPr>
            <a:lvl4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4pPr>
            <a:lvl5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GB" sz="24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619808" y="584200"/>
            <a:ext cx="4074112" cy="2975960"/>
          </a:xfrm>
        </p:spPr>
        <p:txBody>
          <a:bodyPr tIns="0" bIns="0"/>
          <a:lstStyle>
            <a:lvl1pPr marL="0" indent="0" algn="l" defTabSz="1219170" rtl="0" eaLnBrk="1" latinLnBrk="0" hangingPunct="1">
              <a:lnSpc>
                <a:spcPct val="90000"/>
              </a:lnSpc>
              <a:spcBef>
                <a:spcPct val="0"/>
              </a:spcBef>
              <a:buNone/>
              <a:defRPr lang="en-GB" sz="4267" b="1" kern="0" spc="-200" baseline="0" dirty="0">
                <a:solidFill>
                  <a:schemeClr val="tx1"/>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121917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21230967"/>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6109971" y="584201"/>
            <a:ext cx="4261696" cy="4671484"/>
          </a:xfrm>
        </p:spPr>
        <p:txBody>
          <a:bodyPr tIns="0" bIns="0"/>
          <a:lstStyle>
            <a:lvl1pPr marL="0" indent="0" algn="l" defTabSz="1219170" rtl="0" eaLnBrk="1" latinLnBrk="0" hangingPunct="1">
              <a:lnSpc>
                <a:spcPct val="100000"/>
              </a:lnSpc>
              <a:spcBef>
                <a:spcPts val="1600"/>
              </a:spcBef>
              <a:buClr>
                <a:schemeClr val="accent2"/>
              </a:buClr>
              <a:buSzPct val="110000"/>
              <a:buFont typeface="Wingdings" panose="05000000000000000000" pitchFamily="2" charset="2"/>
              <a:buNone/>
              <a:defRPr lang="en-US" sz="2133" kern="1200" spc="0" baseline="0" dirty="0" smtClean="0">
                <a:solidFill>
                  <a:schemeClr val="accent4"/>
                </a:solidFill>
                <a:latin typeface="+mj-lt"/>
                <a:ea typeface="+mn-ea"/>
                <a:cs typeface="Segoe UI" panose="020B0502040204020203" pitchFamily="34" charset="0"/>
              </a:defRPr>
            </a:lvl1pPr>
            <a:lvl2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2pPr>
            <a:lvl3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3pPr>
            <a:lvl4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4pPr>
            <a:lvl5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GB" sz="24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619808" y="584200"/>
            <a:ext cx="4074112" cy="2975960"/>
          </a:xfrm>
        </p:spPr>
        <p:txBody>
          <a:bodyPr tIns="0" bIns="0"/>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984974174"/>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6109971" y="584201"/>
            <a:ext cx="4261696" cy="4671484"/>
          </a:xfrm>
        </p:spPr>
        <p:txBody>
          <a:bodyPr tIns="0" bIns="0"/>
          <a:lstStyle>
            <a:lvl1pPr marL="0" indent="0" algn="l" defTabSz="1219170" rtl="0" eaLnBrk="1" latinLnBrk="0" hangingPunct="1">
              <a:lnSpc>
                <a:spcPct val="100000"/>
              </a:lnSpc>
              <a:spcBef>
                <a:spcPts val="1600"/>
              </a:spcBef>
              <a:buClr>
                <a:schemeClr val="accent2"/>
              </a:buClr>
              <a:buSzPct val="110000"/>
              <a:buFont typeface="Wingdings" panose="05000000000000000000" pitchFamily="2" charset="2"/>
              <a:buNone/>
              <a:defRPr lang="en-US" sz="2133" kern="1200" spc="0" baseline="0" dirty="0" smtClean="0">
                <a:solidFill>
                  <a:schemeClr val="accent5"/>
                </a:solidFill>
                <a:latin typeface="+mj-lt"/>
                <a:ea typeface="+mn-ea"/>
                <a:cs typeface="Segoe UI" panose="020B0502040204020203" pitchFamily="34" charset="0"/>
              </a:defRPr>
            </a:lvl1pPr>
            <a:lvl2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2pPr>
            <a:lvl3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3pPr>
            <a:lvl4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US" sz="2400" kern="1200" spc="0" baseline="0" dirty="0" smtClean="0">
                <a:solidFill>
                  <a:schemeClr val="tx1"/>
                </a:solidFill>
                <a:latin typeface="+mj-lt"/>
                <a:ea typeface="+mn-ea"/>
                <a:cs typeface="Segoe UI" panose="020B0502040204020203" pitchFamily="34" charset="0"/>
              </a:defRPr>
            </a:lvl4pPr>
            <a:lvl5pPr marL="0" indent="0" algn="l" defTabSz="1219170" rtl="0" eaLnBrk="1" latinLnBrk="0" hangingPunct="1">
              <a:lnSpc>
                <a:spcPts val="2880"/>
              </a:lnSpc>
              <a:spcBef>
                <a:spcPts val="1600"/>
              </a:spcBef>
              <a:buClr>
                <a:schemeClr val="accent2"/>
              </a:buClr>
              <a:buSzPct val="110000"/>
              <a:buFont typeface="Wingdings" panose="05000000000000000000" pitchFamily="2" charset="2"/>
              <a:buNone/>
              <a:defRPr lang="en-GB" sz="24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619808" y="584200"/>
            <a:ext cx="4074112" cy="2975960"/>
          </a:xfrm>
        </p:spPr>
        <p:txBody>
          <a:bodyPr tIns="0" bIns="0"/>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50631209"/>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230712" lvl="0" indent="-230712" algn="ctr"/>
            <a:r>
              <a:rPr lang="en-US"/>
              <a:t>Click icon to add picture</a:t>
            </a:r>
          </a:p>
        </p:txBody>
      </p:sp>
    </p:spTree>
    <p:extLst>
      <p:ext uri="{BB962C8B-B14F-4D97-AF65-F5344CB8AC3E}">
        <p14:creationId xmlns:p14="http://schemas.microsoft.com/office/powerpoint/2010/main" val="9418617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230712" lvl="0" indent="-230712" algn="ctr"/>
            <a:r>
              <a:rPr lang="en-US" dirty="0"/>
              <a:t>Click icon to add picture</a:t>
            </a:r>
          </a:p>
        </p:txBody>
      </p:sp>
      <p:sp>
        <p:nvSpPr>
          <p:cNvPr id="10" name="Text Placeholder 4"/>
          <p:cNvSpPr>
            <a:spLocks noGrp="1"/>
          </p:cNvSpPr>
          <p:nvPr>
            <p:ph type="body" sz="quarter" idx="16"/>
          </p:nvPr>
        </p:nvSpPr>
        <p:spPr>
          <a:xfrm>
            <a:off x="619325" y="1969707"/>
            <a:ext cx="4364155" cy="1129940"/>
          </a:xfrm>
        </p:spPr>
        <p:txBody>
          <a:bodyPr tIns="0"/>
          <a:lstStyle>
            <a:lvl1pPr marL="0" indent="0">
              <a:lnSpc>
                <a:spcPct val="15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619325" y="584201"/>
            <a:ext cx="4364156" cy="1211580"/>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469735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6764478" y="2649690"/>
            <a:ext cx="3079119" cy="2019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7383288" y="1422400"/>
            <a:ext cx="4200237" cy="2654557"/>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230712" lvl="0" indent="-230712" algn="ctr"/>
            <a:r>
              <a:rPr lang="en-US" dirty="0"/>
              <a:t>Click icon to add picture</a:t>
            </a:r>
          </a:p>
        </p:txBody>
      </p:sp>
      <p:sp>
        <p:nvSpPr>
          <p:cNvPr id="11" name="Text Placeholder 7"/>
          <p:cNvSpPr>
            <a:spLocks noGrp="1"/>
          </p:cNvSpPr>
          <p:nvPr>
            <p:ph type="body" sz="quarter" idx="11" hasCustomPrompt="1"/>
          </p:nvPr>
        </p:nvSpPr>
        <p:spPr>
          <a:xfrm>
            <a:off x="619325" y="584201"/>
            <a:ext cx="4364156" cy="5422152"/>
          </a:xfrm>
        </p:spPr>
        <p:txBody>
          <a:bodyPr tIns="0" bIns="0" anchor="t"/>
          <a:lstStyle>
            <a:lvl1pPr marL="0" indent="0" algn="l" defTabSz="1219170" rtl="0" eaLnBrk="1" latinLnBrk="0" hangingPunct="1">
              <a:lnSpc>
                <a:spcPct val="90000"/>
              </a:lnSpc>
              <a:spcBef>
                <a:spcPct val="0"/>
              </a:spcBef>
              <a:buNone/>
              <a:defRPr lang="en-US" sz="3733"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250594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637867" y="1422400"/>
            <a:ext cx="5554133" cy="2912533"/>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230712" lvl="0" indent="-230712" algn="ctr"/>
            <a:r>
              <a:rPr lang="en-US" dirty="0"/>
              <a:t>Click icon to add picture</a:t>
            </a:r>
          </a:p>
        </p:txBody>
      </p:sp>
      <p:sp>
        <p:nvSpPr>
          <p:cNvPr id="7" name="Text Placeholder 4"/>
          <p:cNvSpPr>
            <a:spLocks noGrp="1"/>
          </p:cNvSpPr>
          <p:nvPr>
            <p:ph type="body" sz="quarter" idx="16"/>
          </p:nvPr>
        </p:nvSpPr>
        <p:spPr>
          <a:xfrm>
            <a:off x="619325" y="2078927"/>
            <a:ext cx="4364155" cy="926740"/>
          </a:xfrm>
        </p:spPr>
        <p:txBody>
          <a:bodyPr tIns="0"/>
          <a:lstStyle>
            <a:lvl1pPr marL="0" indent="0">
              <a:buNone/>
              <a:defRPr lang="en-US" sz="18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619325" y="693421"/>
            <a:ext cx="4364156" cy="1211580"/>
          </a:xfrm>
        </p:spPr>
        <p:txBody>
          <a:bodyPr tIns="0" bIns="0" anchor="t"/>
          <a:lstStyle>
            <a:lvl1pPr marL="0" indent="0" algn="l" defTabSz="1219170" rtl="0" eaLnBrk="1" latinLnBrk="0" hangingPunct="1">
              <a:lnSpc>
                <a:spcPct val="90000"/>
              </a:lnSpc>
              <a:spcBef>
                <a:spcPct val="0"/>
              </a:spcBef>
              <a:buNone/>
              <a:defRPr lang="en-US" sz="42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619325" y="3298128"/>
            <a:ext cx="4364155" cy="2684320"/>
          </a:xfrm>
        </p:spPr>
        <p:txBody>
          <a:bodyPr tIns="0"/>
          <a:lstStyle>
            <a:lvl1pPr marL="380990" indent="-380990">
              <a:lnSpc>
                <a:spcPct val="150000"/>
              </a:lnSpc>
              <a:spcBef>
                <a:spcPts val="1000"/>
              </a:spcBef>
              <a:buFont typeface="Arial" panose="020B0604020202020204" pitchFamily="34" charset="0"/>
              <a:buChar char="•"/>
              <a:defRPr lang="en-US" sz="18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380990" lvl="0" indent="-380990" algn="l" defTabSz="1219170" rtl="0" eaLnBrk="1" latinLnBrk="0" hangingPunct="1">
              <a:lnSpc>
                <a:spcPct val="90000"/>
              </a:lnSpc>
              <a:spcBef>
                <a:spcPts val="16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1150362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6927851" y="5003801"/>
            <a:ext cx="5264148" cy="1852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spc="133"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7905752" y="3484034"/>
            <a:ext cx="4286249" cy="3373967"/>
          </a:xfrm>
          <a:solidFill>
            <a:schemeClr val="accent5"/>
          </a:solidFill>
        </p:spPr>
        <p:txBody>
          <a:bodyPr vert="horz" wrap="square" lIns="0" tIns="1005840" rIns="0" bIns="45720" rtlCol="0" anchor="ctr">
            <a:noAutofit/>
          </a:bodyPr>
          <a:lstStyle>
            <a:lvl1pPr marL="0" marR="0" indent="0" algn="ctr" defTabSz="1219170" rtl="0" eaLnBrk="1" fontAlgn="auto" latinLnBrk="0" hangingPunct="1">
              <a:lnSpc>
                <a:spcPct val="100000"/>
              </a:lnSpc>
              <a:spcBef>
                <a:spcPts val="100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228594" marR="0" lvl="0" indent="-228594" algn="ctr" defTabSz="1219170" rtl="0" eaLnBrk="1" fontAlgn="auto" latinLnBrk="0" hangingPunct="1">
              <a:lnSpc>
                <a:spcPct val="100000"/>
              </a:lnSpc>
              <a:spcBef>
                <a:spcPts val="1000"/>
              </a:spcBef>
              <a:spcAft>
                <a:spcPts val="0"/>
              </a:spcAft>
              <a:buClr>
                <a:schemeClr val="accent2"/>
              </a:buClr>
              <a:buSzPct val="110000"/>
              <a:tabLst/>
              <a:defRPr/>
            </a:pPr>
            <a:r>
              <a:rPr lang="en-US" dirty="0"/>
              <a:t>Click icon to add picture</a:t>
            </a:r>
          </a:p>
          <a:p>
            <a:pPr marL="228594" lvl="0" indent="-228594" algn="ctr"/>
            <a:endParaRPr lang="en-GB" dirty="0"/>
          </a:p>
        </p:txBody>
      </p:sp>
      <p:sp>
        <p:nvSpPr>
          <p:cNvPr id="10" name="Picture Placeholder 9"/>
          <p:cNvSpPr>
            <a:spLocks noGrp="1"/>
          </p:cNvSpPr>
          <p:nvPr>
            <p:ph type="pic" sz="quarter" idx="14"/>
          </p:nvPr>
        </p:nvSpPr>
        <p:spPr>
          <a:xfrm>
            <a:off x="5314787" y="714953"/>
            <a:ext cx="3657600" cy="36576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230712" lvl="0" indent="-230712" algn="ctr"/>
            <a:r>
              <a:rPr lang="en-US" dirty="0"/>
              <a:t>Click icon to add picture</a:t>
            </a:r>
          </a:p>
        </p:txBody>
      </p:sp>
      <p:sp>
        <p:nvSpPr>
          <p:cNvPr id="5"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919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19B5-3B2A-F8E7-6FA1-4FECA822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E72EF-0F99-BD34-1B24-644AE4BE3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AE7476-6A6E-22C8-55E7-367FC1025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B38FDC-5CC7-4E5E-4513-B1C719F0ABCA}"/>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6" name="Footer Placeholder 5">
            <a:extLst>
              <a:ext uri="{FF2B5EF4-FFF2-40B4-BE49-F238E27FC236}">
                <a16:creationId xmlns:a16="http://schemas.microsoft.com/office/drawing/2014/main" id="{4040B8A6-9081-F1C1-31FB-3ADAE6B8D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BC51E-97F8-D01C-53FA-C6B3E4808611}"/>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4519614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667001" y="685801"/>
            <a:ext cx="6334743" cy="3849009"/>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3581401" y="1422399"/>
            <a:ext cx="8628268" cy="400215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230712" lvl="0" indent="-230712" algn="ctr"/>
            <a:r>
              <a:rPr lang="en-US" dirty="0"/>
              <a:t>Click icon to add picture</a:t>
            </a:r>
          </a:p>
        </p:txBody>
      </p:sp>
      <p:sp>
        <p:nvSpPr>
          <p:cNvPr id="13" name="Text Placeholder 7"/>
          <p:cNvSpPr>
            <a:spLocks noGrp="1"/>
          </p:cNvSpPr>
          <p:nvPr>
            <p:ph type="body" sz="quarter" idx="11" hasCustomPrompt="1"/>
          </p:nvPr>
        </p:nvSpPr>
        <p:spPr>
          <a:xfrm>
            <a:off x="619325" y="2672889"/>
            <a:ext cx="5476676" cy="2751668"/>
          </a:xfrm>
          <a:solidFill>
            <a:schemeClr val="bg1"/>
          </a:solidFill>
        </p:spPr>
        <p:txBody>
          <a:bodyPr tIns="0" bIns="0" anchor="ctr"/>
          <a:lstStyle>
            <a:lvl1pPr marL="0" indent="0" algn="l" defTabSz="1219170" rtl="0" eaLnBrk="1" latinLnBrk="0" hangingPunct="1">
              <a:lnSpc>
                <a:spcPct val="80000"/>
              </a:lnSpc>
              <a:spcBef>
                <a:spcPts val="0"/>
              </a:spcBef>
              <a:buNone/>
              <a:defRPr lang="en-US" sz="58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609600" y="4980057"/>
            <a:ext cx="5088467" cy="673100"/>
          </a:xfrm>
        </p:spPr>
        <p:txBody>
          <a:bodyPr/>
          <a:lstStyle>
            <a:lvl1pPr marL="0" indent="0">
              <a:lnSpc>
                <a:spcPct val="100000"/>
              </a:lnSpc>
              <a:buNone/>
              <a:defRPr>
                <a:solidFill>
                  <a:schemeClr val="accent4"/>
                </a:solidFill>
              </a:defRPr>
            </a:lvl1pPr>
            <a:lvl2pPr marL="230710" indent="0">
              <a:buNone/>
              <a:defRPr>
                <a:solidFill>
                  <a:schemeClr val="accent5"/>
                </a:solidFill>
              </a:defRPr>
            </a:lvl2pPr>
            <a:lvl3pPr marL="431789" indent="0">
              <a:buNone/>
              <a:defRPr>
                <a:solidFill>
                  <a:schemeClr val="accent5"/>
                </a:solidFill>
              </a:defRPr>
            </a:lvl3pPr>
            <a:lvl4pPr marL="609585" indent="0">
              <a:buNone/>
              <a:defRPr>
                <a:solidFill>
                  <a:schemeClr val="accent5"/>
                </a:solidFill>
              </a:defRPr>
            </a:lvl4pPr>
            <a:lvl5pPr marL="791614"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10610851" y="685800"/>
            <a:ext cx="971549" cy="3148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1303760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3840948" y="860823"/>
            <a:ext cx="5817400" cy="2653811"/>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515533" y="1422399"/>
            <a:ext cx="7569200" cy="3571997"/>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230712" lvl="0" indent="-230712" algn="ctr"/>
            <a:r>
              <a:rPr lang="en-US" dirty="0"/>
              <a:t>Click icon to add picture</a:t>
            </a:r>
          </a:p>
        </p:txBody>
      </p:sp>
      <p:sp>
        <p:nvSpPr>
          <p:cNvPr id="13" name="Text Placeholder 7"/>
          <p:cNvSpPr>
            <a:spLocks noGrp="1"/>
          </p:cNvSpPr>
          <p:nvPr>
            <p:ph type="body" sz="quarter" idx="11" hasCustomPrompt="1"/>
          </p:nvPr>
        </p:nvSpPr>
        <p:spPr>
          <a:xfrm>
            <a:off x="3238922" y="4328378"/>
            <a:ext cx="7945545" cy="1841045"/>
          </a:xfrm>
          <a:solidFill>
            <a:schemeClr val="bg1"/>
          </a:solidFill>
        </p:spPr>
        <p:txBody>
          <a:bodyPr lIns="274320" tIns="228600"/>
          <a:lstStyle>
            <a:lvl1pPr marL="0" indent="0">
              <a:buNone/>
              <a:defRPr lang="en-GB" sz="3200" b="1" kern="0" spc="-133"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9886075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6096000" y="855133"/>
            <a:ext cx="1879600" cy="18796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619325" y="1980086"/>
            <a:ext cx="4364155" cy="1129940"/>
          </a:xfrm>
        </p:spPr>
        <p:txBody>
          <a:bodyPr tIns="0"/>
          <a:lstStyle>
            <a:lvl1pPr marL="0" indent="0">
              <a:buNone/>
              <a:defRPr lang="en-US" sz="1467" kern="1200" spc="0" baseline="0" dirty="0" smtClean="0">
                <a:solidFill>
                  <a:schemeClr val="accent4"/>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619325" y="584200"/>
            <a:ext cx="4364156" cy="1266477"/>
          </a:xfrm>
        </p:spPr>
        <p:txBody>
          <a:bodyPr tIns="0" bIns="0" anchor="t"/>
          <a:lstStyle>
            <a:lvl1pPr marL="0" indent="0" algn="l" defTabSz="1219170" rtl="0" eaLnBrk="1" latinLnBrk="0" hangingPunct="1">
              <a:lnSpc>
                <a:spcPct val="90000"/>
              </a:lnSpc>
              <a:spcBef>
                <a:spcPct val="0"/>
              </a:spcBef>
              <a:buNone/>
              <a:defRPr lang="en-US" sz="5867" b="1" kern="0" spc="-2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6096000" y="3676629"/>
            <a:ext cx="1879600" cy="1879600"/>
          </a:xfrm>
          <a:prstGeom prst="ellipse">
            <a:avLst/>
          </a:prstGeom>
          <a:solidFill>
            <a:schemeClr val="accent5"/>
          </a:solidFill>
        </p:spPr>
        <p:txBody>
          <a:bodyPr vert="horz" wrap="square" lIns="0" tIns="1005840" rIns="0" bIns="45720" rtlCol="0" anchor="ctr">
            <a:noAutofit/>
          </a:bodyPr>
          <a:lstStyle>
            <a:lvl1pPr marL="0" marR="0" indent="0" algn="ctr" defTabSz="1219170" rtl="0" eaLnBrk="1" fontAlgn="auto" latinLnBrk="0" hangingPunct="1">
              <a:lnSpc>
                <a:spcPct val="100000"/>
              </a:lnSpc>
              <a:spcBef>
                <a:spcPts val="100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1219170" rtl="0" eaLnBrk="1" fontAlgn="auto" latinLnBrk="0" hangingPunct="1">
              <a:lnSpc>
                <a:spcPct val="100000"/>
              </a:lnSpc>
              <a:spcBef>
                <a:spcPts val="100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8331200" y="855134"/>
            <a:ext cx="3251200" cy="452967"/>
          </a:xfrm>
        </p:spPr>
        <p:txBody>
          <a:bodyPr/>
          <a:lstStyle>
            <a:lvl1pPr marL="0" indent="0">
              <a:buNone/>
              <a:defRPr sz="1867"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8331200" y="1308101"/>
            <a:ext cx="3251200" cy="355600"/>
          </a:xfrm>
        </p:spPr>
        <p:txBody>
          <a:bodyPr/>
          <a:lstStyle>
            <a:lvl1pPr marL="0" indent="0">
              <a:buNone/>
              <a:defRPr sz="12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8331200" y="1663702"/>
            <a:ext cx="3251200" cy="1071031"/>
          </a:xfrm>
        </p:spPr>
        <p:txBody>
          <a:bodyPr tIns="0" bIns="0"/>
          <a:lstStyle>
            <a:lvl1pPr marL="0" indent="0">
              <a:lnSpc>
                <a:spcPct val="150000"/>
              </a:lnSpc>
              <a:buNone/>
              <a:defRPr sz="12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8331200" y="3676631"/>
            <a:ext cx="3251200" cy="452967"/>
          </a:xfrm>
        </p:spPr>
        <p:txBody>
          <a:bodyPr/>
          <a:lstStyle>
            <a:lvl1pPr marL="0" indent="0">
              <a:buNone/>
              <a:defRPr sz="1867"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8331200" y="4129599"/>
            <a:ext cx="3251200" cy="355600"/>
          </a:xfrm>
        </p:spPr>
        <p:txBody>
          <a:bodyPr/>
          <a:lstStyle>
            <a:lvl1pPr marL="0" indent="0">
              <a:buNone/>
              <a:defRPr sz="12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8331200" y="4485199"/>
            <a:ext cx="3251200" cy="1071031"/>
          </a:xfrm>
        </p:spPr>
        <p:txBody>
          <a:bodyPr tIns="0" bIns="0"/>
          <a:lstStyle>
            <a:lvl1pPr marL="0" indent="0">
              <a:lnSpc>
                <a:spcPct val="150000"/>
              </a:lnSpc>
              <a:buNone/>
              <a:defRPr sz="12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85682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637843"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3399652"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101508"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8803360" y="1800187"/>
            <a:ext cx="1528091" cy="1528091"/>
          </a:xfrm>
          <a:prstGeom prst="ellipse">
            <a:avLst/>
          </a:prstGeom>
          <a:solidFill>
            <a:schemeClr val="accent5"/>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637843"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637843"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 Master text styles</a:t>
            </a:r>
          </a:p>
        </p:txBody>
      </p:sp>
      <p:sp>
        <p:nvSpPr>
          <p:cNvPr id="18" name="Text Placeholder 10"/>
          <p:cNvSpPr>
            <a:spLocks noGrp="1"/>
          </p:cNvSpPr>
          <p:nvPr>
            <p:ph type="body" sz="quarter" idx="23" hasCustomPrompt="1"/>
          </p:nvPr>
        </p:nvSpPr>
        <p:spPr>
          <a:xfrm>
            <a:off x="3399653"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399652"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Click to edit Master text styles</a:t>
            </a:r>
          </a:p>
        </p:txBody>
      </p:sp>
      <p:sp>
        <p:nvSpPr>
          <p:cNvPr id="20" name="Text Placeholder 10"/>
          <p:cNvSpPr>
            <a:spLocks noGrp="1"/>
          </p:cNvSpPr>
          <p:nvPr>
            <p:ph type="body" sz="quarter" idx="25" hasCustomPrompt="1"/>
          </p:nvPr>
        </p:nvSpPr>
        <p:spPr>
          <a:xfrm>
            <a:off x="6101509"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101508"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Click to edit Master text styles</a:t>
            </a:r>
          </a:p>
        </p:txBody>
      </p:sp>
      <p:sp>
        <p:nvSpPr>
          <p:cNvPr id="22" name="Text Placeholder 10"/>
          <p:cNvSpPr>
            <a:spLocks noGrp="1"/>
          </p:cNvSpPr>
          <p:nvPr>
            <p:ph type="body" sz="quarter" idx="27" hasCustomPrompt="1"/>
          </p:nvPr>
        </p:nvSpPr>
        <p:spPr>
          <a:xfrm>
            <a:off x="8803361" y="3616058"/>
            <a:ext cx="2100948" cy="287145"/>
          </a:xfrm>
          <a:prstGeom prst="rect">
            <a:avLst/>
          </a:prstGeom>
        </p:spPr>
        <p:txBody>
          <a:bodyPr lIns="0" tIns="0" rIns="0" bIns="0">
            <a:noAutofit/>
          </a:bodyPr>
          <a:lstStyle>
            <a:lvl1pPr marL="0" indent="0" algn="l">
              <a:buNone/>
              <a:defRPr sz="1600" b="1" spc="0" baseline="0">
                <a:solidFill>
                  <a:schemeClr val="tx1"/>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803360" y="3927098"/>
            <a:ext cx="2100952" cy="1610103"/>
          </a:xfrm>
          <a:prstGeom prst="rect">
            <a:avLst/>
          </a:prstGeom>
        </p:spPr>
        <p:txBody>
          <a:bodyPr lIns="0" tIns="0" rIns="0" bIns="0">
            <a:noAutofit/>
          </a:bodyPr>
          <a:lstStyle>
            <a:lvl1pPr marL="0" indent="0" algn="l">
              <a:lnSpc>
                <a:spcPct val="150000"/>
              </a:lnSpc>
              <a:buNone/>
              <a:defRPr sz="1200" i="0" spc="0" baseline="0">
                <a:solidFill>
                  <a:schemeClr val="accent5"/>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Click to edit Master text styles</a:t>
            </a:r>
          </a:p>
        </p:txBody>
      </p:sp>
      <p:sp>
        <p:nvSpPr>
          <p:cNvPr id="24" name="Text Placeholder 10"/>
          <p:cNvSpPr>
            <a:spLocks noGrp="1"/>
          </p:cNvSpPr>
          <p:nvPr>
            <p:ph type="body" sz="quarter" idx="14" hasCustomPrompt="1"/>
          </p:nvPr>
        </p:nvSpPr>
        <p:spPr>
          <a:xfrm>
            <a:off x="609600" y="592976"/>
            <a:ext cx="10972800" cy="450152"/>
          </a:xfrm>
        </p:spPr>
        <p:txBody>
          <a:bodyPr vert="horz" wrap="square" lIns="0" tIns="0" rIns="0" bIns="0" rtlCol="0">
            <a:noAutofit/>
          </a:bodyPr>
          <a:lstStyle>
            <a:lvl1pPr marL="380990" indent="-380990">
              <a:buFont typeface="Arial" panose="020B0604020202020204" pitchFamily="34" charset="0"/>
              <a:buNone/>
              <a:defRPr lang="en-US" sz="3200" b="1" kern="0" spc="-93"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1219170" rtl="0" eaLnBrk="1" latinLnBrk="0" hangingPunct="1">
              <a:lnSpc>
                <a:spcPct val="90000"/>
              </a:lnSpc>
              <a:spcBef>
                <a:spcPts val="16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10610851" y="685800"/>
            <a:ext cx="971549" cy="3148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010667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584200"/>
            <a:ext cx="2533651" cy="24892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230712" lvl="0" indent="-230712" algn="ctr"/>
            <a:r>
              <a:rPr lang="en-US" dirty="0"/>
              <a:t>Click icon to add picture</a:t>
            </a:r>
          </a:p>
          <a:p>
            <a:pPr marL="230712" lvl="0" indent="-230712" algn="ctr"/>
            <a:endParaRPr lang="en-GB" dirty="0"/>
          </a:p>
        </p:txBody>
      </p:sp>
      <p:sp>
        <p:nvSpPr>
          <p:cNvPr id="4"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grpSp>
        <p:nvGrpSpPr>
          <p:cNvPr id="5" name="Group 4"/>
          <p:cNvGrpSpPr/>
          <p:nvPr userDrawn="1"/>
        </p:nvGrpSpPr>
        <p:grpSpPr>
          <a:xfrm>
            <a:off x="10610851" y="685800"/>
            <a:ext cx="971549" cy="3148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8562819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p:bg>
      <p:bgPr>
        <a:solidFill>
          <a:srgbClr val="FFFFFF"/>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873357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6556154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622301" y="6131859"/>
            <a:ext cx="2430780" cy="147917"/>
          </a:xfrm>
        </p:spPr>
        <p:txBody>
          <a:bodyPr tIns="0" bIns="0" anchor="b"/>
          <a:lstStyle>
            <a:lvl1pPr marL="0" indent="0">
              <a:buNone/>
              <a:defRPr sz="8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5347135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619325" y="1422400"/>
            <a:ext cx="8448476" cy="973667"/>
          </a:xfrm>
        </p:spPr>
        <p:txBody>
          <a:bodyPr tIns="0" bIns="0" anchor="t"/>
          <a:lstStyle>
            <a:lvl1pPr marL="0" indent="0" algn="l" defTabSz="1219170" rtl="0" eaLnBrk="1" latinLnBrk="0" hangingPunct="1">
              <a:lnSpc>
                <a:spcPct val="90000"/>
              </a:lnSpc>
              <a:spcBef>
                <a:spcPct val="0"/>
              </a:spcBef>
              <a:buNone/>
              <a:defRPr lang="en-US" sz="3200" b="1" kern="0" spc="-133"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619325" y="2425663"/>
            <a:ext cx="8448475" cy="298075"/>
          </a:xfrm>
        </p:spPr>
        <p:txBody>
          <a:bodyPr tIns="0"/>
          <a:lstStyle>
            <a:lvl1pPr marL="0" indent="0">
              <a:lnSpc>
                <a:spcPct val="12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620185" y="3183467"/>
            <a:ext cx="2745316" cy="270933"/>
          </a:xfrm>
        </p:spPr>
        <p:txBody>
          <a:bodyPr/>
          <a:lstStyle>
            <a:lvl1pPr marL="0" indent="0" algn="l" defTabSz="1219170" rtl="0" eaLnBrk="1" latinLnBrk="0" hangingPunct="1">
              <a:lnSpc>
                <a:spcPct val="90000"/>
              </a:lnSpc>
              <a:spcBef>
                <a:spcPts val="1600"/>
              </a:spcBef>
              <a:buClr>
                <a:schemeClr val="accent2"/>
              </a:buClr>
              <a:buSzPct val="110000"/>
              <a:buNone/>
              <a:defRPr lang="en-GB" sz="1867"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4531785" y="3183467"/>
            <a:ext cx="2745316" cy="270933"/>
          </a:xfrm>
        </p:spPr>
        <p:txBody>
          <a:bodyPr/>
          <a:lstStyle>
            <a:lvl1pPr marL="0" indent="0" algn="l" defTabSz="1219170" rtl="0" eaLnBrk="1" latinLnBrk="0" hangingPunct="1">
              <a:lnSpc>
                <a:spcPct val="90000"/>
              </a:lnSpc>
              <a:spcBef>
                <a:spcPts val="1600"/>
              </a:spcBef>
              <a:buClr>
                <a:schemeClr val="accent2"/>
              </a:buClr>
              <a:buSzPct val="110000"/>
              <a:buNone/>
              <a:defRPr lang="en-GB" sz="1867"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8309091" y="3183467"/>
            <a:ext cx="2745316" cy="270933"/>
          </a:xfrm>
        </p:spPr>
        <p:txBody>
          <a:bodyPr/>
          <a:lstStyle>
            <a:lvl1pPr marL="0" indent="0" algn="l" defTabSz="1219170" rtl="0" eaLnBrk="1" latinLnBrk="0" hangingPunct="1">
              <a:lnSpc>
                <a:spcPct val="90000"/>
              </a:lnSpc>
              <a:spcBef>
                <a:spcPts val="1600"/>
              </a:spcBef>
              <a:buClr>
                <a:schemeClr val="accent2"/>
              </a:buClr>
              <a:buSzPct val="110000"/>
              <a:buNone/>
              <a:defRPr lang="en-GB" sz="1867"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620184" y="3566995"/>
            <a:ext cx="3273309" cy="2173405"/>
          </a:xfrm>
        </p:spPr>
        <p:txBody>
          <a:bodyPr/>
          <a:lstStyle>
            <a:lvl1pPr marL="0" indent="0" algn="l" defTabSz="1219170" rtl="0" eaLnBrk="1" latinLnBrk="0" hangingPunct="1">
              <a:lnSpc>
                <a:spcPct val="120000"/>
              </a:lnSpc>
              <a:spcBef>
                <a:spcPts val="0"/>
              </a:spcBef>
              <a:spcAft>
                <a:spcPts val="800"/>
              </a:spcAft>
              <a:buClr>
                <a:schemeClr val="accent2"/>
              </a:buClr>
              <a:buSzPct val="110000"/>
              <a:buNone/>
              <a:defRPr lang="en-GB" sz="12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4531784" y="3566995"/>
            <a:ext cx="3273309" cy="2173405"/>
          </a:xfrm>
        </p:spPr>
        <p:txBody>
          <a:bodyPr/>
          <a:lstStyle>
            <a:lvl1pPr marL="0" indent="0" algn="l" defTabSz="1219170" rtl="0" eaLnBrk="1" latinLnBrk="0" hangingPunct="1">
              <a:lnSpc>
                <a:spcPct val="120000"/>
              </a:lnSpc>
              <a:spcBef>
                <a:spcPts val="0"/>
              </a:spcBef>
              <a:spcAft>
                <a:spcPts val="800"/>
              </a:spcAft>
              <a:buClr>
                <a:schemeClr val="accent2"/>
              </a:buClr>
              <a:buSzPct val="110000"/>
              <a:buNone/>
              <a:defRPr lang="en-GB" sz="12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8309091" y="3566995"/>
            <a:ext cx="3273309" cy="2173405"/>
          </a:xfrm>
        </p:spPr>
        <p:txBody>
          <a:bodyPr/>
          <a:lstStyle>
            <a:lvl1pPr marL="0" indent="0" algn="l" defTabSz="1219170" rtl="0" eaLnBrk="1" latinLnBrk="0" hangingPunct="1">
              <a:lnSpc>
                <a:spcPct val="120000"/>
              </a:lnSpc>
              <a:spcBef>
                <a:spcPts val="0"/>
              </a:spcBef>
              <a:spcAft>
                <a:spcPts val="800"/>
              </a:spcAft>
              <a:buClr>
                <a:schemeClr val="accent2"/>
              </a:buClr>
              <a:buSzPct val="110000"/>
              <a:buNone/>
              <a:defRPr lang="en-GB" sz="12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1813568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6096002" y="14777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7948079" y="902583"/>
            <a:ext cx="1491836" cy="501651"/>
          </a:xfrm>
        </p:spPr>
        <p:txBody>
          <a:bodyPr vert="horz" wrap="square" lIns="0" tIns="0" rIns="0" bIns="0" rtlCol="0" anchor="t">
            <a:noAutofit/>
          </a:bodyPr>
          <a:lstStyle>
            <a:lvl1pPr marL="0" indent="0">
              <a:buNone/>
              <a:defRPr lang="en-US" sz="3733" b="1" kern="0" spc="-200"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7948079" y="14777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9800157" y="902583"/>
            <a:ext cx="1491836" cy="501651"/>
          </a:xfrm>
        </p:spPr>
        <p:txBody>
          <a:bodyPr vert="horz" wrap="square" lIns="0" tIns="0" rIns="0" bIns="0" rtlCol="0" anchor="t">
            <a:noAutofit/>
          </a:bodyPr>
          <a:lstStyle>
            <a:lvl1pPr marL="0" indent="0">
              <a:buNone/>
              <a:defRPr lang="en-US" sz="3733" b="1" kern="0" spc="-200"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9800157" y="14777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6096002" y="902583"/>
            <a:ext cx="1491836" cy="501651"/>
          </a:xfrm>
        </p:spPr>
        <p:txBody>
          <a:bodyPr vert="horz" wrap="square" lIns="0" tIns="0" rIns="0" bIns="0" rtlCol="0" anchor="t">
            <a:noAutofit/>
          </a:bodyPr>
          <a:lstStyle>
            <a:lvl1pPr marL="0" indent="0">
              <a:buNone/>
              <a:defRPr lang="en-US" sz="3733" b="1" kern="0" spc="-200" dirty="0">
                <a:solidFill>
                  <a:schemeClr val="accent3"/>
                </a:solidFill>
                <a:latin typeface="+mj-lt"/>
                <a:ea typeface="Roboto Medium" panose="02000000000000000000" pitchFamily="2" charset="0"/>
              </a:defRPr>
            </a:lvl1pPr>
          </a:lstStyle>
          <a:p>
            <a:pPr marL="230712" lvl="0" indent="-230712">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6096000" y="6128859"/>
            <a:ext cx="2768608" cy="258532"/>
          </a:xfrm>
        </p:spPr>
        <p:txBody>
          <a:bodyPr/>
          <a:lstStyle>
            <a:lvl1pPr marL="0" indent="0" algn="l" defTabSz="1219170" rtl="0" eaLnBrk="1" latinLnBrk="0" hangingPunct="1">
              <a:buNone/>
              <a:defRPr lang="en-US" sz="1467" kern="1200" baseline="30000" dirty="0" smtClean="0">
                <a:solidFill>
                  <a:schemeClr val="accent5"/>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6096000" y="2753175"/>
            <a:ext cx="3132243" cy="1006908"/>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6096000" y="2473747"/>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9800157" y="2744114"/>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9800157" y="2464684"/>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6096000" y="4245622"/>
            <a:ext cx="3132243" cy="108291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6096000" y="3966193"/>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9800157" y="355983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9800157" y="3280405"/>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Platforms</a:t>
            </a:r>
          </a:p>
        </p:txBody>
      </p:sp>
      <p:sp>
        <p:nvSpPr>
          <p:cNvPr id="19" name="Text Placeholder 4"/>
          <p:cNvSpPr>
            <a:spLocks noGrp="1"/>
          </p:cNvSpPr>
          <p:nvPr>
            <p:ph type="body" sz="quarter" idx="33"/>
          </p:nvPr>
        </p:nvSpPr>
        <p:spPr>
          <a:xfrm>
            <a:off x="619325" y="2318125"/>
            <a:ext cx="5027941" cy="2272549"/>
          </a:xfrm>
        </p:spPr>
        <p:txBody>
          <a:bodyPr tIns="0"/>
          <a:lstStyle>
            <a:lvl1pPr marL="0" indent="0">
              <a:lnSpc>
                <a:spcPct val="12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619324" y="584200"/>
            <a:ext cx="5027943" cy="1676400"/>
          </a:xfrm>
        </p:spPr>
        <p:txBody>
          <a:bodyPr tIns="0" bIns="0" anchor="t"/>
          <a:lstStyle>
            <a:lvl1pPr marL="0" indent="0" algn="l" defTabSz="1219170" rtl="0" eaLnBrk="1" latinLnBrk="0" hangingPunct="1">
              <a:lnSpc>
                <a:spcPct val="90000"/>
              </a:lnSpc>
              <a:spcBef>
                <a:spcPct val="0"/>
              </a:spcBef>
              <a:buNone/>
              <a:defRPr lang="en-US" sz="3733" b="1" kern="0" spc="-133"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69063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45C8-8C46-F302-7770-4FF4631C6C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970B6C-0C6A-2E34-DD97-505DE5344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3DCAC-B586-C5B0-9C02-2FD0C7E1EE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8ACC65-4A8B-85A1-2070-5300811DF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419FD1-AE05-E51E-8E2B-477CA3A39A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14A672-149C-DFF9-2D14-1E524DBFBE33}"/>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8" name="Footer Placeholder 7">
            <a:extLst>
              <a:ext uri="{FF2B5EF4-FFF2-40B4-BE49-F238E27FC236}">
                <a16:creationId xmlns:a16="http://schemas.microsoft.com/office/drawing/2014/main" id="{B0C68194-E2CF-9C7F-18CC-7167D59641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AED35-F932-081E-C49C-A299173BBDD4}"/>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13826739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6267875" y="6128859"/>
            <a:ext cx="2768608" cy="258532"/>
          </a:xfrm>
        </p:spPr>
        <p:txBody>
          <a:bodyPr/>
          <a:lstStyle>
            <a:lvl1pPr marL="0" indent="0" algn="l" defTabSz="1219170" rtl="0" eaLnBrk="1" latinLnBrk="0" hangingPunct="1">
              <a:buNone/>
              <a:defRPr lang="en-US" sz="1467" kern="1200" baseline="30000" dirty="0" smtClean="0">
                <a:solidFill>
                  <a:schemeClr val="accent5"/>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619324" y="584200"/>
            <a:ext cx="5027943" cy="1676400"/>
          </a:xfrm>
        </p:spPr>
        <p:txBody>
          <a:bodyPr tIns="0" bIns="0" anchor="t"/>
          <a:lstStyle>
            <a:lvl1pPr marL="0" indent="0" algn="l" defTabSz="1219170" rtl="0" eaLnBrk="1" latinLnBrk="0" hangingPunct="1">
              <a:lnSpc>
                <a:spcPct val="90000"/>
              </a:lnSpc>
              <a:spcBef>
                <a:spcPct val="0"/>
              </a:spcBef>
              <a:buNone/>
              <a:defRPr lang="en-US" sz="3733" b="1" kern="0" spc="-133"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70"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70"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6267875" y="3004335"/>
            <a:ext cx="3132243" cy="1006908"/>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6267875" y="2724907"/>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9972031" y="2995274"/>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9972031" y="2715844"/>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6267875" y="4496782"/>
            <a:ext cx="3132243" cy="545695"/>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6267875" y="4217353"/>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9972031" y="3810995"/>
            <a:ext cx="1491836" cy="344709"/>
          </a:xfrm>
        </p:spPr>
        <p:txBody>
          <a:bodyPr/>
          <a:lstStyle>
            <a:lvl1pPr marL="0" indent="0">
              <a:buFont typeface="Arial" panose="020B0604020202020204" pitchFamily="34" charset="0"/>
              <a:buNone/>
              <a:defRPr lang="en-US" sz="1867"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9972031" y="3531565"/>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2" lvl="0" indent="-230712">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6265334" y="893455"/>
            <a:ext cx="5198533" cy="1485679"/>
          </a:xfrm>
        </p:spPr>
        <p:txBody>
          <a:bodyPr/>
          <a:lstStyle>
            <a:lvl1pPr marL="0" indent="0">
              <a:buNone/>
              <a:defRPr sz="2667"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5977467" y="893455"/>
            <a:ext cx="575733" cy="541867"/>
          </a:xfrm>
          <a:prstGeom prst="rect">
            <a:avLst/>
          </a:prstGeom>
          <a:noFill/>
        </p:spPr>
        <p:txBody>
          <a:bodyPr wrap="square" rtlCol="0">
            <a:noAutofit/>
          </a:bodyPr>
          <a:lstStyle/>
          <a:p>
            <a:pPr>
              <a:spcBef>
                <a:spcPts val="1000"/>
              </a:spcBef>
              <a:buClr>
                <a:schemeClr val="accent2"/>
              </a:buClr>
              <a:buSzPct val="100000"/>
            </a:pPr>
            <a:r>
              <a:rPr lang="en-US" sz="2667" dirty="0">
                <a:solidFill>
                  <a:schemeClr val="accent4"/>
                </a:solidFill>
                <a:latin typeface="Arial" panose="020B0604020202020204" pitchFamily="34" charset="0"/>
                <a:cs typeface="Arial" panose="020B0604020202020204" pitchFamily="34" charset="0"/>
              </a:rPr>
              <a:t>“</a:t>
            </a:r>
            <a:endParaRPr lang="en-GB" sz="2667"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619325" y="2318125"/>
            <a:ext cx="5027941" cy="2272549"/>
          </a:xfrm>
        </p:spPr>
        <p:txBody>
          <a:bodyPr tIns="0"/>
          <a:lstStyle>
            <a:lvl1pPr marL="0" indent="0">
              <a:lnSpc>
                <a:spcPct val="120000"/>
              </a:lnSpc>
              <a:buNone/>
              <a:defRPr lang="en-US" sz="1467" kern="1200" spc="0" baseline="0" dirty="0" smtClean="0">
                <a:solidFill>
                  <a:schemeClr val="accent5"/>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0714030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9959" y="2695067"/>
            <a:ext cx="3172083" cy="826701"/>
          </a:xfrm>
          <a:prstGeom prst="rect">
            <a:avLst/>
          </a:prstGeom>
          <a:noFill/>
          <a:ln>
            <a:noFill/>
          </a:ln>
        </p:spPr>
      </p:pic>
      <p:sp>
        <p:nvSpPr>
          <p:cNvPr id="7" name="Text Box 3"/>
          <p:cNvSpPr txBox="1">
            <a:spLocks noChangeArrowheads="1"/>
          </p:cNvSpPr>
          <p:nvPr userDrawn="1"/>
        </p:nvSpPr>
        <p:spPr bwMode="blackWhite">
          <a:xfrm>
            <a:off x="2442450" y="5921775"/>
            <a:ext cx="7307103" cy="453194"/>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29009061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9260" y="2967486"/>
            <a:ext cx="3553480" cy="923905"/>
          </a:xfrm>
          <a:prstGeom prst="rect">
            <a:avLst/>
          </a:prstGeom>
        </p:spPr>
      </p:pic>
      <p:sp>
        <p:nvSpPr>
          <p:cNvPr id="6" name="Text Box 3"/>
          <p:cNvSpPr txBox="1">
            <a:spLocks noChangeArrowheads="1"/>
          </p:cNvSpPr>
          <p:nvPr userDrawn="1"/>
        </p:nvSpPr>
        <p:spPr bwMode="blackWhite">
          <a:xfrm>
            <a:off x="2442450" y="5921775"/>
            <a:ext cx="7307103" cy="453194"/>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3943634579"/>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622526" y="699039"/>
            <a:ext cx="3422572" cy="1832652"/>
            <a:chOff x="-1026613" y="1901064"/>
            <a:chExt cx="3422573" cy="1832652"/>
          </a:xfrm>
        </p:grpSpPr>
        <p:sp>
          <p:nvSpPr>
            <p:cNvPr id="4" name="Text Box 3"/>
            <p:cNvSpPr txBox="1">
              <a:spLocks noChangeArrowheads="1"/>
            </p:cNvSpPr>
            <p:nvPr userDrawn="1"/>
          </p:nvSpPr>
          <p:spPr bwMode="blackWhite">
            <a:xfrm>
              <a:off x="-1026613" y="3107396"/>
              <a:ext cx="3422573" cy="62632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914076" eaLnBrk="0" hangingPunct="0">
                <a:lnSpc>
                  <a:spcPts val="900"/>
                </a:lnSpc>
                <a:defRPr/>
              </a:pPr>
              <a:r>
                <a:rPr lang="en-US" sz="700"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617692" y="2583459"/>
            <a:ext cx="1126270" cy="261610"/>
          </a:xfrm>
          <a:prstGeom prst="rect">
            <a:avLst/>
          </a:prstGeom>
          <a:noFill/>
        </p:spPr>
        <p:txBody>
          <a:bodyPr wrap="none" lIns="0" bIns="0" rtlCol="0" anchor="b" anchorCtr="0">
            <a:spAutoFit/>
          </a:bodyPr>
          <a:lstStyle/>
          <a:p>
            <a:pPr defTabSz="914317"/>
            <a:r>
              <a:rPr lang="en-AU" sz="1400" spc="100"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00008296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8F36-C5AB-49E6-FDD4-659008AE58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DF9440-6D10-184D-68E4-6761668D2C5D}"/>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4" name="Footer Placeholder 3">
            <a:extLst>
              <a:ext uri="{FF2B5EF4-FFF2-40B4-BE49-F238E27FC236}">
                <a16:creationId xmlns:a16="http://schemas.microsoft.com/office/drawing/2014/main" id="{7A8AE8F6-57D7-DAA8-DDD1-4D75A4DF3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9CC5D-69FA-5AA4-30FB-CF9494C80AB9}"/>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362467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EA5BE-4DA1-92F5-ED20-479B3A431E90}"/>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3" name="Footer Placeholder 2">
            <a:extLst>
              <a:ext uri="{FF2B5EF4-FFF2-40B4-BE49-F238E27FC236}">
                <a16:creationId xmlns:a16="http://schemas.microsoft.com/office/drawing/2014/main" id="{0E13F8CC-5E3F-6738-DD77-DEA3E690E8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46FEE3-4F5B-950E-92B3-51788AE5B41D}"/>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419196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CAAD-5D4B-CC0B-545B-826C672B7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A2373-AEE6-91BA-D19F-808E8CD83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5FE563-7D32-9DD9-C638-051AB07E7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82EE7-F1FE-F84F-6752-5EE863F6EB68}"/>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6" name="Footer Placeholder 5">
            <a:extLst>
              <a:ext uri="{FF2B5EF4-FFF2-40B4-BE49-F238E27FC236}">
                <a16:creationId xmlns:a16="http://schemas.microsoft.com/office/drawing/2014/main" id="{F41CA208-CEF9-2844-CAEA-D653FA091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4386D-747B-8FFC-924E-7E033F7E5CA5}"/>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275742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7F2-67A6-306E-D5D0-D124735D5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41463-73E9-E334-7277-158060B3F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38FFE3-075F-447C-B3D8-AB6E48ECC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47C2-4B63-3866-BD18-58D4B3FB13A4}"/>
              </a:ext>
            </a:extLst>
          </p:cNvPr>
          <p:cNvSpPr>
            <a:spLocks noGrp="1"/>
          </p:cNvSpPr>
          <p:nvPr>
            <p:ph type="dt" sz="half" idx="10"/>
          </p:nvPr>
        </p:nvSpPr>
        <p:spPr/>
        <p:txBody>
          <a:bodyPr/>
          <a:lstStyle/>
          <a:p>
            <a:fld id="{3A03D578-D12A-1444-B52A-F5E26F9AD591}" type="datetimeFigureOut">
              <a:rPr lang="en-US" smtClean="0"/>
              <a:t>10/21/24</a:t>
            </a:fld>
            <a:endParaRPr lang="en-US"/>
          </a:p>
        </p:txBody>
      </p:sp>
      <p:sp>
        <p:nvSpPr>
          <p:cNvPr id="6" name="Footer Placeholder 5">
            <a:extLst>
              <a:ext uri="{FF2B5EF4-FFF2-40B4-BE49-F238E27FC236}">
                <a16:creationId xmlns:a16="http://schemas.microsoft.com/office/drawing/2014/main" id="{967F6992-75B3-0936-A6A5-E2A68C812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477DD-7519-7A6D-66F1-3FFEA5FD425C}"/>
              </a:ext>
            </a:extLst>
          </p:cNvPr>
          <p:cNvSpPr>
            <a:spLocks noGrp="1"/>
          </p:cNvSpPr>
          <p:nvPr>
            <p:ph type="sldNum" sz="quarter" idx="12"/>
          </p:nvPr>
        </p:nvSpPr>
        <p:spPr/>
        <p:txBody>
          <a:bodyPr/>
          <a:lstStyle/>
          <a:p>
            <a:fld id="{80830D35-970D-3D44-9EA7-D4745C8647D3}" type="slidenum">
              <a:rPr lang="en-US" smtClean="0"/>
              <a:t>‹#›</a:t>
            </a:fld>
            <a:endParaRPr lang="en-US"/>
          </a:p>
        </p:txBody>
      </p:sp>
    </p:spTree>
    <p:extLst>
      <p:ext uri="{BB962C8B-B14F-4D97-AF65-F5344CB8AC3E}">
        <p14:creationId xmlns:p14="http://schemas.microsoft.com/office/powerpoint/2010/main" val="274340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549BA-005E-EF0D-B059-027339347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FF54B6-97E0-EA32-20D3-44EA43B009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E3733-0A04-5E05-8E63-0AA84D9A3B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03D578-D12A-1444-B52A-F5E26F9AD591}" type="datetimeFigureOut">
              <a:rPr lang="en-US" smtClean="0"/>
              <a:t>10/21/24</a:t>
            </a:fld>
            <a:endParaRPr lang="en-US"/>
          </a:p>
        </p:txBody>
      </p:sp>
      <p:sp>
        <p:nvSpPr>
          <p:cNvPr id="5" name="Footer Placeholder 4">
            <a:extLst>
              <a:ext uri="{FF2B5EF4-FFF2-40B4-BE49-F238E27FC236}">
                <a16:creationId xmlns:a16="http://schemas.microsoft.com/office/drawing/2014/main" id="{A75A0469-30F7-154B-925A-1FD51CA27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E297CB-5845-7A35-3F43-BBE1CF458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830D35-970D-3D44-9EA7-D4745C8647D3}" type="slidenum">
              <a:rPr lang="en-US" smtClean="0"/>
              <a:t>‹#›</a:t>
            </a:fld>
            <a:endParaRPr lang="en-US"/>
          </a:p>
        </p:txBody>
      </p:sp>
    </p:spTree>
    <p:extLst>
      <p:ext uri="{BB962C8B-B14F-4D97-AF65-F5344CB8AC3E}">
        <p14:creationId xmlns:p14="http://schemas.microsoft.com/office/powerpoint/2010/main" val="405779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580109"/>
            <a:ext cx="10758848"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609600" y="1429512"/>
            <a:ext cx="10981765" cy="1412352"/>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10851727" y="6080197"/>
            <a:ext cx="739639" cy="228600"/>
          </a:xfrm>
          <a:prstGeom prst="rect">
            <a:avLst/>
          </a:prstGeom>
          <a:noFill/>
        </p:spPr>
        <p:txBody>
          <a:bodyPr wrap="square" lIns="0" tIns="0" rIns="0" bIns="0" rtlCol="0" anchor="b">
            <a:noAutofit/>
          </a:bodyPr>
          <a:lstStyle/>
          <a:p>
            <a:pPr algn="r">
              <a:lnSpc>
                <a:spcPct val="150000"/>
              </a:lnSpc>
              <a:spcBef>
                <a:spcPts val="1600"/>
              </a:spcBef>
              <a:buClr>
                <a:srgbClr val="CC0000"/>
              </a:buClr>
              <a:buSzPct val="110000"/>
            </a:pPr>
            <a:fld id="{A86CDF6F-2953-460E-BD1D-295C411077A7}" type="slidenum">
              <a:rPr lang="en-GB" sz="800" spc="0" baseline="0" smtClean="0">
                <a:solidFill>
                  <a:schemeClr val="accent5"/>
                </a:solidFill>
                <a:latin typeface="Arial" panose="020B0604020202020204" pitchFamily="34" charset="0"/>
                <a:cs typeface="Arial" panose="020B0604020202020204" pitchFamily="34" charset="0"/>
              </a:rPr>
              <a:pPr algn="r">
                <a:lnSpc>
                  <a:spcPct val="150000"/>
                </a:lnSpc>
                <a:spcBef>
                  <a:spcPts val="1600"/>
                </a:spcBef>
                <a:buClr>
                  <a:srgbClr val="CC0000"/>
                </a:buClr>
                <a:buSzPct val="110000"/>
              </a:pPr>
              <a:t>‹#›</a:t>
            </a:fld>
            <a:r>
              <a:rPr lang="en-GB" sz="8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92439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hf sldNum="0" hdr="0" dt="0"/>
  <p:txStyles>
    <p:titleStyle>
      <a:lvl1pPr algn="l" defTabSz="1219170" rtl="0" eaLnBrk="1" latinLnBrk="0" hangingPunct="1">
        <a:lnSpc>
          <a:spcPct val="90000"/>
        </a:lnSpc>
        <a:spcBef>
          <a:spcPct val="0"/>
        </a:spcBef>
        <a:buNone/>
        <a:defRPr lang="en-US" sz="2400" b="1" kern="0" spc="-133"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600" kern="1200" spc="0" baseline="0" dirty="0" smtClean="0">
          <a:solidFill>
            <a:schemeClr val="accent4"/>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67" kern="1200" spc="0" baseline="0" dirty="0" smtClean="0">
          <a:solidFill>
            <a:schemeClr val="accent4"/>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00" kern="1200" spc="0" baseline="0" dirty="0" smtClean="0">
          <a:solidFill>
            <a:schemeClr val="accent4"/>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kern="1200" spc="0" baseline="0" dirty="0" smtClean="0">
          <a:solidFill>
            <a:schemeClr val="accent4"/>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kern="1200" spc="0" baseline="0" dirty="0">
          <a:solidFill>
            <a:schemeClr val="accent4"/>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6A2E-F72F-B3FC-A9A4-CC79C194C434}"/>
              </a:ext>
            </a:extLst>
          </p:cNvPr>
          <p:cNvSpPr>
            <a:spLocks noGrp="1"/>
          </p:cNvSpPr>
          <p:nvPr>
            <p:ph type="ctrTitle"/>
          </p:nvPr>
        </p:nvSpPr>
        <p:spPr/>
        <p:txBody>
          <a:bodyPr/>
          <a:lstStyle/>
          <a:p>
            <a:pPr algn="l"/>
            <a:r>
              <a:rPr lang="en-US" i="0" dirty="0">
                <a:solidFill>
                  <a:srgbClr val="000000"/>
                </a:solidFill>
                <a:effectLst/>
                <a:highlight>
                  <a:srgbClr val="FFFFFF"/>
                </a:highlight>
                <a:latin typeface="Calibri" panose="020F0502020204030204" pitchFamily="34" charset="0"/>
                <a:cs typeface="Calibri" panose="020F0502020204030204" pitchFamily="34" charset="0"/>
              </a:rPr>
              <a:t>Write your first Lightning Web Component</a:t>
            </a:r>
            <a:endParaRPr lang="en-US" i="0" dirty="0">
              <a:effectLst/>
              <a:highlight>
                <a:srgbClr val="FFFFFF"/>
              </a:highlight>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7D63AA7-B06B-19A8-4EB2-48C550F1570C}"/>
              </a:ext>
            </a:extLst>
          </p:cNvPr>
          <p:cNvSpPr>
            <a:spLocks noGrp="1"/>
          </p:cNvSpPr>
          <p:nvPr>
            <p:ph type="subTitle" idx="1"/>
          </p:nvPr>
        </p:nvSpPr>
        <p:spPr/>
        <p:txBody>
          <a:bodyPr/>
          <a:lstStyle/>
          <a:p>
            <a:pPr algn="l"/>
            <a:r>
              <a:rPr lang="en-US" dirty="0"/>
              <a:t>Taylor Ortiz</a:t>
            </a:r>
          </a:p>
          <a:p>
            <a:pPr algn="l"/>
            <a:r>
              <a:rPr lang="en-US" dirty="0"/>
              <a:t>SF Dev Essentials Series</a:t>
            </a:r>
          </a:p>
          <a:p>
            <a:pPr algn="l"/>
            <a:r>
              <a:rPr lang="en-US" dirty="0"/>
              <a:t>Denver Salesforce Developers Group</a:t>
            </a:r>
          </a:p>
        </p:txBody>
      </p:sp>
    </p:spTree>
    <p:extLst>
      <p:ext uri="{BB962C8B-B14F-4D97-AF65-F5344CB8AC3E}">
        <p14:creationId xmlns:p14="http://schemas.microsoft.com/office/powerpoint/2010/main" val="26618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Events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198" y="2204492"/>
            <a:ext cx="5170715" cy="3969885"/>
          </a:xfrm>
        </p:spPr>
        <p:txBody>
          <a:bodyPr>
            <a:noAutofit/>
          </a:bodyPr>
          <a:lstStyle/>
          <a:p>
            <a:r>
              <a:rPr lang="en-US" sz="1800" dirty="0">
                <a:latin typeface="Calibri" panose="020F0502020204030204" pitchFamily="34" charset="0"/>
                <a:cs typeface="Calibri" panose="020F0502020204030204" pitchFamily="34" charset="0"/>
              </a:rPr>
              <a:t>Propagate events from children to parent</a:t>
            </a:r>
          </a:p>
          <a:p>
            <a:r>
              <a:rPr lang="en-US" sz="1800" dirty="0">
                <a:latin typeface="Calibri" panose="020F0502020204030204" pitchFamily="34" charset="0"/>
                <a:cs typeface="Calibri" panose="020F0502020204030204" pitchFamily="34" charset="0"/>
              </a:rPr>
              <a:t>Types of event propagation: </a:t>
            </a:r>
          </a:p>
          <a:p>
            <a:pPr lvl="1"/>
            <a:r>
              <a:rPr lang="en-US" sz="1600" b="1" dirty="0">
                <a:latin typeface="Calibri" panose="020F0502020204030204" pitchFamily="34" charset="0"/>
                <a:cs typeface="Calibri" panose="020F0502020204030204" pitchFamily="34" charset="0"/>
              </a:rPr>
              <a:t>Bubbling events: </a:t>
            </a:r>
            <a:r>
              <a:rPr lang="en-US" sz="1600" dirty="0">
                <a:latin typeface="Calibri" panose="020F0502020204030204" pitchFamily="34" charset="0"/>
                <a:cs typeface="Calibri" panose="020F0502020204030204" pitchFamily="34" charset="0"/>
              </a:rPr>
              <a:t>bubble up through parents until reaching the DOM</a:t>
            </a:r>
          </a:p>
          <a:p>
            <a:pPr lvl="1"/>
            <a:r>
              <a:rPr lang="en-US" sz="1600" b="1" dirty="0">
                <a:latin typeface="Calibri" panose="020F0502020204030204" pitchFamily="34" charset="0"/>
                <a:cs typeface="Calibri" panose="020F0502020204030204" pitchFamily="34" charset="0"/>
              </a:rPr>
              <a:t>Non-bubbling events: </a:t>
            </a:r>
            <a:r>
              <a:rPr lang="en-US" sz="1600" dirty="0">
                <a:latin typeface="Calibri" panose="020F0502020204030204" pitchFamily="34" charset="0"/>
                <a:cs typeface="Calibri" panose="020F0502020204030204" pitchFamily="34" charset="0"/>
              </a:rPr>
              <a:t>confined to the component that dispatches them</a:t>
            </a:r>
          </a:p>
          <a:p>
            <a:r>
              <a:rPr lang="en-US" sz="1800" dirty="0">
                <a:latin typeface="Calibri" panose="020F0502020204030204" pitchFamily="34" charset="0"/>
                <a:cs typeface="Calibri" panose="020F0502020204030204" pitchFamily="34" charset="0"/>
              </a:rPr>
              <a:t>Two ways to handle events:</a:t>
            </a:r>
          </a:p>
          <a:p>
            <a:pPr lvl="1"/>
            <a:r>
              <a:rPr lang="en-US" sz="1600" dirty="0">
                <a:latin typeface="Calibri" panose="020F0502020204030204" pitchFamily="34" charset="0"/>
                <a:cs typeface="Calibri" panose="020F0502020204030204" pitchFamily="34" charset="0"/>
              </a:rPr>
              <a:t>Declarative event listener</a:t>
            </a:r>
          </a:p>
          <a:p>
            <a:pPr lvl="2"/>
            <a:r>
              <a:rPr lang="en-US" sz="1600" b="0" i="0" dirty="0" err="1">
                <a:solidFill>
                  <a:srgbClr val="006B66"/>
                </a:solidFill>
                <a:effectLst/>
                <a:highlight>
                  <a:srgbClr val="F3F3F3"/>
                </a:highlight>
                <a:latin typeface="Calibri" panose="020F0502020204030204" pitchFamily="34" charset="0"/>
                <a:cs typeface="Calibri" panose="020F0502020204030204" pitchFamily="34" charset="0"/>
              </a:rPr>
              <a:t>onnotification</a:t>
            </a:r>
            <a:r>
              <a:rPr lang="en-US" sz="1600" b="0" i="0" dirty="0">
                <a:solidFill>
                  <a:srgbClr val="CC0060"/>
                </a:solidFill>
                <a:effectLst/>
                <a:highlight>
                  <a:srgbClr val="F3F3F3"/>
                </a:highlight>
                <a:latin typeface="Calibri" panose="020F0502020204030204" pitchFamily="34" charset="0"/>
                <a:cs typeface="Calibri" panose="020F0502020204030204" pitchFamily="34" charset="0"/>
              </a:rPr>
              <a:t>={</a:t>
            </a:r>
            <a:r>
              <a:rPr lang="en-US" sz="1600" b="0" i="0" dirty="0" err="1">
                <a:solidFill>
                  <a:srgbClr val="CC0060"/>
                </a:solidFill>
                <a:effectLst/>
                <a:highlight>
                  <a:srgbClr val="F3F3F3"/>
                </a:highlight>
                <a:latin typeface="Calibri" panose="020F0502020204030204" pitchFamily="34" charset="0"/>
                <a:cs typeface="Calibri" panose="020F0502020204030204" pitchFamily="34" charset="0"/>
              </a:rPr>
              <a:t>handleNotification</a:t>
            </a:r>
            <a:r>
              <a:rPr lang="en-US" sz="1600" b="0" i="0" dirty="0">
                <a:solidFill>
                  <a:srgbClr val="CC0060"/>
                </a:solidFill>
                <a:effectLst/>
                <a:highlight>
                  <a:srgbClr val="F3F3F3"/>
                </a:highlight>
                <a:latin typeface="Calibri" panose="020F0502020204030204" pitchFamily="34" charset="0"/>
                <a:cs typeface="Calibri" panose="020F0502020204030204" pitchFamily="34" charset="0"/>
              </a:rPr>
              <a:t>}</a:t>
            </a:r>
          </a:p>
          <a:p>
            <a:pPr lvl="1"/>
            <a:r>
              <a:rPr lang="en-US" sz="1600" dirty="0">
                <a:latin typeface="Calibri" panose="020F0502020204030204" pitchFamily="34" charset="0"/>
                <a:cs typeface="Calibri" panose="020F0502020204030204" pitchFamily="34" charset="0"/>
              </a:rPr>
              <a:t>Programmatic event listener</a:t>
            </a:r>
          </a:p>
          <a:p>
            <a:pPr lvl="2"/>
            <a:r>
              <a:rPr lang="en-US" sz="1600" b="0" i="0" dirty="0" err="1">
                <a:solidFill>
                  <a:srgbClr val="181818"/>
                </a:solidFill>
                <a:effectLst/>
                <a:latin typeface="Calibri" panose="020F0502020204030204" pitchFamily="34" charset="0"/>
                <a:cs typeface="Calibri" panose="020F0502020204030204" pitchFamily="34" charset="0"/>
              </a:rPr>
              <a:t>this.template.addEventListener</a:t>
            </a:r>
            <a:r>
              <a:rPr lang="en-US" sz="1600" b="0" i="0" dirty="0">
                <a:solidFill>
                  <a:srgbClr val="181818"/>
                </a:solidFill>
                <a:effectLst/>
                <a:latin typeface="Calibri" panose="020F0502020204030204" pitchFamily="34" charset="0"/>
                <a:cs typeface="Calibri" panose="020F0502020204030204" pitchFamily="34" charset="0"/>
              </a:rPr>
              <a:t>("notification", </a:t>
            </a:r>
            <a:r>
              <a:rPr lang="en-US" sz="1600" b="0" i="0" dirty="0" err="1">
                <a:solidFill>
                  <a:srgbClr val="181818"/>
                </a:solidFill>
                <a:effectLst/>
                <a:latin typeface="Calibri" panose="020F0502020204030204" pitchFamily="34" charset="0"/>
                <a:cs typeface="Calibri" panose="020F0502020204030204" pitchFamily="34" charset="0"/>
              </a:rPr>
              <a:t>this.handleNotification</a:t>
            </a:r>
            <a:r>
              <a:rPr lang="en-US" sz="1600" b="0" i="0" dirty="0">
                <a:solidFill>
                  <a:srgbClr val="181818"/>
                </a:solidFill>
                <a:effectLst/>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79A21845-BD8F-18E0-6A89-2D130C57A63A}"/>
              </a:ext>
            </a:extLst>
          </p:cNvPr>
          <p:cNvPicPr>
            <a:picLocks noChangeAspect="1"/>
          </p:cNvPicPr>
          <p:nvPr/>
        </p:nvPicPr>
        <p:blipFill>
          <a:blip r:embed="rId3"/>
          <a:stretch>
            <a:fillRect/>
          </a:stretch>
        </p:blipFill>
        <p:spPr>
          <a:xfrm>
            <a:off x="6008913" y="2204492"/>
            <a:ext cx="5867222" cy="2047750"/>
          </a:xfrm>
          <a:prstGeom prst="rect">
            <a:avLst/>
          </a:prstGeom>
        </p:spPr>
      </p:pic>
    </p:spTree>
    <p:extLst>
      <p:ext uri="{BB962C8B-B14F-4D97-AF65-F5344CB8AC3E}">
        <p14:creationId xmlns:p14="http://schemas.microsoft.com/office/powerpoint/2010/main" val="152918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Lightning Data Service</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603067" y="1839958"/>
            <a:ext cx="5170715" cy="3969885"/>
          </a:xfrm>
        </p:spPr>
        <p:txBody>
          <a:bodyPr>
            <a:noAutofit/>
          </a:bodyPr>
          <a:lstStyle/>
          <a:p>
            <a:pPr lvl="1"/>
            <a:r>
              <a:rPr lang="en-US" sz="1800" dirty="0">
                <a:latin typeface="Calibri" panose="020F0502020204030204" pitchFamily="34" charset="0"/>
                <a:cs typeface="Calibri" panose="020F0502020204030204" pitchFamily="34" charset="0"/>
              </a:rPr>
              <a:t>Simplified Data Access</a:t>
            </a:r>
          </a:p>
          <a:p>
            <a:pPr lvl="2"/>
            <a:r>
              <a:rPr lang="en-US" sz="1600" dirty="0">
                <a:latin typeface="Calibri" panose="020F0502020204030204" pitchFamily="34" charset="0"/>
                <a:cs typeface="Calibri" panose="020F0502020204030204" pitchFamily="34" charset="0"/>
              </a:rPr>
              <a:t>Base components: &lt;lightning-record-edit-form/&gt;</a:t>
            </a:r>
          </a:p>
          <a:p>
            <a:pPr lvl="1"/>
            <a:r>
              <a:rPr lang="en-US" sz="1800" dirty="0">
                <a:latin typeface="Calibri" panose="020F0502020204030204" pitchFamily="34" charset="0"/>
                <a:cs typeface="Calibri" panose="020F0502020204030204" pitchFamily="34" charset="0"/>
              </a:rPr>
              <a:t>No apex required for basic operations</a:t>
            </a:r>
          </a:p>
          <a:p>
            <a:pPr lvl="1"/>
            <a:r>
              <a:rPr lang="en-US" sz="1800" dirty="0">
                <a:latin typeface="Calibri" panose="020F0502020204030204" pitchFamily="34" charset="0"/>
                <a:cs typeface="Calibri" panose="020F0502020204030204" pitchFamily="34" charset="0"/>
              </a:rPr>
              <a:t>Built-in security respecting user access</a:t>
            </a:r>
          </a:p>
          <a:p>
            <a:pPr lvl="1"/>
            <a:r>
              <a:rPr lang="en-US" sz="1800" dirty="0">
                <a:latin typeface="Calibri" panose="020F0502020204030204" pitchFamily="34" charset="0"/>
                <a:cs typeface="Calibri" panose="020F0502020204030204" pitchFamily="34" charset="0"/>
              </a:rPr>
              <a:t>Loads record data progressively</a:t>
            </a:r>
          </a:p>
          <a:p>
            <a:pPr lvl="1"/>
            <a:r>
              <a:rPr lang="en-US" sz="1800" dirty="0">
                <a:latin typeface="Calibri" panose="020F0502020204030204" pitchFamily="34" charset="0"/>
                <a:cs typeface="Calibri" panose="020F0502020204030204" pitchFamily="34" charset="0"/>
              </a:rPr>
              <a:t>Caches results on the client</a:t>
            </a:r>
          </a:p>
          <a:p>
            <a:pPr lvl="1"/>
            <a:r>
              <a:rPr lang="en-US" sz="1800" dirty="0">
                <a:latin typeface="Calibri" panose="020F0502020204030204" pitchFamily="34" charset="0"/>
                <a:cs typeface="Calibri" panose="020F0502020204030204" pitchFamily="34" charset="0"/>
              </a:rPr>
              <a:t>Invalidates cache when Salesforce data changes</a:t>
            </a:r>
          </a:p>
          <a:p>
            <a:pPr lvl="1"/>
            <a:r>
              <a:rPr lang="en-US" sz="1800" dirty="0">
                <a:latin typeface="Calibri" panose="020F0502020204030204" pitchFamily="34" charset="0"/>
                <a:cs typeface="Calibri" panose="020F0502020204030204" pitchFamily="34" charset="0"/>
              </a:rPr>
              <a:t>Optimizes server calls</a:t>
            </a:r>
          </a:p>
          <a:p>
            <a:pPr lvl="1"/>
            <a:r>
              <a:rPr lang="en-US" sz="1800" dirty="0">
                <a:latin typeface="Calibri" panose="020F0502020204030204" pitchFamily="34" charset="0"/>
                <a:cs typeface="Calibri" panose="020F0502020204030204" pitchFamily="34" charset="0"/>
              </a:rPr>
              <a:t>Supports @wire decorator for simple system interactions</a:t>
            </a:r>
          </a:p>
          <a:p>
            <a:pPr lvl="1"/>
            <a:endParaRPr lang="en-US" sz="1600" dirty="0">
              <a:latin typeface="Calibri" panose="020F0502020204030204" pitchFamily="34" charset="0"/>
              <a:cs typeface="Calibri" panose="020F050202020403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270532CB-C98B-C246-ABB7-0F3F5A49F729}"/>
              </a:ext>
            </a:extLst>
          </p:cNvPr>
          <p:cNvPicPr>
            <a:picLocks noChangeAspect="1"/>
          </p:cNvPicPr>
          <p:nvPr/>
        </p:nvPicPr>
        <p:blipFill>
          <a:blip r:embed="rId3"/>
          <a:stretch>
            <a:fillRect/>
          </a:stretch>
        </p:blipFill>
        <p:spPr>
          <a:xfrm>
            <a:off x="6183089" y="1601425"/>
            <a:ext cx="5552436" cy="4208418"/>
          </a:xfrm>
          <a:prstGeom prst="rect">
            <a:avLst/>
          </a:prstGeom>
        </p:spPr>
      </p:pic>
    </p:spTree>
    <p:extLst>
      <p:ext uri="{BB962C8B-B14F-4D97-AF65-F5344CB8AC3E}">
        <p14:creationId xmlns:p14="http://schemas.microsoft.com/office/powerpoint/2010/main" val="7260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Working with Apex</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525185" y="1716714"/>
            <a:ext cx="5927866" cy="2637549"/>
          </a:xfrm>
        </p:spPr>
        <p:txBody>
          <a:bodyPr>
            <a:noAutofit/>
          </a:bodyPr>
          <a:lstStyle/>
          <a:p>
            <a:pPr lvl="1"/>
            <a:r>
              <a:rPr lang="en-US" sz="1800" dirty="0">
                <a:latin typeface="Calibri" panose="020F0502020204030204" pitchFamily="34" charset="0"/>
                <a:cs typeface="Calibri" panose="020F0502020204030204" pitchFamily="34" charset="0"/>
              </a:rPr>
              <a:t>Importing Apex methods (1)</a:t>
            </a:r>
          </a:p>
          <a:p>
            <a:pPr lvl="1"/>
            <a:r>
              <a:rPr lang="en-US" sz="1800" dirty="0">
                <a:latin typeface="Calibri" panose="020F0502020204030204" pitchFamily="34" charset="0"/>
                <a:cs typeface="Calibri" panose="020F0502020204030204" pitchFamily="34" charset="0"/>
              </a:rPr>
              <a:t>Expose Apex methods to LWC (2)</a:t>
            </a:r>
          </a:p>
          <a:p>
            <a:pPr lvl="1"/>
            <a:r>
              <a:rPr lang="en-US" sz="1800" dirty="0">
                <a:latin typeface="Calibri" panose="020F0502020204030204" pitchFamily="34" charset="0"/>
                <a:cs typeface="Calibri" panose="020F0502020204030204" pitchFamily="34" charset="0"/>
              </a:rPr>
              <a:t>Wire Apex methods to components</a:t>
            </a:r>
          </a:p>
          <a:p>
            <a:pPr lvl="2"/>
            <a:r>
              <a:rPr lang="en-US" sz="1600" dirty="0">
                <a:latin typeface="Calibri" panose="020F0502020204030204" pitchFamily="34" charset="0"/>
                <a:cs typeface="Calibri" panose="020F0502020204030204" pitchFamily="34" charset="0"/>
              </a:rPr>
              <a:t>Wire to property </a:t>
            </a:r>
          </a:p>
          <a:p>
            <a:pPr lvl="2"/>
            <a:r>
              <a:rPr lang="en-US" sz="1600" dirty="0">
                <a:latin typeface="Calibri" panose="020F0502020204030204" pitchFamily="34" charset="0"/>
                <a:cs typeface="Calibri" panose="020F0502020204030204" pitchFamily="34" charset="0"/>
              </a:rPr>
              <a:t>Wire with a dynamic parameter (3)</a:t>
            </a:r>
          </a:p>
          <a:p>
            <a:pPr lvl="2"/>
            <a:r>
              <a:rPr lang="en-US" sz="1600" dirty="0">
                <a:latin typeface="Calibri" panose="020F0502020204030204" pitchFamily="34" charset="0"/>
                <a:cs typeface="Calibri" panose="020F0502020204030204" pitchFamily="34" charset="0"/>
              </a:rPr>
              <a:t>Wire with complex parameters like a wrapper object</a:t>
            </a:r>
          </a:p>
          <a:p>
            <a:pPr lvl="2"/>
            <a:r>
              <a:rPr lang="en-US" sz="1600" dirty="0">
                <a:latin typeface="Calibri" panose="020F0502020204030204" pitchFamily="34" charset="0"/>
                <a:cs typeface="Calibri" panose="020F0502020204030204" pitchFamily="34" charset="0"/>
              </a:rPr>
              <a:t>Wire to a function (4)</a:t>
            </a:r>
          </a:p>
          <a:p>
            <a:pPr lvl="2"/>
            <a:r>
              <a:rPr lang="en-US" sz="1600" dirty="0">
                <a:latin typeface="Calibri" panose="020F0502020204030204" pitchFamily="34" charset="0"/>
                <a:cs typeface="Calibri" panose="020F0502020204030204" pitchFamily="34" charset="0"/>
              </a:rPr>
              <a:t>Call Apex imperatively (5)</a:t>
            </a:r>
          </a:p>
          <a:p>
            <a:pPr lvl="1"/>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641FDC3-7860-1AAE-6D11-7A362CF9599B}"/>
              </a:ext>
            </a:extLst>
          </p:cNvPr>
          <p:cNvPicPr>
            <a:picLocks noChangeAspect="1"/>
          </p:cNvPicPr>
          <p:nvPr/>
        </p:nvPicPr>
        <p:blipFill>
          <a:blip r:embed="rId3"/>
          <a:stretch>
            <a:fillRect/>
          </a:stretch>
        </p:blipFill>
        <p:spPr>
          <a:xfrm>
            <a:off x="4474376" y="1307601"/>
            <a:ext cx="7235221" cy="76617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E94F49D-657A-5E13-86DE-3F8C27D77F92}"/>
              </a:ext>
            </a:extLst>
          </p:cNvPr>
          <p:cNvPicPr>
            <a:picLocks noChangeAspect="1"/>
          </p:cNvPicPr>
          <p:nvPr/>
        </p:nvPicPr>
        <p:blipFill>
          <a:blip r:embed="rId4"/>
          <a:stretch>
            <a:fillRect/>
          </a:stretch>
        </p:blipFill>
        <p:spPr>
          <a:xfrm>
            <a:off x="6453051" y="2188366"/>
            <a:ext cx="5522426" cy="1893403"/>
          </a:xfrm>
          <a:prstGeom prst="rect">
            <a:avLst/>
          </a:prstGeom>
        </p:spPr>
      </p:pic>
      <p:pic>
        <p:nvPicPr>
          <p:cNvPr id="12" name="Picture 11" descr="A screenshot of a computer code&#10;&#10;Description automatically generated">
            <a:extLst>
              <a:ext uri="{FF2B5EF4-FFF2-40B4-BE49-F238E27FC236}">
                <a16:creationId xmlns:a16="http://schemas.microsoft.com/office/drawing/2014/main" id="{99C07B0B-2277-305E-4AE3-C96191D37A3A}"/>
              </a:ext>
            </a:extLst>
          </p:cNvPr>
          <p:cNvPicPr>
            <a:picLocks noChangeAspect="1"/>
          </p:cNvPicPr>
          <p:nvPr/>
        </p:nvPicPr>
        <p:blipFill>
          <a:blip r:embed="rId5"/>
          <a:stretch>
            <a:fillRect/>
          </a:stretch>
        </p:blipFill>
        <p:spPr>
          <a:xfrm>
            <a:off x="7236822" y="4354263"/>
            <a:ext cx="4771315" cy="1571113"/>
          </a:xfrm>
          <a:prstGeom prst="rect">
            <a:avLst/>
          </a:prstGeom>
        </p:spPr>
      </p:pic>
      <p:pic>
        <p:nvPicPr>
          <p:cNvPr id="14" name="Picture 13" descr="A computer code with text&#10;&#10;Description automatically generated">
            <a:extLst>
              <a:ext uri="{FF2B5EF4-FFF2-40B4-BE49-F238E27FC236}">
                <a16:creationId xmlns:a16="http://schemas.microsoft.com/office/drawing/2014/main" id="{CAF0AFF7-12E6-6C72-BCDB-A1793B7FA231}"/>
              </a:ext>
            </a:extLst>
          </p:cNvPr>
          <p:cNvPicPr>
            <a:picLocks noChangeAspect="1"/>
          </p:cNvPicPr>
          <p:nvPr/>
        </p:nvPicPr>
        <p:blipFill>
          <a:blip r:embed="rId6"/>
          <a:stretch>
            <a:fillRect/>
          </a:stretch>
        </p:blipFill>
        <p:spPr>
          <a:xfrm>
            <a:off x="3956192" y="4598966"/>
            <a:ext cx="3089290" cy="1410909"/>
          </a:xfrm>
          <a:prstGeom prst="rect">
            <a:avLst/>
          </a:prstGeom>
        </p:spPr>
      </p:pic>
      <p:pic>
        <p:nvPicPr>
          <p:cNvPr id="16" name="Picture 15" descr="A screen shot of a computer code&#10;&#10;Description automatically generated">
            <a:extLst>
              <a:ext uri="{FF2B5EF4-FFF2-40B4-BE49-F238E27FC236}">
                <a16:creationId xmlns:a16="http://schemas.microsoft.com/office/drawing/2014/main" id="{C4CC1144-FADF-33FA-9601-03E8AA57BD25}"/>
              </a:ext>
            </a:extLst>
          </p:cNvPr>
          <p:cNvPicPr>
            <a:picLocks noChangeAspect="1"/>
          </p:cNvPicPr>
          <p:nvPr/>
        </p:nvPicPr>
        <p:blipFill>
          <a:blip r:embed="rId7"/>
          <a:stretch>
            <a:fillRect/>
          </a:stretch>
        </p:blipFill>
        <p:spPr>
          <a:xfrm>
            <a:off x="223366" y="4518863"/>
            <a:ext cx="3541486" cy="1571113"/>
          </a:xfrm>
          <a:prstGeom prst="rect">
            <a:avLst/>
          </a:prstGeom>
        </p:spPr>
      </p:pic>
      <p:sp>
        <p:nvSpPr>
          <p:cNvPr id="17" name="Oval 16">
            <a:extLst>
              <a:ext uri="{FF2B5EF4-FFF2-40B4-BE49-F238E27FC236}">
                <a16:creationId xmlns:a16="http://schemas.microsoft.com/office/drawing/2014/main" id="{8832587F-0672-E4D9-EE03-74C7D40E5A92}"/>
              </a:ext>
            </a:extLst>
          </p:cNvPr>
          <p:cNvSpPr/>
          <p:nvPr/>
        </p:nvSpPr>
        <p:spPr>
          <a:xfrm>
            <a:off x="11413506" y="1154883"/>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6C5F99D8-761A-C90F-7B88-14B3084A1430}"/>
              </a:ext>
            </a:extLst>
          </p:cNvPr>
          <p:cNvSpPr/>
          <p:nvPr/>
        </p:nvSpPr>
        <p:spPr>
          <a:xfrm>
            <a:off x="6305005" y="2113301"/>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FD966932-BAA1-5CD2-0E8F-CECB31620BB2}"/>
              </a:ext>
            </a:extLst>
          </p:cNvPr>
          <p:cNvSpPr/>
          <p:nvPr/>
        </p:nvSpPr>
        <p:spPr>
          <a:xfrm>
            <a:off x="11820588" y="4213428"/>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9964814F-63E5-7E49-A4DB-0F12BC598AB4}"/>
              </a:ext>
            </a:extLst>
          </p:cNvPr>
          <p:cNvSpPr/>
          <p:nvPr/>
        </p:nvSpPr>
        <p:spPr>
          <a:xfrm>
            <a:off x="6830957" y="4446248"/>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Oval 20">
            <a:extLst>
              <a:ext uri="{FF2B5EF4-FFF2-40B4-BE49-F238E27FC236}">
                <a16:creationId xmlns:a16="http://schemas.microsoft.com/office/drawing/2014/main" id="{BF0FAA1F-72A0-BA5A-DC51-74C382033DB3}"/>
              </a:ext>
            </a:extLst>
          </p:cNvPr>
          <p:cNvSpPr/>
          <p:nvPr/>
        </p:nvSpPr>
        <p:spPr>
          <a:xfrm>
            <a:off x="3564431" y="5925376"/>
            <a:ext cx="296091" cy="30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08212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a:xfrm>
            <a:off x="838198" y="295457"/>
            <a:ext cx="10515600" cy="1325563"/>
          </a:xfrm>
        </p:spPr>
        <p:txBody>
          <a:bodyPr/>
          <a:lstStyle/>
          <a:p>
            <a:r>
              <a:rPr lang="en-US" sz="4400" b="1" dirty="0">
                <a:latin typeface="Arial" panose="020B0604020202020204" pitchFamily="34" charset="0"/>
                <a:cs typeface="Arial" panose="020B0604020202020204" pitchFamily="34" charset="0"/>
              </a:rPr>
              <a:t>Quiz</a:t>
            </a:r>
            <a:endParaRPr lang="en-US" dirty="0"/>
          </a:p>
        </p:txBody>
      </p:sp>
      <p:sp>
        <p:nvSpPr>
          <p:cNvPr id="4" name="Content Placeholder 2">
            <a:extLst>
              <a:ext uri="{FF2B5EF4-FFF2-40B4-BE49-F238E27FC236}">
                <a16:creationId xmlns:a16="http://schemas.microsoft.com/office/drawing/2014/main" id="{9D7B29F5-29AA-CBEC-F859-2852ABD3F7DD}"/>
              </a:ext>
            </a:extLst>
          </p:cNvPr>
          <p:cNvSpPr>
            <a:spLocks noGrp="1"/>
          </p:cNvSpPr>
          <p:nvPr>
            <p:ph idx="1"/>
          </p:nvPr>
        </p:nvSpPr>
        <p:spPr>
          <a:xfrm>
            <a:off x="838199" y="1438139"/>
            <a:ext cx="9908177" cy="1487942"/>
          </a:xfrm>
        </p:spPr>
        <p:txBody>
          <a:bodyPr>
            <a:noAutofit/>
          </a:bodyPr>
          <a:lstStyle/>
          <a:p>
            <a:pPr marL="0" indent="0">
              <a:buNone/>
            </a:pPr>
            <a:r>
              <a:rPr lang="en-US" sz="1800" b="1" dirty="0">
                <a:latin typeface="Calibri" panose="020F0502020204030204" pitchFamily="34" charset="0"/>
                <a:cs typeface="Calibri" panose="020F0502020204030204" pitchFamily="34" charset="0"/>
              </a:rPr>
              <a:t>Question 1: </a:t>
            </a:r>
            <a:r>
              <a:rPr lang="en-US" sz="1800" dirty="0">
                <a:latin typeface="Calibri" panose="020F0502020204030204" pitchFamily="34" charset="0"/>
                <a:cs typeface="Calibri" panose="020F0502020204030204" pitchFamily="34" charset="0"/>
              </a:rPr>
              <a:t>What are the three main files that make up a Lightning Web Component’s anatomy?</a:t>
            </a:r>
          </a:p>
          <a:p>
            <a:pPr marL="342900" indent="-342900">
              <a:buFont typeface="+mj-lt"/>
              <a:buAutoNum type="alphaLcParenR"/>
            </a:pPr>
            <a:r>
              <a:rPr lang="en-US" sz="1600" dirty="0" err="1">
                <a:latin typeface="Calibri" panose="020F0502020204030204" pitchFamily="34" charset="0"/>
                <a:cs typeface="Calibri" panose="020F0502020204030204" pitchFamily="34" charset="0"/>
              </a:rPr>
              <a:t>Component.js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Component.html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Component.xml</a:t>
            </a:r>
            <a:endParaRPr lang="en-US" sz="1600" dirty="0">
              <a:latin typeface="Calibri" panose="020F0502020204030204" pitchFamily="34" charset="0"/>
              <a:cs typeface="Calibri" panose="020F0502020204030204" pitchFamily="34" charset="0"/>
            </a:endParaRPr>
          </a:p>
          <a:p>
            <a:pPr marL="342900" indent="-342900">
              <a:buFont typeface="+mj-lt"/>
              <a:buAutoNum type="alphaLcParenR"/>
            </a:pPr>
            <a:r>
              <a:rPr lang="en-US" sz="1600" dirty="0" err="1">
                <a:latin typeface="Calibri" panose="020F0502020204030204" pitchFamily="34" charset="0"/>
                <a:cs typeface="Calibri" panose="020F0502020204030204" pitchFamily="34" charset="0"/>
              </a:rPr>
              <a:t>Component.js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Component.html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Component.js-meta.xml</a:t>
            </a:r>
            <a:endParaRPr lang="en-US" sz="1600" dirty="0">
              <a:latin typeface="Calibri" panose="020F0502020204030204" pitchFamily="34" charset="0"/>
              <a:cs typeface="Calibri" panose="020F0502020204030204" pitchFamily="34" charset="0"/>
            </a:endParaRPr>
          </a:p>
          <a:p>
            <a:pPr marL="342900" indent="-342900">
              <a:buFont typeface="+mj-lt"/>
              <a:buAutoNum type="alphaLcParenR"/>
            </a:pPr>
            <a:r>
              <a:rPr lang="en-US" sz="1600" dirty="0" err="1">
                <a:latin typeface="Calibri" panose="020F0502020204030204" pitchFamily="34" charset="0"/>
                <a:cs typeface="Calibri" panose="020F0502020204030204" pitchFamily="34" charset="0"/>
              </a:rPr>
              <a:t>Component.js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Component.html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Component.css</a:t>
            </a:r>
            <a:endParaRPr lang="en-US" sz="16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95536615-772F-B22D-EA72-4142B017B45A}"/>
              </a:ext>
            </a:extLst>
          </p:cNvPr>
          <p:cNvSpPr txBox="1">
            <a:spLocks/>
          </p:cNvSpPr>
          <p:nvPr/>
        </p:nvSpPr>
        <p:spPr>
          <a:xfrm>
            <a:off x="838198" y="3018744"/>
            <a:ext cx="9908177" cy="14879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Question 2: </a:t>
            </a:r>
            <a:r>
              <a:rPr lang="en-US" sz="1800" dirty="0">
                <a:latin typeface="Calibri" panose="020F0502020204030204" pitchFamily="34" charset="0"/>
                <a:cs typeface="Calibri" panose="020F0502020204030204" pitchFamily="34" charset="0"/>
              </a:rPr>
              <a:t>In Lightning Web Components, what is the primary purpose of the @</a:t>
            </a:r>
            <a:r>
              <a:rPr lang="en-US" sz="1800" dirty="0" err="1">
                <a:latin typeface="Calibri" panose="020F0502020204030204" pitchFamily="34" charset="0"/>
                <a:cs typeface="Calibri" panose="020F0502020204030204" pitchFamily="34" charset="0"/>
              </a:rPr>
              <a:t>api</a:t>
            </a:r>
            <a:r>
              <a:rPr lang="en-US" sz="1800" dirty="0">
                <a:latin typeface="Calibri" panose="020F0502020204030204" pitchFamily="34" charset="0"/>
                <a:cs typeface="Calibri" panose="020F0502020204030204" pitchFamily="34" charset="0"/>
              </a:rPr>
              <a:t> decorator?</a:t>
            </a:r>
          </a:p>
          <a:p>
            <a:pPr marL="342900" indent="-342900">
              <a:buFont typeface="+mj-lt"/>
              <a:buAutoNum type="alphaLcParenR"/>
            </a:pPr>
            <a:r>
              <a:rPr lang="en-US" sz="1600" dirty="0">
                <a:latin typeface="Calibri" panose="020F0502020204030204" pitchFamily="34" charset="0"/>
                <a:cs typeface="Calibri" panose="020F0502020204030204" pitchFamily="34" charset="0"/>
              </a:rPr>
              <a:t>To make a field reactive</a:t>
            </a:r>
          </a:p>
          <a:p>
            <a:pPr marL="342900" indent="-342900">
              <a:buFont typeface="+mj-lt"/>
              <a:buAutoNum type="alphaLcParenR"/>
            </a:pPr>
            <a:r>
              <a:rPr lang="en-US" sz="1600" dirty="0">
                <a:latin typeface="Calibri" panose="020F0502020204030204" pitchFamily="34" charset="0"/>
                <a:cs typeface="Calibri" panose="020F0502020204030204" pitchFamily="34" charset="0"/>
              </a:rPr>
              <a:t>To make a property public</a:t>
            </a:r>
          </a:p>
          <a:p>
            <a:pPr marL="342900" indent="-342900">
              <a:buFont typeface="+mj-lt"/>
              <a:buAutoNum type="alphaLcParenR"/>
            </a:pPr>
            <a:r>
              <a:rPr lang="en-US" sz="1600" dirty="0">
                <a:latin typeface="Calibri" panose="020F0502020204030204" pitchFamily="34" charset="0"/>
                <a:cs typeface="Calibri" panose="020F0502020204030204" pitchFamily="34" charset="0"/>
              </a:rPr>
              <a:t>To wire data from the database</a:t>
            </a:r>
          </a:p>
        </p:txBody>
      </p:sp>
      <p:sp>
        <p:nvSpPr>
          <p:cNvPr id="7" name="Content Placeholder 2">
            <a:extLst>
              <a:ext uri="{FF2B5EF4-FFF2-40B4-BE49-F238E27FC236}">
                <a16:creationId xmlns:a16="http://schemas.microsoft.com/office/drawing/2014/main" id="{8612C517-D4B2-181F-ACC2-C106F0133D24}"/>
              </a:ext>
            </a:extLst>
          </p:cNvPr>
          <p:cNvSpPr txBox="1">
            <a:spLocks/>
          </p:cNvSpPr>
          <p:nvPr/>
        </p:nvSpPr>
        <p:spPr>
          <a:xfrm>
            <a:off x="838198" y="4675890"/>
            <a:ext cx="9908177" cy="1751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Question 3: </a:t>
            </a:r>
            <a:r>
              <a:rPr lang="en-US" sz="1800" dirty="0">
                <a:latin typeface="Calibri" panose="020F0502020204030204" pitchFamily="34" charset="0"/>
                <a:cs typeface="Calibri" panose="020F0502020204030204" pitchFamily="34" charset="0"/>
              </a:rPr>
              <a:t>Which type of event propagation in LWC allows the event to bubble up through parent components until it reaches the DOM?</a:t>
            </a:r>
          </a:p>
          <a:p>
            <a:pPr marL="342900" indent="-342900">
              <a:buFont typeface="+mj-lt"/>
              <a:buAutoNum type="alphaLcParenR"/>
            </a:pPr>
            <a:r>
              <a:rPr lang="en-US" sz="1600" dirty="0">
                <a:latin typeface="Calibri" panose="020F0502020204030204" pitchFamily="34" charset="0"/>
                <a:cs typeface="Calibri" panose="020F0502020204030204" pitchFamily="34" charset="0"/>
              </a:rPr>
              <a:t>Capturing events</a:t>
            </a:r>
          </a:p>
          <a:p>
            <a:pPr marL="342900" indent="-342900">
              <a:buFont typeface="+mj-lt"/>
              <a:buAutoNum type="alphaLcParenR"/>
            </a:pPr>
            <a:r>
              <a:rPr lang="en-US" sz="1600" dirty="0">
                <a:latin typeface="Calibri" panose="020F0502020204030204" pitchFamily="34" charset="0"/>
                <a:cs typeface="Calibri" panose="020F0502020204030204" pitchFamily="34" charset="0"/>
              </a:rPr>
              <a:t>Non-bubbling events</a:t>
            </a:r>
          </a:p>
          <a:p>
            <a:pPr marL="342900" indent="-342900">
              <a:buFont typeface="+mj-lt"/>
              <a:buAutoNum type="alphaLcParenR"/>
            </a:pPr>
            <a:r>
              <a:rPr lang="en-US" sz="1600" dirty="0">
                <a:latin typeface="Calibri" panose="020F0502020204030204" pitchFamily="34" charset="0"/>
                <a:cs typeface="Calibri" panose="020F0502020204030204" pitchFamily="34" charset="0"/>
              </a:rPr>
              <a:t>Bubbling events</a:t>
            </a:r>
          </a:p>
        </p:txBody>
      </p:sp>
    </p:spTree>
    <p:extLst>
      <p:ext uri="{BB962C8B-B14F-4D97-AF65-F5344CB8AC3E}">
        <p14:creationId xmlns:p14="http://schemas.microsoft.com/office/powerpoint/2010/main" val="405481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Workshop</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2100942" y="2999151"/>
            <a:ext cx="7652658" cy="859698"/>
          </a:xfrm>
        </p:spPr>
        <p:txBody>
          <a:bodyPr>
            <a:noAutofit/>
          </a:bodyPr>
          <a:lstStyle/>
          <a:p>
            <a:pPr marL="457200" lvl="1" indent="0">
              <a:buNone/>
            </a:pPr>
            <a:r>
              <a:rPr lang="en-US" sz="5400" dirty="0">
                <a:latin typeface="Calibri" panose="020F0502020204030204" pitchFamily="34" charset="0"/>
                <a:cs typeface="Calibri" panose="020F0502020204030204" pitchFamily="34" charset="0"/>
              </a:rPr>
              <a:t>https://</a:t>
            </a:r>
            <a:r>
              <a:rPr lang="en-US" sz="5400" dirty="0" err="1">
                <a:latin typeface="Calibri" panose="020F0502020204030204" pitchFamily="34" charset="0"/>
                <a:cs typeface="Calibri" panose="020F0502020204030204" pitchFamily="34" charset="0"/>
              </a:rPr>
              <a:t>bit.ly</a:t>
            </a:r>
            <a:r>
              <a:rPr lang="en-US" sz="5400" dirty="0">
                <a:latin typeface="Calibri" panose="020F0502020204030204" pitchFamily="34" charset="0"/>
                <a:cs typeface="Calibri" panose="020F0502020204030204" pitchFamily="34" charset="0"/>
              </a:rPr>
              <a:t>/3UimFcU</a:t>
            </a:r>
          </a:p>
        </p:txBody>
      </p:sp>
    </p:spTree>
    <p:extLst>
      <p:ext uri="{BB962C8B-B14F-4D97-AF65-F5344CB8AC3E}">
        <p14:creationId xmlns:p14="http://schemas.microsoft.com/office/powerpoint/2010/main" val="400961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Agenda</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1690688"/>
            <a:ext cx="9108688" cy="4351338"/>
          </a:xfrm>
        </p:spPr>
        <p:txBody>
          <a:bodyPr>
            <a:normAutofit fontScale="92500" lnSpcReduction="20000"/>
          </a:bodyPr>
          <a:lstStyle/>
          <a:p>
            <a:r>
              <a:rPr lang="en-US" sz="2400" dirty="0"/>
              <a:t>About me</a:t>
            </a:r>
          </a:p>
          <a:p>
            <a:r>
              <a:rPr lang="en-US" sz="2400" dirty="0"/>
              <a:t>Salesforce History of Components</a:t>
            </a:r>
          </a:p>
          <a:p>
            <a:r>
              <a:rPr lang="en-US" sz="2400" dirty="0"/>
              <a:t>What are Lightning Web Components?</a:t>
            </a:r>
          </a:p>
          <a:p>
            <a:r>
              <a:rPr lang="en-US" sz="2400" dirty="0"/>
              <a:t>LWC Features</a:t>
            </a:r>
          </a:p>
          <a:p>
            <a:pPr lvl="1"/>
            <a:r>
              <a:rPr lang="en-US" sz="2000" dirty="0"/>
              <a:t>HTML Templates</a:t>
            </a:r>
          </a:p>
          <a:p>
            <a:pPr lvl="1"/>
            <a:r>
              <a:rPr lang="en-US" sz="2000" dirty="0"/>
              <a:t>Composition</a:t>
            </a:r>
          </a:p>
          <a:p>
            <a:pPr lvl="1"/>
            <a:r>
              <a:rPr lang="en-US" sz="2000" dirty="0"/>
              <a:t>Lifecycle Hooks</a:t>
            </a:r>
          </a:p>
          <a:p>
            <a:pPr lvl="1"/>
            <a:r>
              <a:rPr lang="en-US" sz="2000" dirty="0"/>
              <a:t>Decorators</a:t>
            </a:r>
          </a:p>
          <a:p>
            <a:pPr lvl="1"/>
            <a:r>
              <a:rPr lang="en-US" sz="2000" dirty="0"/>
              <a:t>Events</a:t>
            </a:r>
          </a:p>
          <a:p>
            <a:pPr lvl="1"/>
            <a:r>
              <a:rPr lang="en-US" sz="2000" dirty="0"/>
              <a:t>Lightning Data Service</a:t>
            </a:r>
          </a:p>
          <a:p>
            <a:pPr lvl="1"/>
            <a:r>
              <a:rPr lang="en-US" sz="2000" dirty="0"/>
              <a:t>Working with Apex</a:t>
            </a:r>
          </a:p>
          <a:p>
            <a:r>
              <a:rPr lang="en-US" sz="2400" dirty="0"/>
              <a:t>Quiz</a:t>
            </a:r>
          </a:p>
          <a:p>
            <a:r>
              <a:rPr lang="en-US" sz="2400" dirty="0"/>
              <a:t>Workshop</a:t>
            </a:r>
          </a:p>
        </p:txBody>
      </p:sp>
    </p:spTree>
    <p:extLst>
      <p:ext uri="{BB962C8B-B14F-4D97-AF65-F5344CB8AC3E}">
        <p14:creationId xmlns:p14="http://schemas.microsoft.com/office/powerpoint/2010/main" val="368219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About me</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1690688"/>
            <a:ext cx="5954486" cy="4351338"/>
          </a:xfrm>
        </p:spPr>
        <p:txBody>
          <a:bodyPr>
            <a:normAutofit/>
          </a:bodyPr>
          <a:lstStyle/>
          <a:p>
            <a:r>
              <a:rPr lang="en-US" sz="2400" dirty="0"/>
              <a:t>12+ year software engineer</a:t>
            </a:r>
          </a:p>
          <a:p>
            <a:r>
              <a:rPr lang="en-US" sz="2400" dirty="0"/>
              <a:t>Enterprise Architect</a:t>
            </a:r>
          </a:p>
          <a:p>
            <a:pPr lvl="1"/>
            <a:r>
              <a:rPr lang="en-US" sz="2000" dirty="0"/>
              <a:t>Salesforce, ETL, AWS, GCP &amp; Azure</a:t>
            </a:r>
          </a:p>
          <a:p>
            <a:r>
              <a:rPr lang="en-US" sz="2400" dirty="0"/>
              <a:t>Data engineer &amp; architect</a:t>
            </a:r>
          </a:p>
          <a:p>
            <a:pPr lvl="1"/>
            <a:r>
              <a:rPr lang="en-US" sz="2000" dirty="0"/>
              <a:t>Snowflake, Databricks</a:t>
            </a:r>
          </a:p>
          <a:p>
            <a:r>
              <a:rPr lang="en-US" sz="2400" dirty="0"/>
              <a:t>Started career with Paul at </a:t>
            </a:r>
            <a:r>
              <a:rPr lang="en-US" sz="2400" dirty="0" err="1"/>
              <a:t>Apto</a:t>
            </a:r>
            <a:endParaRPr lang="en-US" sz="2400" dirty="0"/>
          </a:p>
          <a:p>
            <a:r>
              <a:rPr lang="en-US" sz="2400" dirty="0"/>
              <a:t>UT Austin alum (Hook ‘</a:t>
            </a:r>
            <a:r>
              <a:rPr lang="en-US" sz="2400" dirty="0" err="1"/>
              <a:t>em</a:t>
            </a:r>
            <a:r>
              <a:rPr lang="en-US" sz="2400" dirty="0"/>
              <a:t>)</a:t>
            </a:r>
          </a:p>
          <a:p>
            <a:r>
              <a:rPr lang="en-US" sz="2400" dirty="0"/>
              <a:t>My life and passion is my family</a:t>
            </a:r>
          </a:p>
        </p:txBody>
      </p:sp>
      <p:pic>
        <p:nvPicPr>
          <p:cNvPr id="5" name="Picture 4" descr="A person and child walking on a sidewalk&#10;&#10;Description automatically generated">
            <a:extLst>
              <a:ext uri="{FF2B5EF4-FFF2-40B4-BE49-F238E27FC236}">
                <a16:creationId xmlns:a16="http://schemas.microsoft.com/office/drawing/2014/main" id="{7C573C58-2D5F-C9A5-A020-8048100D539D}"/>
              </a:ext>
            </a:extLst>
          </p:cNvPr>
          <p:cNvPicPr>
            <a:picLocks noChangeAspect="1"/>
          </p:cNvPicPr>
          <p:nvPr/>
        </p:nvPicPr>
        <p:blipFill>
          <a:blip r:embed="rId3"/>
          <a:stretch>
            <a:fillRect/>
          </a:stretch>
        </p:blipFill>
        <p:spPr>
          <a:xfrm>
            <a:off x="7077347" y="1131026"/>
            <a:ext cx="3148215" cy="4197620"/>
          </a:xfrm>
          <a:prstGeom prst="rect">
            <a:avLst/>
          </a:prstGeom>
        </p:spPr>
      </p:pic>
    </p:spTree>
    <p:extLst>
      <p:ext uri="{BB962C8B-B14F-4D97-AF65-F5344CB8AC3E}">
        <p14:creationId xmlns:p14="http://schemas.microsoft.com/office/powerpoint/2010/main" val="424754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2BA99385-FB24-5A8E-A244-4DBD32B9B491}"/>
              </a:ext>
            </a:extLst>
          </p:cNvPr>
          <p:cNvSpPr txBox="1">
            <a:spLocks/>
          </p:cNvSpPr>
          <p:nvPr/>
        </p:nvSpPr>
        <p:spPr>
          <a:xfrm>
            <a:off x="555063" y="573471"/>
            <a:ext cx="7150430" cy="491067"/>
          </a:xfrm>
          <a:prstGeom prst="rect">
            <a:avLst/>
          </a:prstGeom>
        </p:spPr>
        <p:txBody>
          <a:bodyPr vert="horz" wrap="square" lIns="0" tIns="0" rIns="0" bIns="0" rtlCol="0">
            <a:noAutofit/>
          </a:bodyPr>
          <a:lstStyle>
            <a:lvl1pPr marL="0" indent="0" algn="l" defTabSz="1219170" rtl="0" eaLnBrk="1" latinLnBrk="0" hangingPunct="1">
              <a:lnSpc>
                <a:spcPct val="100000"/>
              </a:lnSpc>
              <a:spcBef>
                <a:spcPts val="0"/>
              </a:spcBef>
              <a:buClr>
                <a:schemeClr val="accent2"/>
              </a:buClr>
              <a:buSzPct val="110000"/>
              <a:buFont typeface="Arial" panose="020B0604020202020204" pitchFamily="34" charset="0"/>
              <a:buNone/>
              <a:defRPr lang="en-US" sz="3200" b="1" kern="1200" spc="-93" baseline="0">
                <a:solidFill>
                  <a:schemeClr val="accent3"/>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67" b="1" kern="1200" spc="0" baseline="0">
                <a:solidFill>
                  <a:schemeClr val="accent4"/>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00" b="1" kern="1200" spc="0" baseline="0">
                <a:solidFill>
                  <a:schemeClr val="accent4"/>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200" dirty="0"/>
              <a:t>Salesforce History of Components</a:t>
            </a:r>
          </a:p>
        </p:txBody>
      </p:sp>
      <p:sp>
        <p:nvSpPr>
          <p:cNvPr id="25" name="TextBox 24">
            <a:extLst>
              <a:ext uri="{FF2B5EF4-FFF2-40B4-BE49-F238E27FC236}">
                <a16:creationId xmlns:a16="http://schemas.microsoft.com/office/drawing/2014/main" id="{E717282E-3395-7B14-F400-AD79E2065735}"/>
              </a:ext>
            </a:extLst>
          </p:cNvPr>
          <p:cNvSpPr txBox="1"/>
          <p:nvPr/>
        </p:nvSpPr>
        <p:spPr>
          <a:xfrm>
            <a:off x="662112" y="1567273"/>
            <a:ext cx="8504190" cy="424732"/>
          </a:xfrm>
          <a:prstGeom prst="rect">
            <a:avLst/>
          </a:prstGeom>
          <a:noFill/>
        </p:spPr>
        <p:txBody>
          <a:bodyPr wrap="square" lIns="0" rtlCol="0">
            <a:spAutoFit/>
          </a:bodyPr>
          <a:lstStyle/>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p:txBody>
      </p:sp>
      <p:pic>
        <p:nvPicPr>
          <p:cNvPr id="7" name="Picture 6" descr="A black background with white text&#10;&#10;Description automatically generated">
            <a:extLst>
              <a:ext uri="{FF2B5EF4-FFF2-40B4-BE49-F238E27FC236}">
                <a16:creationId xmlns:a16="http://schemas.microsoft.com/office/drawing/2014/main" id="{61378E9F-614F-5E3F-BB7D-A168383950A9}"/>
              </a:ext>
            </a:extLst>
          </p:cNvPr>
          <p:cNvPicPr>
            <a:picLocks noChangeAspect="1"/>
          </p:cNvPicPr>
          <p:nvPr/>
        </p:nvPicPr>
        <p:blipFill>
          <a:blip r:embed="rId3"/>
          <a:stretch>
            <a:fillRect/>
          </a:stretch>
        </p:blipFill>
        <p:spPr>
          <a:xfrm>
            <a:off x="294121" y="4829655"/>
            <a:ext cx="3375985" cy="92214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B5BC09C6-6363-3F24-5399-0F17436BDD52}"/>
              </a:ext>
            </a:extLst>
          </p:cNvPr>
          <p:cNvPicPr>
            <a:picLocks noChangeAspect="1"/>
          </p:cNvPicPr>
          <p:nvPr/>
        </p:nvPicPr>
        <p:blipFill>
          <a:blip r:embed="rId4"/>
          <a:stretch>
            <a:fillRect/>
          </a:stretch>
        </p:blipFill>
        <p:spPr>
          <a:xfrm>
            <a:off x="4030963" y="4829655"/>
            <a:ext cx="3504147" cy="922144"/>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08313ADD-4F5A-40AA-E376-3F7946C7A0BB}"/>
              </a:ext>
            </a:extLst>
          </p:cNvPr>
          <p:cNvPicPr>
            <a:picLocks noChangeAspect="1"/>
          </p:cNvPicPr>
          <p:nvPr/>
        </p:nvPicPr>
        <p:blipFill>
          <a:blip r:embed="rId5"/>
          <a:stretch>
            <a:fillRect/>
          </a:stretch>
        </p:blipFill>
        <p:spPr>
          <a:xfrm>
            <a:off x="7895967" y="4829655"/>
            <a:ext cx="4035365" cy="922144"/>
          </a:xfrm>
          <a:prstGeom prst="rect">
            <a:avLst/>
          </a:prstGeom>
        </p:spPr>
      </p:pic>
      <p:sp>
        <p:nvSpPr>
          <p:cNvPr id="13" name="TextBox 12">
            <a:extLst>
              <a:ext uri="{FF2B5EF4-FFF2-40B4-BE49-F238E27FC236}">
                <a16:creationId xmlns:a16="http://schemas.microsoft.com/office/drawing/2014/main" id="{4404750A-35E3-FA2C-4563-78688EE54B3A}"/>
              </a:ext>
            </a:extLst>
          </p:cNvPr>
          <p:cNvSpPr txBox="1"/>
          <p:nvPr/>
        </p:nvSpPr>
        <p:spPr>
          <a:xfrm>
            <a:off x="662113" y="1567274"/>
            <a:ext cx="3007994" cy="2633028"/>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Visualforce</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Introduced in 2008</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Tag based markup</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Page centric model</a:t>
            </a:r>
            <a:endPar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Server-side rendering</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Data binding</a:t>
            </a:r>
          </a:p>
        </p:txBody>
      </p:sp>
      <p:sp>
        <p:nvSpPr>
          <p:cNvPr id="14" name="TextBox 13">
            <a:extLst>
              <a:ext uri="{FF2B5EF4-FFF2-40B4-BE49-F238E27FC236}">
                <a16:creationId xmlns:a16="http://schemas.microsoft.com/office/drawing/2014/main" id="{58F1CF00-C345-3649-0D00-DBBFDDF1CA9F}"/>
              </a:ext>
            </a:extLst>
          </p:cNvPr>
          <p:cNvSpPr txBox="1"/>
          <p:nvPr/>
        </p:nvSpPr>
        <p:spPr>
          <a:xfrm>
            <a:off x="4030963" y="1558809"/>
            <a:ext cx="3007994" cy="2633028"/>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Aura Components</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Introduced in 2014</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Tag based markup</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Component-based model</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Client-side rendering</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Two way data binding</a:t>
            </a:r>
            <a:endPar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p:txBody>
      </p:sp>
      <p:sp>
        <p:nvSpPr>
          <p:cNvPr id="15" name="TextBox 14">
            <a:extLst>
              <a:ext uri="{FF2B5EF4-FFF2-40B4-BE49-F238E27FC236}">
                <a16:creationId xmlns:a16="http://schemas.microsoft.com/office/drawing/2014/main" id="{09766DAF-0D41-B729-88FA-3578A4FC5904}"/>
              </a:ext>
            </a:extLst>
          </p:cNvPr>
          <p:cNvSpPr txBox="1"/>
          <p:nvPr/>
        </p:nvSpPr>
        <p:spPr>
          <a:xfrm>
            <a:off x="7895967" y="1558808"/>
            <a:ext cx="3007994" cy="3074688"/>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kumimoji="0" lang="en-US" sz="2400"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LWC</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Introduced in 2019</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rPr>
              <a:t>Modern web standards</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Faster &amp; lighter</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kern="0" dirty="0">
                <a:solidFill>
                  <a:srgbClr val="6E6E6E"/>
                </a:solidFill>
                <a:latin typeface="Arial" panose="020B0604020202020204"/>
                <a:cs typeface="Arial" panose="020B0604020202020204" pitchFamily="34" charset="0"/>
              </a:rPr>
              <a:t>ES6 JS modules</a:t>
            </a: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lang="en-US" kern="0" dirty="0">
              <a:solidFill>
                <a:srgbClr val="6E6E6E"/>
              </a:solidFill>
              <a:latin typeface="Arial" panose="020B0604020202020204"/>
              <a:cs typeface="Arial" panose="020B0604020202020204" pitchFamily="34" charset="0"/>
            </a:endParaRPr>
          </a:p>
          <a:p>
            <a:pPr marL="342900" marR="0" lvl="0" indent="-342900"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kumimoji="0" lang="en-US" b="0" i="0" u="none" strike="noStrike" kern="0" cap="none" spc="0" normalizeH="0" baseline="0" noProof="0" dirty="0">
              <a:ln>
                <a:noFill/>
              </a:ln>
              <a:solidFill>
                <a:srgbClr val="6E6E6E"/>
              </a:solidFill>
              <a:effectLst/>
              <a:uLnTx/>
              <a:uFillTx/>
              <a:latin typeface="Arial" panose="020B0604020202020204"/>
              <a:ea typeface="+mn-ea"/>
              <a:cs typeface="Arial" panose="020B0604020202020204" pitchFamily="34" charset="0"/>
            </a:endParaRPr>
          </a:p>
        </p:txBody>
      </p:sp>
      <p:cxnSp>
        <p:nvCxnSpPr>
          <p:cNvPr id="20" name="Straight Arrow Connector 19">
            <a:extLst>
              <a:ext uri="{FF2B5EF4-FFF2-40B4-BE49-F238E27FC236}">
                <a16:creationId xmlns:a16="http://schemas.microsoft.com/office/drawing/2014/main" id="{418D84B4-C5CD-8CCF-6F5E-04EC67436608}"/>
              </a:ext>
            </a:extLst>
          </p:cNvPr>
          <p:cNvCxnSpPr/>
          <p:nvPr/>
        </p:nvCxnSpPr>
        <p:spPr>
          <a:xfrm>
            <a:off x="2665141" y="1779639"/>
            <a:ext cx="1004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2AEB949-9C79-ECF8-A3A6-457E5E2BE780}"/>
              </a:ext>
            </a:extLst>
          </p:cNvPr>
          <p:cNvCxnSpPr/>
          <p:nvPr/>
        </p:nvCxnSpPr>
        <p:spPr>
          <a:xfrm>
            <a:off x="6700528" y="1779639"/>
            <a:ext cx="1004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88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2BA99385-FB24-5A8E-A244-4DBD32B9B491}"/>
              </a:ext>
            </a:extLst>
          </p:cNvPr>
          <p:cNvSpPr txBox="1">
            <a:spLocks/>
          </p:cNvSpPr>
          <p:nvPr/>
        </p:nvSpPr>
        <p:spPr>
          <a:xfrm>
            <a:off x="555063" y="573471"/>
            <a:ext cx="7150430" cy="491067"/>
          </a:xfrm>
          <a:prstGeom prst="rect">
            <a:avLst/>
          </a:prstGeom>
        </p:spPr>
        <p:txBody>
          <a:bodyPr vert="horz" wrap="square" lIns="0" tIns="0" rIns="0" bIns="0" rtlCol="0">
            <a:noAutofit/>
          </a:bodyPr>
          <a:lstStyle>
            <a:lvl1pPr marL="0" indent="0" algn="l" defTabSz="1219170" rtl="0" eaLnBrk="1" latinLnBrk="0" hangingPunct="1">
              <a:lnSpc>
                <a:spcPct val="100000"/>
              </a:lnSpc>
              <a:spcBef>
                <a:spcPts val="0"/>
              </a:spcBef>
              <a:buClr>
                <a:schemeClr val="accent2"/>
              </a:buClr>
              <a:buSzPct val="110000"/>
              <a:buFont typeface="Arial" panose="020B0604020202020204" pitchFamily="34" charset="0"/>
              <a:buNone/>
              <a:defRPr lang="en-US" sz="3200" b="1" kern="1200" spc="-93" baseline="0">
                <a:solidFill>
                  <a:schemeClr val="accent3"/>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67" b="1" kern="1200" spc="0" baseline="0">
                <a:solidFill>
                  <a:schemeClr val="accent4"/>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400" b="1" kern="1200" spc="0" baseline="0">
                <a:solidFill>
                  <a:schemeClr val="accent4"/>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100000"/>
              </a:lnSpc>
              <a:spcBef>
                <a:spcPts val="1000"/>
              </a:spcBef>
              <a:buClr>
                <a:schemeClr val="accent2"/>
              </a:buClr>
              <a:buSzPct val="110000"/>
              <a:buFont typeface="Arial" panose="020B0604020202020204" pitchFamily="34" charset="0"/>
              <a:buChar char="•"/>
              <a:defRPr lang="en-US" sz="1333" b="1" kern="1200" spc="0" baseline="0">
                <a:solidFill>
                  <a:schemeClr val="accent4"/>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200" dirty="0"/>
              <a:t>What are Lightning Web Components?</a:t>
            </a:r>
            <a:endParaRPr lang="en-US" dirty="0"/>
          </a:p>
        </p:txBody>
      </p:sp>
      <p:sp>
        <p:nvSpPr>
          <p:cNvPr id="25" name="TextBox 24">
            <a:extLst>
              <a:ext uri="{FF2B5EF4-FFF2-40B4-BE49-F238E27FC236}">
                <a16:creationId xmlns:a16="http://schemas.microsoft.com/office/drawing/2014/main" id="{E717282E-3395-7B14-F400-AD79E2065735}"/>
              </a:ext>
            </a:extLst>
          </p:cNvPr>
          <p:cNvSpPr txBox="1"/>
          <p:nvPr/>
        </p:nvSpPr>
        <p:spPr>
          <a:xfrm>
            <a:off x="555063" y="3723201"/>
            <a:ext cx="8504190" cy="949491"/>
          </a:xfrm>
          <a:prstGeom prst="rect">
            <a:avLst/>
          </a:prstGeom>
          <a:noFill/>
        </p:spPr>
        <p:txBody>
          <a:bodyPr wrap="square" lIns="0" rtlCol="0">
            <a:spAutoFit/>
          </a:bodyPr>
          <a:lstStyle/>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rPr>
              <a:t>Anatomy of an LWC component:</a:t>
            </a:r>
            <a:endParaRPr lang="en-US" sz="2400" kern="0" dirty="0">
              <a:solidFill>
                <a:srgbClr val="181818"/>
              </a:solidFill>
              <a:highlight>
                <a:srgbClr val="FFFFFF"/>
              </a:highlight>
              <a:latin typeface="Salesforce Sans"/>
              <a:cs typeface="Arial" panose="020B0604020202020204" pitchFamily="34" charset="0"/>
            </a:endParaRPr>
          </a:p>
          <a:p>
            <a:pPr marR="0" lvl="0" algn="l" defTabSz="1625519" rtl="0" eaLnBrk="1" fontAlgn="auto" latinLnBrk="0" hangingPunct="1">
              <a:lnSpc>
                <a:spcPct val="90000"/>
              </a:lnSpc>
              <a:spcBef>
                <a:spcPts val="667"/>
              </a:spcBef>
              <a:spcAft>
                <a:spcPts val="800"/>
              </a:spcAft>
              <a:buClr>
                <a:srgbClr val="1E1E1E"/>
              </a:buClr>
              <a:buSzPct val="100000"/>
              <a:tabLst/>
              <a:defRPr/>
            </a:pPr>
            <a:endPar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endParaRPr>
          </a:p>
        </p:txBody>
      </p:sp>
      <p:sp>
        <p:nvSpPr>
          <p:cNvPr id="2" name="TextBox 1">
            <a:extLst>
              <a:ext uri="{FF2B5EF4-FFF2-40B4-BE49-F238E27FC236}">
                <a16:creationId xmlns:a16="http://schemas.microsoft.com/office/drawing/2014/main" id="{FBB723FB-F99A-2BE8-25E7-CDFE289D6686}"/>
              </a:ext>
            </a:extLst>
          </p:cNvPr>
          <p:cNvSpPr txBox="1"/>
          <p:nvPr/>
        </p:nvSpPr>
        <p:spPr>
          <a:xfrm>
            <a:off x="555063" y="1111074"/>
            <a:ext cx="8504190"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a:solidFill>
                  <a:srgbClr val="181818"/>
                </a:solidFill>
                <a:effectLst/>
                <a:highlight>
                  <a:srgbClr val="FFFFFF"/>
                </a:highlight>
                <a:latin typeface="Salesforce Sans"/>
              </a:rPr>
              <a:t>A Lightning web component is a reusable custom HTML element with its own API.</a:t>
            </a:r>
          </a:p>
        </p:txBody>
      </p:sp>
      <p:pic>
        <p:nvPicPr>
          <p:cNvPr id="1026" name="Picture 2" descr="javascript logo png, javascript icon transparent png ...">
            <a:extLst>
              <a:ext uri="{FF2B5EF4-FFF2-40B4-BE49-F238E27FC236}">
                <a16:creationId xmlns:a16="http://schemas.microsoft.com/office/drawing/2014/main" id="{75371B31-64EE-3C7C-1208-289DA6F2B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76" y="4565118"/>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quot; Icon - Download for free – Iconduck">
            <a:extLst>
              <a:ext uri="{FF2B5EF4-FFF2-40B4-BE49-F238E27FC236}">
                <a16:creationId xmlns:a16="http://schemas.microsoft.com/office/drawing/2014/main" id="{DF73202D-275F-16C1-A584-3E38A167E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905" y="4698586"/>
            <a:ext cx="783798" cy="1106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Viglino/iconicss: More than 900 pure CSS3 icons!">
            <a:extLst>
              <a:ext uri="{FF2B5EF4-FFF2-40B4-BE49-F238E27FC236}">
                <a16:creationId xmlns:a16="http://schemas.microsoft.com/office/drawing/2014/main" id="{80A78A6A-174F-8E7D-4EDB-09F34DF26B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975" y="4662615"/>
            <a:ext cx="1074234" cy="10742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C255EC-9F73-C9C2-2242-BD0C98B05C94}"/>
              </a:ext>
            </a:extLst>
          </p:cNvPr>
          <p:cNvSpPr txBox="1"/>
          <p:nvPr/>
        </p:nvSpPr>
        <p:spPr>
          <a:xfrm>
            <a:off x="1072376" y="5829145"/>
            <a:ext cx="1533932"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Component.js</a:t>
            </a:r>
            <a:endParaRPr lang="en-US" sz="2000" b="0" i="0" dirty="0">
              <a:solidFill>
                <a:srgbClr val="181818"/>
              </a:solidFill>
              <a:effectLst/>
              <a:highlight>
                <a:srgbClr val="FFFFFF"/>
              </a:highlight>
              <a:latin typeface="Salesforce Sans"/>
            </a:endParaRPr>
          </a:p>
        </p:txBody>
      </p:sp>
      <p:sp>
        <p:nvSpPr>
          <p:cNvPr id="4" name="TextBox 3">
            <a:extLst>
              <a:ext uri="{FF2B5EF4-FFF2-40B4-BE49-F238E27FC236}">
                <a16:creationId xmlns:a16="http://schemas.microsoft.com/office/drawing/2014/main" id="{222E73C7-97DE-BF9A-A488-A4FB4BDB7806}"/>
              </a:ext>
            </a:extLst>
          </p:cNvPr>
          <p:cNvSpPr txBox="1"/>
          <p:nvPr/>
        </p:nvSpPr>
        <p:spPr>
          <a:xfrm>
            <a:off x="6096000" y="5838865"/>
            <a:ext cx="1863608"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a:t>
            </a:r>
            <a:r>
              <a:rPr lang="en-US" sz="2000" dirty="0" err="1">
                <a:solidFill>
                  <a:srgbClr val="181818"/>
                </a:solidFill>
                <a:highlight>
                  <a:srgbClr val="FFFFFF"/>
                </a:highlight>
                <a:latin typeface="Salesforce Sans"/>
              </a:rPr>
              <a:t>html</a:t>
            </a:r>
            <a:endParaRPr lang="en-US" sz="2000" b="0" i="0" dirty="0">
              <a:solidFill>
                <a:srgbClr val="181818"/>
              </a:solidFill>
              <a:effectLst/>
              <a:highlight>
                <a:srgbClr val="FFFFFF"/>
              </a:highlight>
              <a:latin typeface="Salesforce Sans"/>
            </a:endParaRPr>
          </a:p>
        </p:txBody>
      </p:sp>
      <p:pic>
        <p:nvPicPr>
          <p:cNvPr id="5" name="Picture 2" descr="javascript logo png, javascript icon transparent png ...">
            <a:extLst>
              <a:ext uri="{FF2B5EF4-FFF2-40B4-BE49-F238E27FC236}">
                <a16:creationId xmlns:a16="http://schemas.microsoft.com/office/drawing/2014/main" id="{6132A810-2378-DCE5-2222-4B35FFDC5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888" y="4565118"/>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97EE30-C640-66A3-6DA3-B8840E873BF0}"/>
              </a:ext>
            </a:extLst>
          </p:cNvPr>
          <p:cNvSpPr txBox="1"/>
          <p:nvPr/>
        </p:nvSpPr>
        <p:spPr>
          <a:xfrm>
            <a:off x="3127391" y="5829145"/>
            <a:ext cx="2656594"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Component.js-meta.xml</a:t>
            </a:r>
            <a:endParaRPr lang="en-US" sz="2000" b="0" i="0" dirty="0">
              <a:solidFill>
                <a:srgbClr val="181818"/>
              </a:solidFill>
              <a:effectLst/>
              <a:highlight>
                <a:srgbClr val="FFFFFF"/>
              </a:highlight>
              <a:latin typeface="Salesforce Sans"/>
            </a:endParaRPr>
          </a:p>
        </p:txBody>
      </p:sp>
      <p:sp>
        <p:nvSpPr>
          <p:cNvPr id="7" name="TextBox 6">
            <a:extLst>
              <a:ext uri="{FF2B5EF4-FFF2-40B4-BE49-F238E27FC236}">
                <a16:creationId xmlns:a16="http://schemas.microsoft.com/office/drawing/2014/main" id="{AB3C3148-2058-7570-64CC-2D43B6C9652E}"/>
              </a:ext>
            </a:extLst>
          </p:cNvPr>
          <p:cNvSpPr txBox="1"/>
          <p:nvPr/>
        </p:nvSpPr>
        <p:spPr>
          <a:xfrm>
            <a:off x="8484831" y="5838865"/>
            <a:ext cx="1863608" cy="369332"/>
          </a:xfrm>
          <a:prstGeom prst="rect">
            <a:avLst/>
          </a:prstGeom>
          <a:noFill/>
        </p:spPr>
        <p:txBody>
          <a:bodyPr wrap="square" lIns="0" rtlCol="0">
            <a:spAutoFit/>
          </a:bodyPr>
          <a:lstStyle/>
          <a:p>
            <a:pPr marR="0" lvl="0" algn="l" defTabSz="1625519" rtl="0" eaLnBrk="1" fontAlgn="auto" latinLnBrk="0" hangingPunct="1">
              <a:lnSpc>
                <a:spcPct val="90000"/>
              </a:lnSpc>
              <a:spcBef>
                <a:spcPts val="667"/>
              </a:spcBef>
              <a:spcAft>
                <a:spcPts val="800"/>
              </a:spcAft>
              <a:buClr>
                <a:srgbClr val="1E1E1E"/>
              </a:buClr>
              <a:buSzPct val="100000"/>
              <a:tabLst/>
              <a:defRPr/>
            </a:pPr>
            <a:r>
              <a:rPr lang="en-US" sz="2000" b="0" i="0" dirty="0" err="1">
                <a:solidFill>
                  <a:srgbClr val="181818"/>
                </a:solidFill>
                <a:effectLst/>
                <a:highlight>
                  <a:srgbClr val="FFFFFF"/>
                </a:highlight>
                <a:latin typeface="Salesforce Sans"/>
              </a:rPr>
              <a:t>Component.css</a:t>
            </a:r>
            <a:endParaRPr lang="en-US" sz="2000" b="0" i="0" dirty="0">
              <a:solidFill>
                <a:srgbClr val="181818"/>
              </a:solidFill>
              <a:effectLst/>
              <a:highlight>
                <a:srgbClr val="FFFFFF"/>
              </a:highlight>
              <a:latin typeface="Salesforce Sans"/>
            </a:endParaRPr>
          </a:p>
        </p:txBody>
      </p:sp>
      <p:sp>
        <p:nvSpPr>
          <p:cNvPr id="8" name="TextBox 7">
            <a:extLst>
              <a:ext uri="{FF2B5EF4-FFF2-40B4-BE49-F238E27FC236}">
                <a16:creationId xmlns:a16="http://schemas.microsoft.com/office/drawing/2014/main" id="{2F5AF83F-24F1-4D0A-BAB1-593B61666F73}"/>
              </a:ext>
            </a:extLst>
          </p:cNvPr>
          <p:cNvSpPr txBox="1"/>
          <p:nvPr/>
        </p:nvSpPr>
        <p:spPr>
          <a:xfrm>
            <a:off x="555063" y="1658268"/>
            <a:ext cx="8504190" cy="3048527"/>
          </a:xfrm>
          <a:prstGeom prst="rect">
            <a:avLst/>
          </a:prstGeom>
          <a:noFill/>
        </p:spPr>
        <p:txBody>
          <a:bodyPr wrap="square" lIns="0" rtlCol="0">
            <a:spAutoFit/>
          </a:bodyPr>
          <a:lstStyle/>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rPr>
              <a:t>Easier debugging</a:t>
            </a: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sz="2400" kern="0" dirty="0">
                <a:solidFill>
                  <a:srgbClr val="181818"/>
                </a:solidFill>
                <a:highlight>
                  <a:srgbClr val="FFFFFF"/>
                </a:highlight>
                <a:latin typeface="Salesforce Sans"/>
                <a:cs typeface="Arial" panose="020B0604020202020204" pitchFamily="34" charset="0"/>
              </a:rPr>
              <a:t>Component based architecture</a:t>
            </a: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sz="2400" kern="0" dirty="0">
                <a:solidFill>
                  <a:srgbClr val="181818"/>
                </a:solidFill>
                <a:highlight>
                  <a:srgbClr val="FFFFFF"/>
                </a:highlight>
                <a:latin typeface="Salesforce Sans"/>
                <a:cs typeface="Arial" panose="020B0604020202020204" pitchFamily="34" charset="0"/>
              </a:rPr>
              <a:t>Easy to integrate with existing Lightning components</a:t>
            </a: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r>
              <a:rPr lang="en-US" sz="2400" kern="0" dirty="0">
                <a:solidFill>
                  <a:srgbClr val="181818"/>
                </a:solidFill>
                <a:highlight>
                  <a:srgbClr val="FFFFFF"/>
                </a:highlight>
                <a:latin typeface="Salesforce Sans"/>
                <a:cs typeface="Arial" panose="020B0604020202020204" pitchFamily="34" charset="0"/>
              </a:rPr>
              <a:t>Works across all browsers, removing the need for </a:t>
            </a:r>
            <a:r>
              <a:rPr lang="en-US" sz="2400" kern="0" dirty="0" err="1">
                <a:solidFill>
                  <a:srgbClr val="181818"/>
                </a:solidFill>
                <a:highlight>
                  <a:srgbClr val="FFFFFF"/>
                </a:highlight>
                <a:latin typeface="Salesforce Sans"/>
                <a:cs typeface="Arial" panose="020B0604020202020204" pitchFamily="34" charset="0"/>
              </a:rPr>
              <a:t>polyfills</a:t>
            </a:r>
            <a:endParaRPr lang="en-US" sz="2400" kern="0" dirty="0">
              <a:solidFill>
                <a:srgbClr val="181818"/>
              </a:solidFill>
              <a:highlight>
                <a:srgbClr val="FFFFFF"/>
              </a:highlight>
              <a:latin typeface="Salesforce Sans"/>
              <a:cs typeface="Arial" panose="020B0604020202020204" pitchFamily="34" charset="0"/>
            </a:endParaRPr>
          </a:p>
          <a:p>
            <a:pPr marL="228594" marR="0" lvl="0" indent="-228594" algn="l" defTabSz="1625519" rtl="0" eaLnBrk="1" fontAlgn="auto" latinLnBrk="0" hangingPunct="1">
              <a:lnSpc>
                <a:spcPct val="90000"/>
              </a:lnSpc>
              <a:spcBef>
                <a:spcPts val="667"/>
              </a:spcBef>
              <a:spcAft>
                <a:spcPts val="800"/>
              </a:spcAft>
              <a:buClr>
                <a:srgbClr val="1E1E1E"/>
              </a:buClr>
              <a:buSzPct val="100000"/>
              <a:buFont typeface="Arial" panose="020B0604020202020204" pitchFamily="34" charset="0"/>
              <a:buChar char="•"/>
              <a:tabLst/>
              <a:defRPr/>
            </a:pPr>
            <a:endParaRPr lang="en-US" sz="2400" kern="0" dirty="0">
              <a:solidFill>
                <a:srgbClr val="181818"/>
              </a:solidFill>
              <a:highlight>
                <a:srgbClr val="FFFFFF"/>
              </a:highlight>
              <a:latin typeface="Salesforce Sans"/>
              <a:cs typeface="Arial" panose="020B0604020202020204" pitchFamily="34" charset="0"/>
            </a:endParaRPr>
          </a:p>
          <a:p>
            <a:pPr marR="0" lvl="0" algn="l" defTabSz="1625519" rtl="0" eaLnBrk="1" fontAlgn="auto" latinLnBrk="0" hangingPunct="1">
              <a:lnSpc>
                <a:spcPct val="90000"/>
              </a:lnSpc>
              <a:spcBef>
                <a:spcPts val="667"/>
              </a:spcBef>
              <a:spcAft>
                <a:spcPts val="800"/>
              </a:spcAft>
              <a:buClr>
                <a:srgbClr val="1E1E1E"/>
              </a:buClr>
              <a:buSzPct val="100000"/>
              <a:tabLst/>
              <a:defRPr/>
            </a:pPr>
            <a:endParaRPr kumimoji="0" lang="en-US" sz="2400" u="none" strike="noStrike" kern="0" cap="none" spc="0" normalizeH="0" baseline="0" noProof="0" dirty="0">
              <a:ln>
                <a:noFill/>
              </a:ln>
              <a:solidFill>
                <a:srgbClr val="181818"/>
              </a:solidFill>
              <a:highlight>
                <a:srgbClr val="FFFFFF"/>
              </a:highlight>
              <a:uLnTx/>
              <a:uFillTx/>
              <a:latin typeface="Salesforce Sans"/>
              <a:ea typeface="+mn-ea"/>
              <a:cs typeface="Arial" panose="020B0604020202020204" pitchFamily="34" charset="0"/>
            </a:endParaRPr>
          </a:p>
        </p:txBody>
      </p:sp>
    </p:spTree>
    <p:extLst>
      <p:ext uri="{BB962C8B-B14F-4D97-AF65-F5344CB8AC3E}">
        <p14:creationId xmlns:p14="http://schemas.microsoft.com/office/powerpoint/2010/main" val="350427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HTML Templates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2308995"/>
            <a:ext cx="4101045" cy="3386409"/>
          </a:xfrm>
        </p:spPr>
        <p:txBody>
          <a:bodyPr>
            <a:noAutofit/>
          </a:bodyPr>
          <a:lstStyle/>
          <a:p>
            <a:r>
              <a:rPr lang="en-US" sz="1800" dirty="0">
                <a:latin typeface="Calibri" panose="020F0502020204030204" pitchFamily="34" charset="0"/>
                <a:cs typeface="Calibri" panose="020F0502020204030204" pitchFamily="34" charset="0"/>
              </a:rPr>
              <a:t>Use standard HTML elements</a:t>
            </a:r>
          </a:p>
          <a:p>
            <a:pPr lvl="1"/>
            <a:r>
              <a:rPr lang="en-US" sz="1600" dirty="0">
                <a:latin typeface="Calibri" panose="020F0502020204030204" pitchFamily="34" charset="0"/>
                <a:cs typeface="Calibri" panose="020F0502020204030204" pitchFamily="34" charset="0"/>
              </a:rPr>
              <a:t>&lt;div/&gt;</a:t>
            </a:r>
          </a:p>
          <a:p>
            <a:r>
              <a:rPr lang="en-US" sz="1800" dirty="0">
                <a:latin typeface="Calibri" panose="020F0502020204030204" pitchFamily="34" charset="0"/>
                <a:cs typeface="Calibri" panose="020F0502020204030204" pitchFamily="34" charset="0"/>
              </a:rPr>
              <a:t>Data binding</a:t>
            </a:r>
          </a:p>
          <a:p>
            <a:pPr lvl="1"/>
            <a:r>
              <a:rPr lang="en-US" sz="1600" dirty="0">
                <a:latin typeface="Calibri" panose="020F0502020204030204" pitchFamily="34" charset="0"/>
                <a:cs typeface="Calibri" panose="020F0502020204030204" pitchFamily="34" charset="0"/>
              </a:rPr>
              <a:t>{greeting}</a:t>
            </a:r>
          </a:p>
          <a:p>
            <a:r>
              <a:rPr lang="en-US" sz="1800" dirty="0">
                <a:latin typeface="Calibri" panose="020F0502020204030204" pitchFamily="34" charset="0"/>
                <a:cs typeface="Calibri" panose="020F0502020204030204" pitchFamily="34" charset="0"/>
              </a:rPr>
              <a:t>Conditional Rendering &amp; Loops</a:t>
            </a:r>
          </a:p>
          <a:p>
            <a:pPr lvl="1"/>
            <a:r>
              <a:rPr lang="en-US" sz="1600" dirty="0" err="1">
                <a:latin typeface="Calibri" panose="020F0502020204030204" pitchFamily="34" charset="0"/>
                <a:cs typeface="Calibri" panose="020F0502020204030204" pitchFamily="34" charset="0"/>
              </a:rPr>
              <a:t>If:true</a:t>
            </a:r>
            <a:endParaRPr lang="en-US" sz="1600" dirty="0">
              <a:latin typeface="Calibri" panose="020F0502020204030204" pitchFamily="34" charset="0"/>
              <a:cs typeface="Calibri" panose="020F0502020204030204" pitchFamily="34" charset="0"/>
            </a:endParaRPr>
          </a:p>
          <a:p>
            <a:pPr lvl="1"/>
            <a:r>
              <a:rPr lang="en-US" sz="1600" dirty="0" err="1">
                <a:latin typeface="Calibri" panose="020F0502020204030204" pitchFamily="34" charset="0"/>
                <a:cs typeface="Calibri" panose="020F0502020204030204" pitchFamily="34" charset="0"/>
              </a:rPr>
              <a:t>For:each</a:t>
            </a:r>
            <a:endParaRPr lang="en-US" sz="16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Template scope (Shadow DOM)</a:t>
            </a:r>
          </a:p>
        </p:txBody>
      </p:sp>
      <p:pic>
        <p:nvPicPr>
          <p:cNvPr id="5" name="Picture 4" descr="A screenshot of a computer&#10;&#10;Description automatically generated">
            <a:extLst>
              <a:ext uri="{FF2B5EF4-FFF2-40B4-BE49-F238E27FC236}">
                <a16:creationId xmlns:a16="http://schemas.microsoft.com/office/drawing/2014/main" id="{B04D64C8-AAE1-1072-333F-C2170A540D96}"/>
              </a:ext>
            </a:extLst>
          </p:cNvPr>
          <p:cNvPicPr>
            <a:picLocks noChangeAspect="1"/>
          </p:cNvPicPr>
          <p:nvPr/>
        </p:nvPicPr>
        <p:blipFill>
          <a:blip r:embed="rId3"/>
          <a:stretch>
            <a:fillRect/>
          </a:stretch>
        </p:blipFill>
        <p:spPr>
          <a:xfrm>
            <a:off x="4939245" y="2628341"/>
            <a:ext cx="6713695" cy="2274585"/>
          </a:xfrm>
          <a:prstGeom prst="rect">
            <a:avLst/>
          </a:prstGeom>
        </p:spPr>
      </p:pic>
    </p:spTree>
    <p:extLst>
      <p:ext uri="{BB962C8B-B14F-4D97-AF65-F5344CB8AC3E}">
        <p14:creationId xmlns:p14="http://schemas.microsoft.com/office/powerpoint/2010/main" val="400380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Composition</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2204492"/>
            <a:ext cx="4465320" cy="2741977"/>
          </a:xfrm>
        </p:spPr>
        <p:txBody>
          <a:bodyPr>
            <a:noAutofit/>
          </a:bodyPr>
          <a:lstStyle/>
          <a:p>
            <a:r>
              <a:rPr lang="en-US" sz="1800" dirty="0">
                <a:latin typeface="Calibri" panose="020F0502020204030204" pitchFamily="34" charset="0"/>
                <a:cs typeface="Calibri" panose="020F0502020204030204" pitchFamily="34" charset="0"/>
              </a:rPr>
              <a:t>Component based architecture</a:t>
            </a:r>
          </a:p>
          <a:p>
            <a:r>
              <a:rPr lang="en-US" sz="1800" dirty="0">
                <a:latin typeface="Calibri" panose="020F0502020204030204" pitchFamily="34" charset="0"/>
                <a:cs typeface="Calibri" panose="020F0502020204030204" pitchFamily="34" charset="0"/>
              </a:rPr>
              <a:t>Parent and child components</a:t>
            </a:r>
          </a:p>
          <a:p>
            <a:pPr lvl="1"/>
            <a:r>
              <a:rPr lang="en-US" sz="1600" dirty="0">
                <a:latin typeface="Calibri" panose="020F0502020204030204" pitchFamily="34" charset="0"/>
                <a:cs typeface="Calibri" panose="020F0502020204030204" pitchFamily="34" charset="0"/>
              </a:rPr>
              <a:t>Pass data from parent to child (@</a:t>
            </a:r>
            <a:r>
              <a:rPr lang="en-US" sz="1600" dirty="0" err="1">
                <a:latin typeface="Calibri" panose="020F0502020204030204" pitchFamily="34" charset="0"/>
                <a:cs typeface="Calibri" panose="020F0502020204030204" pitchFamily="34" charset="0"/>
              </a:rPr>
              <a:t>api</a:t>
            </a:r>
            <a:r>
              <a:rPr lang="en-US" sz="1600" dirty="0">
                <a:latin typeface="Calibri" panose="020F0502020204030204" pitchFamily="34" charset="0"/>
                <a:cs typeface="Calibri" panose="020F0502020204030204" pitchFamily="34" charset="0"/>
              </a:rPr>
              <a:t>)</a:t>
            </a:r>
          </a:p>
          <a:p>
            <a:pPr lvl="1"/>
            <a:r>
              <a:rPr lang="en-US" sz="1600" dirty="0">
                <a:latin typeface="Calibri" panose="020F0502020204030204" pitchFamily="34" charset="0"/>
                <a:cs typeface="Calibri" panose="020F0502020204030204" pitchFamily="34" charset="0"/>
              </a:rPr>
              <a:t>Call methods on child components</a:t>
            </a:r>
          </a:p>
          <a:p>
            <a:pPr lvl="1"/>
            <a:r>
              <a:rPr lang="en-US" sz="1600" dirty="0">
                <a:latin typeface="Calibri" panose="020F0502020204030204" pitchFamily="34" charset="0"/>
                <a:cs typeface="Calibri" panose="020F0502020204030204" pitchFamily="34" charset="0"/>
              </a:rPr>
              <a:t>Pass set of properties with </a:t>
            </a:r>
            <a:r>
              <a:rPr lang="en-US" sz="1600" dirty="0" err="1">
                <a:latin typeface="Calibri" panose="020F0502020204030204" pitchFamily="34" charset="0"/>
                <a:cs typeface="Calibri" panose="020F0502020204030204" pitchFamily="34" charset="0"/>
              </a:rPr>
              <a:t>lwc:spread</a:t>
            </a:r>
            <a:endParaRPr lang="en-US" sz="16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Reusability</a:t>
            </a:r>
          </a:p>
          <a:p>
            <a:pPr lvl="1"/>
            <a:r>
              <a:rPr lang="en-US" sz="1400" dirty="0">
                <a:latin typeface="Calibri" panose="020F0502020204030204" pitchFamily="34" charset="0"/>
                <a:cs typeface="Calibri" panose="020F0502020204030204" pitchFamily="34" charset="0"/>
              </a:rPr>
              <a:t>Out of the box LWC component library</a:t>
            </a:r>
          </a:p>
          <a:p>
            <a:r>
              <a:rPr lang="en-US" sz="1800" dirty="0">
                <a:latin typeface="Calibri" panose="020F0502020204030204" pitchFamily="34" charset="0"/>
                <a:cs typeface="Calibri" panose="020F0502020204030204" pitchFamily="34" charset="0"/>
              </a:rPr>
              <a:t>Event propagation</a:t>
            </a:r>
          </a:p>
        </p:txBody>
      </p:sp>
      <p:pic>
        <p:nvPicPr>
          <p:cNvPr id="8" name="Picture 7" descr="A computer screen shot of a computer code&#10;&#10;Description automatically generated">
            <a:extLst>
              <a:ext uri="{FF2B5EF4-FFF2-40B4-BE49-F238E27FC236}">
                <a16:creationId xmlns:a16="http://schemas.microsoft.com/office/drawing/2014/main" id="{8CCD9B13-0582-A8EE-0D61-5F63C610D69B}"/>
              </a:ext>
            </a:extLst>
          </p:cNvPr>
          <p:cNvPicPr>
            <a:picLocks noChangeAspect="1"/>
          </p:cNvPicPr>
          <p:nvPr/>
        </p:nvPicPr>
        <p:blipFill>
          <a:blip r:embed="rId3"/>
          <a:stretch>
            <a:fillRect/>
          </a:stretch>
        </p:blipFill>
        <p:spPr>
          <a:xfrm>
            <a:off x="5146708" y="2327650"/>
            <a:ext cx="6707799" cy="1747961"/>
          </a:xfrm>
          <a:prstGeom prst="rect">
            <a:avLst/>
          </a:prstGeom>
        </p:spPr>
      </p:pic>
    </p:spTree>
    <p:extLst>
      <p:ext uri="{BB962C8B-B14F-4D97-AF65-F5344CB8AC3E}">
        <p14:creationId xmlns:p14="http://schemas.microsoft.com/office/powerpoint/2010/main" val="253431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Lifecycle Hooks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200" y="2204492"/>
            <a:ext cx="4447903" cy="3778297"/>
          </a:xfrm>
        </p:spPr>
        <p:txBody>
          <a:bodyPr>
            <a:noAutofit/>
          </a:bodyPr>
          <a:lstStyle/>
          <a:p>
            <a:r>
              <a:rPr lang="en-US" sz="1800" dirty="0">
                <a:latin typeface="Calibri" panose="020F0502020204030204" pitchFamily="34" charset="0"/>
                <a:cs typeface="Calibri" panose="020F0502020204030204" pitchFamily="34" charset="0"/>
              </a:rPr>
              <a:t>constructor(): fires when a component instance is created</a:t>
            </a:r>
          </a:p>
          <a:p>
            <a:r>
              <a:rPr lang="en-US" sz="1800" dirty="0" err="1">
                <a:latin typeface="Calibri" panose="020F0502020204030204" pitchFamily="34" charset="0"/>
                <a:cs typeface="Calibri" panose="020F0502020204030204" pitchFamily="34" charset="0"/>
              </a:rPr>
              <a:t>connectedCallback</a:t>
            </a:r>
            <a:r>
              <a:rPr lang="en-US" sz="1800" dirty="0">
                <a:latin typeface="Calibri" panose="020F0502020204030204" pitchFamily="34" charset="0"/>
                <a:cs typeface="Calibri" panose="020F0502020204030204" pitchFamily="34" charset="0"/>
              </a:rPr>
              <a:t>(): fires when component is inserted into the DOM</a:t>
            </a:r>
          </a:p>
          <a:p>
            <a:r>
              <a:rPr lang="en-US" sz="1800" dirty="0" err="1">
                <a:latin typeface="Calibri" panose="020F0502020204030204" pitchFamily="34" charset="0"/>
                <a:cs typeface="Calibri" panose="020F0502020204030204" pitchFamily="34" charset="0"/>
              </a:rPr>
              <a:t>disconnectedCallback</a:t>
            </a:r>
            <a:r>
              <a:rPr lang="en-US" sz="1800" dirty="0">
                <a:latin typeface="Calibri" panose="020F0502020204030204" pitchFamily="34" charset="0"/>
                <a:cs typeface="Calibri" panose="020F0502020204030204" pitchFamily="34" charset="0"/>
              </a:rPr>
              <a:t>(): fires when a component is removed or hidden from the DOM</a:t>
            </a:r>
          </a:p>
          <a:p>
            <a:r>
              <a:rPr lang="en-US" sz="1800" dirty="0" err="1">
                <a:latin typeface="Calibri" panose="020F0502020204030204" pitchFamily="34" charset="0"/>
                <a:cs typeface="Calibri" panose="020F0502020204030204" pitchFamily="34" charset="0"/>
              </a:rPr>
              <a:t>renderedCallback</a:t>
            </a:r>
            <a:r>
              <a:rPr lang="en-US" sz="1800" dirty="0">
                <a:latin typeface="Calibri" panose="020F0502020204030204" pitchFamily="34" charset="0"/>
                <a:cs typeface="Calibri" panose="020F0502020204030204" pitchFamily="34" charset="0"/>
              </a:rPr>
              <a:t>(): perform logic after component has finished rendering phase</a:t>
            </a:r>
          </a:p>
          <a:p>
            <a:r>
              <a:rPr lang="en-US" sz="1800" dirty="0">
                <a:latin typeface="Calibri" panose="020F0502020204030204" pitchFamily="34" charset="0"/>
                <a:cs typeface="Calibri" panose="020F0502020204030204" pitchFamily="34" charset="0"/>
              </a:rPr>
              <a:t>render(): to update the UI</a:t>
            </a:r>
          </a:p>
          <a:p>
            <a:r>
              <a:rPr lang="en-US" sz="1800" dirty="0" err="1">
                <a:latin typeface="Calibri" panose="020F0502020204030204" pitchFamily="34" charset="0"/>
                <a:cs typeface="Calibri" panose="020F0502020204030204" pitchFamily="34" charset="0"/>
              </a:rPr>
              <a:t>errorCallback</a:t>
            </a:r>
            <a:r>
              <a:rPr lang="en-US" sz="1800" dirty="0">
                <a:latin typeface="Calibri" panose="020F0502020204030204" pitchFamily="34" charset="0"/>
                <a:cs typeface="Calibri" panose="020F0502020204030204" pitchFamily="34" charset="0"/>
              </a:rPr>
              <a:t>(): catch errors that occur in these lifecycle hooks</a:t>
            </a:r>
          </a:p>
        </p:txBody>
      </p:sp>
      <p:pic>
        <p:nvPicPr>
          <p:cNvPr id="5" name="Picture 4" descr="A screen shot of a computer program&#10;&#10;Description automatically generated">
            <a:extLst>
              <a:ext uri="{FF2B5EF4-FFF2-40B4-BE49-F238E27FC236}">
                <a16:creationId xmlns:a16="http://schemas.microsoft.com/office/drawing/2014/main" id="{4000A745-3AF6-E016-755E-606622123497}"/>
              </a:ext>
            </a:extLst>
          </p:cNvPr>
          <p:cNvPicPr>
            <a:picLocks noChangeAspect="1"/>
          </p:cNvPicPr>
          <p:nvPr/>
        </p:nvPicPr>
        <p:blipFill>
          <a:blip r:embed="rId3"/>
          <a:stretch>
            <a:fillRect/>
          </a:stretch>
        </p:blipFill>
        <p:spPr>
          <a:xfrm>
            <a:off x="5822768" y="3160397"/>
            <a:ext cx="5829300" cy="150495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ED2FE6D9-8AA5-8399-10F9-E007A8E77056}"/>
              </a:ext>
            </a:extLst>
          </p:cNvPr>
          <p:cNvPicPr>
            <a:picLocks noChangeAspect="1"/>
          </p:cNvPicPr>
          <p:nvPr/>
        </p:nvPicPr>
        <p:blipFill>
          <a:blip r:embed="rId4"/>
          <a:stretch>
            <a:fillRect/>
          </a:stretch>
        </p:blipFill>
        <p:spPr>
          <a:xfrm>
            <a:off x="5822768" y="1601879"/>
            <a:ext cx="5829300" cy="149878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DF896FDE-C63B-93D6-7E81-2C49CA8F8CC7}"/>
              </a:ext>
            </a:extLst>
          </p:cNvPr>
          <p:cNvPicPr>
            <a:picLocks noChangeAspect="1"/>
          </p:cNvPicPr>
          <p:nvPr/>
        </p:nvPicPr>
        <p:blipFill>
          <a:blip r:embed="rId5"/>
          <a:stretch>
            <a:fillRect/>
          </a:stretch>
        </p:blipFill>
        <p:spPr>
          <a:xfrm>
            <a:off x="5822767" y="4791595"/>
            <a:ext cx="5829299" cy="1589809"/>
          </a:xfrm>
          <a:prstGeom prst="rect">
            <a:avLst/>
          </a:prstGeom>
        </p:spPr>
      </p:pic>
    </p:spTree>
    <p:extLst>
      <p:ext uri="{BB962C8B-B14F-4D97-AF65-F5344CB8AC3E}">
        <p14:creationId xmlns:p14="http://schemas.microsoft.com/office/powerpoint/2010/main" val="241740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37C2-FAA9-74E2-FCA7-EA1C2C2014A0}"/>
              </a:ext>
            </a:extLst>
          </p:cNvPr>
          <p:cNvSpPr>
            <a:spLocks noGrp="1"/>
          </p:cNvSpPr>
          <p:nvPr>
            <p:ph type="title"/>
          </p:nvPr>
        </p:nvSpPr>
        <p:spPr/>
        <p:txBody>
          <a:bodyPr/>
          <a:lstStyle/>
          <a:p>
            <a:r>
              <a:rPr lang="en-US" sz="4400" b="1" dirty="0">
                <a:latin typeface="Arial" panose="020B0604020202020204" pitchFamily="34" charset="0"/>
                <a:cs typeface="Arial" panose="020B0604020202020204" pitchFamily="34" charset="0"/>
              </a:rPr>
              <a:t>LWC Features: Decorators</a:t>
            </a:r>
            <a:endParaRPr lang="en-US" dirty="0"/>
          </a:p>
        </p:txBody>
      </p:sp>
      <p:sp>
        <p:nvSpPr>
          <p:cNvPr id="3" name="Content Placeholder 2">
            <a:extLst>
              <a:ext uri="{FF2B5EF4-FFF2-40B4-BE49-F238E27FC236}">
                <a16:creationId xmlns:a16="http://schemas.microsoft.com/office/drawing/2014/main" id="{65C7B7B9-6994-087C-F907-13BC2CBC4B1B}"/>
              </a:ext>
            </a:extLst>
          </p:cNvPr>
          <p:cNvSpPr>
            <a:spLocks noGrp="1"/>
          </p:cNvSpPr>
          <p:nvPr>
            <p:ph idx="1"/>
          </p:nvPr>
        </p:nvSpPr>
        <p:spPr>
          <a:xfrm>
            <a:off x="838199" y="2204492"/>
            <a:ext cx="9908177" cy="2741977"/>
          </a:xfrm>
        </p:spPr>
        <p:txBody>
          <a:bodyPr>
            <a:noAutofit/>
          </a:bodyPr>
          <a:lstStyle/>
          <a:p>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api</a:t>
            </a:r>
            <a:r>
              <a:rPr lang="en-US" sz="1800" dirty="0">
                <a:latin typeface="Calibri" panose="020F0502020204030204" pitchFamily="34" charset="0"/>
                <a:cs typeface="Calibri" panose="020F0502020204030204" pitchFamily="34" charset="0"/>
              </a:rPr>
              <a:t>: to expose a property publicly</a:t>
            </a:r>
          </a:p>
          <a:p>
            <a:r>
              <a:rPr lang="en-US" sz="1800" dirty="0">
                <a:latin typeface="Calibri" panose="020F0502020204030204" pitchFamily="34" charset="0"/>
                <a:cs typeface="Calibri" panose="020F0502020204030204" pitchFamily="34" charset="0"/>
              </a:rPr>
              <a:t>@track: before 2020, you had to use the @track decorator to make a field reactive. All fields are now reactive. Situations where you still need to use @track:</a:t>
            </a:r>
          </a:p>
          <a:p>
            <a:pPr lvl="1"/>
            <a:r>
              <a:rPr lang="en-US" sz="1600" dirty="0">
                <a:latin typeface="Calibri" panose="020F0502020204030204" pitchFamily="34" charset="0"/>
                <a:cs typeface="Calibri" panose="020F0502020204030204" pitchFamily="34" charset="0"/>
              </a:rPr>
              <a:t>Observing changes to the properties of an object</a:t>
            </a:r>
          </a:p>
          <a:p>
            <a:pPr lvl="1"/>
            <a:r>
              <a:rPr lang="en-US" sz="1600" dirty="0">
                <a:latin typeface="Calibri" panose="020F0502020204030204" pitchFamily="34" charset="0"/>
                <a:cs typeface="Calibri" panose="020F0502020204030204" pitchFamily="34" charset="0"/>
              </a:rPr>
              <a:t>Observing changes to the elements of an array</a:t>
            </a:r>
          </a:p>
          <a:p>
            <a:r>
              <a:rPr lang="en-US" sz="1800" dirty="0">
                <a:latin typeface="Calibri" panose="020F0502020204030204" pitchFamily="34" charset="0"/>
                <a:cs typeface="Calibri" panose="020F0502020204030204" pitchFamily="34" charset="0"/>
              </a:rPr>
              <a:t>@wire: </a:t>
            </a:r>
          </a:p>
          <a:p>
            <a:pPr lvl="1"/>
            <a:r>
              <a:rPr lang="en-US" sz="1800" dirty="0">
                <a:latin typeface="Calibri" panose="020F0502020204030204" pitchFamily="34" charset="0"/>
                <a:cs typeface="Calibri" panose="020F0502020204030204" pitchFamily="34" charset="0"/>
              </a:rPr>
              <a:t>Read data being retrieved through Lightning Data Service</a:t>
            </a:r>
          </a:p>
          <a:p>
            <a:pPr lvl="1"/>
            <a:r>
              <a:rPr lang="en-US" sz="1800" dirty="0">
                <a:latin typeface="Calibri" panose="020F0502020204030204" pitchFamily="34" charset="0"/>
                <a:cs typeface="Calibri" panose="020F0502020204030204" pitchFamily="34" charset="0"/>
              </a:rPr>
              <a:t>Read data in certain use cases retrieved through Apex</a:t>
            </a:r>
          </a:p>
        </p:txBody>
      </p:sp>
    </p:spTree>
    <p:extLst>
      <p:ext uri="{BB962C8B-B14F-4D97-AF65-F5344CB8AC3E}">
        <p14:creationId xmlns:p14="http://schemas.microsoft.com/office/powerpoint/2010/main" val="141613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736</TotalTime>
  <Words>744</Words>
  <Application>Microsoft Macintosh PowerPoint</Application>
  <PresentationFormat>Widescreen</PresentationFormat>
  <Paragraphs>151</Paragraphs>
  <Slides>14</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Aptos</vt:lpstr>
      <vt:lpstr>Aptos Display</vt:lpstr>
      <vt:lpstr>Arial</vt:lpstr>
      <vt:lpstr>Calibri</vt:lpstr>
      <vt:lpstr>Salesforce Sans</vt:lpstr>
      <vt:lpstr>Segoe UI Black</vt:lpstr>
      <vt:lpstr>Wingdings</vt:lpstr>
      <vt:lpstr>Office Theme</vt:lpstr>
      <vt:lpstr>Slalom Template</vt:lpstr>
      <vt:lpstr>Write your first Lightning Web Component</vt:lpstr>
      <vt:lpstr>Agenda</vt:lpstr>
      <vt:lpstr>About me</vt:lpstr>
      <vt:lpstr>PowerPoint Presentation</vt:lpstr>
      <vt:lpstr>PowerPoint Presentation</vt:lpstr>
      <vt:lpstr>LWC Features: HTML Templates</vt:lpstr>
      <vt:lpstr>LWC Features: Composition</vt:lpstr>
      <vt:lpstr>LWC Features: Lifecycle Hooks</vt:lpstr>
      <vt:lpstr>LWC Features: Decorators</vt:lpstr>
      <vt:lpstr>LWC Features: Events</vt:lpstr>
      <vt:lpstr>LWC Features: Lightning Data Service</vt:lpstr>
      <vt:lpstr>LWC Features: Working with Apex</vt:lpstr>
      <vt:lpstr>Quiz</vt:lpstr>
      <vt:lpstr>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Ortiz</dc:creator>
  <cp:lastModifiedBy>Taylor Ortiz</cp:lastModifiedBy>
  <cp:revision>4</cp:revision>
  <dcterms:created xsi:type="dcterms:W3CDTF">2024-10-22T01:49:41Z</dcterms:created>
  <dcterms:modified xsi:type="dcterms:W3CDTF">2024-10-22T14:06:25Z</dcterms:modified>
</cp:coreProperties>
</file>