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Lst>
  <p:notesMasterIdLst>
    <p:notesMasterId r:id="rId16"/>
  </p:notesMasterIdLst>
  <p:sldIdLst>
    <p:sldId id="256" r:id="rId3"/>
    <p:sldId id="258" r:id="rId4"/>
    <p:sldId id="1221" r:id="rId5"/>
    <p:sldId id="1211" r:id="rId6"/>
    <p:sldId id="1212" r:id="rId7"/>
    <p:sldId id="1213" r:id="rId8"/>
    <p:sldId id="1214" r:id="rId9"/>
    <p:sldId id="1219" r:id="rId10"/>
    <p:sldId id="1220" r:id="rId11"/>
    <p:sldId id="1215" r:id="rId12"/>
    <p:sldId id="1216" r:id="rId13"/>
    <p:sldId id="1218" r:id="rId14"/>
    <p:sldId id="121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authors.xml><?xml version="1.0" encoding="utf-8"?>
<p188:authorLst xmlns:a="http://schemas.openxmlformats.org/drawingml/2006/main" xmlns:r="http://schemas.openxmlformats.org/officeDocument/2006/relationships" xmlns:p188="http://schemas.microsoft.com/office/powerpoint/2018/8/main">
  <p188:author id="{694DC293-A5D1-8A95-AB41-2AF8A15B8BF7}" name="Kristen Pigott" initials="" userId="S::kristen.pigott@slalom.com::26e5e406-6649-4f7e-8902-c2c8993ae0cb"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460"/>
    <p:restoredTop sz="94677"/>
  </p:normalViewPr>
  <p:slideViewPr>
    <p:cSldViewPr snapToGrid="0">
      <p:cViewPr varScale="1">
        <p:scale>
          <a:sx n="147" d="100"/>
          <a:sy n="147" d="100"/>
        </p:scale>
        <p:origin x="296"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21" Type="http://schemas.microsoft.com/office/2018/10/relationships/authors" Target="author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DAF2D9-B5B2-0642-93A0-E51EF7095F09}" type="datetimeFigureOut">
              <a:rPr lang="en-US" smtClean="0"/>
              <a:t>10/21/24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445D6AB-3120-B743-B995-A4F432DCBF3A}" type="slidenum">
              <a:rPr lang="en-US" smtClean="0"/>
              <a:t>‹#›</a:t>
            </a:fld>
            <a:endParaRPr lang="en-US"/>
          </a:p>
        </p:txBody>
      </p:sp>
    </p:spTree>
    <p:extLst>
      <p:ext uri="{BB962C8B-B14F-4D97-AF65-F5344CB8AC3E}">
        <p14:creationId xmlns:p14="http://schemas.microsoft.com/office/powerpoint/2010/main" val="27978341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FA49F76-E860-8543-86F6-F0FB7E06D701}" type="slidenum">
              <a:rPr lang="en-US" smtClean="0"/>
              <a:t>2</a:t>
            </a:fld>
            <a:endParaRPr lang="en-US"/>
          </a:p>
        </p:txBody>
      </p:sp>
    </p:spTree>
    <p:extLst>
      <p:ext uri="{BB962C8B-B14F-4D97-AF65-F5344CB8AC3E}">
        <p14:creationId xmlns:p14="http://schemas.microsoft.com/office/powerpoint/2010/main" val="38632167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FA49F76-E860-8543-86F6-F0FB7E06D701}" type="slidenum">
              <a:rPr lang="en-US" smtClean="0"/>
              <a:t>11</a:t>
            </a:fld>
            <a:endParaRPr lang="en-US"/>
          </a:p>
        </p:txBody>
      </p:sp>
    </p:spTree>
    <p:extLst>
      <p:ext uri="{BB962C8B-B14F-4D97-AF65-F5344CB8AC3E}">
        <p14:creationId xmlns:p14="http://schemas.microsoft.com/office/powerpoint/2010/main" val="10252241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FA49F76-E860-8543-86F6-F0FB7E06D701}" type="slidenum">
              <a:rPr lang="en-US" smtClean="0"/>
              <a:t>12</a:t>
            </a:fld>
            <a:endParaRPr lang="en-US"/>
          </a:p>
        </p:txBody>
      </p:sp>
    </p:spTree>
    <p:extLst>
      <p:ext uri="{BB962C8B-B14F-4D97-AF65-F5344CB8AC3E}">
        <p14:creationId xmlns:p14="http://schemas.microsoft.com/office/powerpoint/2010/main" val="12190377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FA49F76-E860-8543-86F6-F0FB7E06D701}" type="slidenum">
              <a:rPr lang="en-US" smtClean="0"/>
              <a:t>13</a:t>
            </a:fld>
            <a:endParaRPr lang="en-US"/>
          </a:p>
        </p:txBody>
      </p:sp>
    </p:spTree>
    <p:extLst>
      <p:ext uri="{BB962C8B-B14F-4D97-AF65-F5344CB8AC3E}">
        <p14:creationId xmlns:p14="http://schemas.microsoft.com/office/powerpoint/2010/main" val="3740944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FA49F76-E860-8543-86F6-F0FB7E06D701}" type="slidenum">
              <a:rPr lang="en-US" smtClean="0"/>
              <a:t>3</a:t>
            </a:fld>
            <a:endParaRPr lang="en-US"/>
          </a:p>
        </p:txBody>
      </p:sp>
    </p:spTree>
    <p:extLst>
      <p:ext uri="{BB962C8B-B14F-4D97-AF65-F5344CB8AC3E}">
        <p14:creationId xmlns:p14="http://schemas.microsoft.com/office/powerpoint/2010/main" val="4091698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C8459A8-E542-0441-A8FF-C972A91248A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385594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C8459A8-E542-0441-A8FF-C972A91248A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701872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FA49F76-E860-8543-86F6-F0FB7E06D701}" type="slidenum">
              <a:rPr lang="en-US" smtClean="0"/>
              <a:t>6</a:t>
            </a:fld>
            <a:endParaRPr lang="en-US"/>
          </a:p>
        </p:txBody>
      </p:sp>
    </p:spTree>
    <p:extLst>
      <p:ext uri="{BB962C8B-B14F-4D97-AF65-F5344CB8AC3E}">
        <p14:creationId xmlns:p14="http://schemas.microsoft.com/office/powerpoint/2010/main" val="31886123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FA49F76-E860-8543-86F6-F0FB7E06D701}" type="slidenum">
              <a:rPr lang="en-US" smtClean="0"/>
              <a:t>7</a:t>
            </a:fld>
            <a:endParaRPr lang="en-US"/>
          </a:p>
        </p:txBody>
      </p:sp>
    </p:spTree>
    <p:extLst>
      <p:ext uri="{BB962C8B-B14F-4D97-AF65-F5344CB8AC3E}">
        <p14:creationId xmlns:p14="http://schemas.microsoft.com/office/powerpoint/2010/main" val="25924451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FA49F76-E860-8543-86F6-F0FB7E06D701}" type="slidenum">
              <a:rPr lang="en-US" smtClean="0"/>
              <a:t>8</a:t>
            </a:fld>
            <a:endParaRPr lang="en-US"/>
          </a:p>
        </p:txBody>
      </p:sp>
    </p:spTree>
    <p:extLst>
      <p:ext uri="{BB962C8B-B14F-4D97-AF65-F5344CB8AC3E}">
        <p14:creationId xmlns:p14="http://schemas.microsoft.com/office/powerpoint/2010/main" val="37846302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FA49F76-E860-8543-86F6-F0FB7E06D701}" type="slidenum">
              <a:rPr lang="en-US" smtClean="0"/>
              <a:t>9</a:t>
            </a:fld>
            <a:endParaRPr lang="en-US"/>
          </a:p>
        </p:txBody>
      </p:sp>
    </p:spTree>
    <p:extLst>
      <p:ext uri="{BB962C8B-B14F-4D97-AF65-F5344CB8AC3E}">
        <p14:creationId xmlns:p14="http://schemas.microsoft.com/office/powerpoint/2010/main" val="16553292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FA49F76-E860-8543-86F6-F0FB7E06D701}" type="slidenum">
              <a:rPr lang="en-US" smtClean="0"/>
              <a:t>10</a:t>
            </a:fld>
            <a:endParaRPr lang="en-US"/>
          </a:p>
        </p:txBody>
      </p:sp>
    </p:spTree>
    <p:extLst>
      <p:ext uri="{BB962C8B-B14F-4D97-AF65-F5344CB8AC3E}">
        <p14:creationId xmlns:p14="http://schemas.microsoft.com/office/powerpoint/2010/main" val="2480837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hyperlink" Target="https://go.slalom.com/field-guide" TargetMode="External"/><Relationship Id="rId2" Type="http://schemas.openxmlformats.org/officeDocument/2006/relationships/hyperlink" Target="https://twodegrees1.sharepoint.com/teams/marketing?e=1:b32776005dc247d1809b137e5f92e3a3" TargetMode="External"/><Relationship Id="rId1" Type="http://schemas.openxmlformats.org/officeDocument/2006/relationships/slideMaster" Target="../slideMasters/slideMaster2.xml"/><Relationship Id="rId4" Type="http://schemas.openxmlformats.org/officeDocument/2006/relationships/hyperlink" Target="mailto:thestudio@slalom.com" TargetMode="Externa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387CA-0EE6-D787-8DE3-3F014D972FC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0FE5D4E-B566-503E-A4FE-22DD80BDE32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0172BF6-740E-DF44-621C-AC8BB0CE07AD}"/>
              </a:ext>
            </a:extLst>
          </p:cNvPr>
          <p:cNvSpPr>
            <a:spLocks noGrp="1"/>
          </p:cNvSpPr>
          <p:nvPr>
            <p:ph type="dt" sz="half" idx="10"/>
          </p:nvPr>
        </p:nvSpPr>
        <p:spPr/>
        <p:txBody>
          <a:bodyPr/>
          <a:lstStyle/>
          <a:p>
            <a:fld id="{3A03D578-D12A-1444-B52A-F5E26F9AD591}" type="datetimeFigureOut">
              <a:rPr lang="en-US" smtClean="0"/>
              <a:t>10/21/24</a:t>
            </a:fld>
            <a:endParaRPr lang="en-US"/>
          </a:p>
        </p:txBody>
      </p:sp>
      <p:sp>
        <p:nvSpPr>
          <p:cNvPr id="5" name="Footer Placeholder 4">
            <a:extLst>
              <a:ext uri="{FF2B5EF4-FFF2-40B4-BE49-F238E27FC236}">
                <a16:creationId xmlns:a16="http://schemas.microsoft.com/office/drawing/2014/main" id="{DD2D0C8D-0111-0E9D-CB19-42056B6A4B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CBA666-B4DC-63D4-81E4-E9464843C38D}"/>
              </a:ext>
            </a:extLst>
          </p:cNvPr>
          <p:cNvSpPr>
            <a:spLocks noGrp="1"/>
          </p:cNvSpPr>
          <p:nvPr>
            <p:ph type="sldNum" sz="quarter" idx="12"/>
          </p:nvPr>
        </p:nvSpPr>
        <p:spPr/>
        <p:txBody>
          <a:bodyPr/>
          <a:lstStyle/>
          <a:p>
            <a:fld id="{80830D35-970D-3D44-9EA7-D4745C8647D3}" type="slidenum">
              <a:rPr lang="en-US" smtClean="0"/>
              <a:t>‹#›</a:t>
            </a:fld>
            <a:endParaRPr lang="en-US"/>
          </a:p>
        </p:txBody>
      </p:sp>
    </p:spTree>
    <p:extLst>
      <p:ext uri="{BB962C8B-B14F-4D97-AF65-F5344CB8AC3E}">
        <p14:creationId xmlns:p14="http://schemas.microsoft.com/office/powerpoint/2010/main" val="13895655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523CA-F190-9465-F7CE-95A3510872C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17C7E5D-40F1-28C5-0580-F45B9772C9C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28EAE9-D7E7-DE1B-48F9-1A20209731D9}"/>
              </a:ext>
            </a:extLst>
          </p:cNvPr>
          <p:cNvSpPr>
            <a:spLocks noGrp="1"/>
          </p:cNvSpPr>
          <p:nvPr>
            <p:ph type="dt" sz="half" idx="10"/>
          </p:nvPr>
        </p:nvSpPr>
        <p:spPr/>
        <p:txBody>
          <a:bodyPr/>
          <a:lstStyle/>
          <a:p>
            <a:fld id="{3A03D578-D12A-1444-B52A-F5E26F9AD591}" type="datetimeFigureOut">
              <a:rPr lang="en-US" smtClean="0"/>
              <a:t>10/21/24</a:t>
            </a:fld>
            <a:endParaRPr lang="en-US"/>
          </a:p>
        </p:txBody>
      </p:sp>
      <p:sp>
        <p:nvSpPr>
          <p:cNvPr id="5" name="Footer Placeholder 4">
            <a:extLst>
              <a:ext uri="{FF2B5EF4-FFF2-40B4-BE49-F238E27FC236}">
                <a16:creationId xmlns:a16="http://schemas.microsoft.com/office/drawing/2014/main" id="{8120C796-1B74-8110-DEAB-3116BECD10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7F275C-0572-A758-C315-56A6A909A52E}"/>
              </a:ext>
            </a:extLst>
          </p:cNvPr>
          <p:cNvSpPr>
            <a:spLocks noGrp="1"/>
          </p:cNvSpPr>
          <p:nvPr>
            <p:ph type="sldNum" sz="quarter" idx="12"/>
          </p:nvPr>
        </p:nvSpPr>
        <p:spPr/>
        <p:txBody>
          <a:bodyPr/>
          <a:lstStyle/>
          <a:p>
            <a:fld id="{80830D35-970D-3D44-9EA7-D4745C8647D3}" type="slidenum">
              <a:rPr lang="en-US" smtClean="0"/>
              <a:t>‹#›</a:t>
            </a:fld>
            <a:endParaRPr lang="en-US"/>
          </a:p>
        </p:txBody>
      </p:sp>
    </p:spTree>
    <p:extLst>
      <p:ext uri="{BB962C8B-B14F-4D97-AF65-F5344CB8AC3E}">
        <p14:creationId xmlns:p14="http://schemas.microsoft.com/office/powerpoint/2010/main" val="12932323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5DDBF95-D390-F307-D47F-46CAFB6BF52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B581023-B98C-FCC2-9960-6F781AE8D84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E4CA51-240A-8920-5F3D-6FE08105AEE3}"/>
              </a:ext>
            </a:extLst>
          </p:cNvPr>
          <p:cNvSpPr>
            <a:spLocks noGrp="1"/>
          </p:cNvSpPr>
          <p:nvPr>
            <p:ph type="dt" sz="half" idx="10"/>
          </p:nvPr>
        </p:nvSpPr>
        <p:spPr/>
        <p:txBody>
          <a:bodyPr/>
          <a:lstStyle/>
          <a:p>
            <a:fld id="{3A03D578-D12A-1444-B52A-F5E26F9AD591}" type="datetimeFigureOut">
              <a:rPr lang="en-US" smtClean="0"/>
              <a:t>10/21/24</a:t>
            </a:fld>
            <a:endParaRPr lang="en-US"/>
          </a:p>
        </p:txBody>
      </p:sp>
      <p:sp>
        <p:nvSpPr>
          <p:cNvPr id="5" name="Footer Placeholder 4">
            <a:extLst>
              <a:ext uri="{FF2B5EF4-FFF2-40B4-BE49-F238E27FC236}">
                <a16:creationId xmlns:a16="http://schemas.microsoft.com/office/drawing/2014/main" id="{2078214E-F0C9-3FE8-61DF-B9949984AC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E57A2A-B579-0A9C-7F41-5229E35D8102}"/>
              </a:ext>
            </a:extLst>
          </p:cNvPr>
          <p:cNvSpPr>
            <a:spLocks noGrp="1"/>
          </p:cNvSpPr>
          <p:nvPr>
            <p:ph type="sldNum" sz="quarter" idx="12"/>
          </p:nvPr>
        </p:nvSpPr>
        <p:spPr/>
        <p:txBody>
          <a:bodyPr/>
          <a:lstStyle/>
          <a:p>
            <a:fld id="{80830D35-970D-3D44-9EA7-D4745C8647D3}" type="slidenum">
              <a:rPr lang="en-US" smtClean="0"/>
              <a:t>‹#›</a:t>
            </a:fld>
            <a:endParaRPr lang="en-US"/>
          </a:p>
        </p:txBody>
      </p:sp>
    </p:spTree>
    <p:extLst>
      <p:ext uri="{BB962C8B-B14F-4D97-AF65-F5344CB8AC3E}">
        <p14:creationId xmlns:p14="http://schemas.microsoft.com/office/powerpoint/2010/main" val="41960067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Slalom 2016 Base Template">
    <p:bg>
      <p:bgPr>
        <a:solidFill>
          <a:schemeClr val="tx1">
            <a:lumMod val="50000"/>
          </a:schemeClr>
        </a:solidFill>
        <a:effectLst/>
      </p:bgPr>
    </p:bg>
    <p:spTree>
      <p:nvGrpSpPr>
        <p:cNvPr id="1" name=""/>
        <p:cNvGrpSpPr/>
        <p:nvPr/>
      </p:nvGrpSpPr>
      <p:grpSpPr>
        <a:xfrm>
          <a:off x="0" y="0"/>
          <a:ext cx="0" cy="0"/>
          <a:chOff x="0" y="0"/>
          <a:chExt cx="0" cy="0"/>
        </a:xfrm>
      </p:grpSpPr>
      <p:sp>
        <p:nvSpPr>
          <p:cNvPr id="4" name="TextBox 3"/>
          <p:cNvSpPr txBox="1"/>
          <p:nvPr userDrawn="1"/>
        </p:nvSpPr>
        <p:spPr>
          <a:xfrm>
            <a:off x="635543" y="728295"/>
            <a:ext cx="5392724" cy="4272003"/>
          </a:xfrm>
          <a:prstGeom prst="rect">
            <a:avLst/>
          </a:prstGeom>
          <a:noFill/>
        </p:spPr>
        <p:txBody>
          <a:bodyPr wrap="square" lIns="0" tIns="0" rIns="0" bIns="0" rtlCol="0">
            <a:spAutoFit/>
          </a:bodyPr>
          <a:lstStyle/>
          <a:p>
            <a:pPr>
              <a:lnSpc>
                <a:spcPct val="90000"/>
              </a:lnSpc>
              <a:spcBef>
                <a:spcPts val="800"/>
              </a:spcBef>
              <a:buClr>
                <a:srgbClr val="CC0000"/>
              </a:buClr>
              <a:buSzPct val="110000"/>
            </a:pPr>
            <a:r>
              <a:rPr lang="en-US" sz="2667" b="0" dirty="0">
                <a:gradFill>
                  <a:gsLst>
                    <a:gs pos="0">
                      <a:schemeClr val="bg1"/>
                    </a:gs>
                    <a:gs pos="99000">
                      <a:schemeClr val="bg1"/>
                    </a:gs>
                  </a:gsLst>
                  <a:lin ang="5400000" scaled="0"/>
                </a:gradFill>
                <a:latin typeface="Arial" panose="020B0604020202020204" pitchFamily="34" charset="0"/>
                <a:cs typeface="Arial" panose="020B0604020202020204" pitchFamily="34" charset="0"/>
              </a:rPr>
              <a:t>Slalom 2019</a:t>
            </a:r>
            <a:r>
              <a:rPr lang="en-US" sz="2667" b="0" baseline="0" dirty="0">
                <a:gradFill>
                  <a:gsLst>
                    <a:gs pos="0">
                      <a:schemeClr val="bg1"/>
                    </a:gs>
                    <a:gs pos="99000">
                      <a:schemeClr val="bg1"/>
                    </a:gs>
                  </a:gsLst>
                  <a:lin ang="5400000" scaled="0"/>
                </a:gradFill>
                <a:latin typeface="Arial" panose="020B0604020202020204" pitchFamily="34" charset="0"/>
                <a:cs typeface="Arial" panose="020B0604020202020204" pitchFamily="34" charset="0"/>
              </a:rPr>
              <a:t> Template and Toolkit</a:t>
            </a:r>
            <a:endParaRPr lang="en-US" sz="1600" b="0" baseline="0" dirty="0">
              <a:gradFill>
                <a:gsLst>
                  <a:gs pos="0">
                    <a:schemeClr val="bg1"/>
                  </a:gs>
                  <a:gs pos="99000">
                    <a:schemeClr val="bg1"/>
                  </a:gs>
                </a:gsLst>
                <a:lin ang="5400000" scaled="0"/>
              </a:gradFill>
              <a:latin typeface="Arial" panose="020B0604020202020204" pitchFamily="34" charset="0"/>
              <a:cs typeface="Arial" panose="020B0604020202020204" pitchFamily="34" charset="0"/>
            </a:endParaRPr>
          </a:p>
          <a:p>
            <a:pPr>
              <a:lnSpc>
                <a:spcPct val="90000"/>
              </a:lnSpc>
              <a:spcBef>
                <a:spcPts val="800"/>
              </a:spcBef>
              <a:buClr>
                <a:srgbClr val="CC0000"/>
              </a:buClr>
              <a:buSzPct val="110000"/>
            </a:pPr>
            <a:endParaRPr lang="en-US" sz="1600" b="0" baseline="0" dirty="0">
              <a:gradFill>
                <a:gsLst>
                  <a:gs pos="0">
                    <a:schemeClr val="bg1"/>
                  </a:gs>
                  <a:gs pos="99000">
                    <a:schemeClr val="bg1"/>
                  </a:gs>
                </a:gsLst>
                <a:lin ang="5400000" scaled="0"/>
              </a:gradFill>
              <a:latin typeface="Arial" panose="020B0604020202020204" pitchFamily="34" charset="0"/>
              <a:cs typeface="Arial" panose="020B0604020202020204" pitchFamily="34" charset="0"/>
            </a:endParaRPr>
          </a:p>
          <a:p>
            <a:pPr>
              <a:lnSpc>
                <a:spcPct val="90000"/>
              </a:lnSpc>
              <a:spcBef>
                <a:spcPts val="800"/>
              </a:spcBef>
              <a:buClr>
                <a:srgbClr val="CC0000"/>
              </a:buClr>
              <a:buSzPct val="110000"/>
            </a:pPr>
            <a:r>
              <a:rPr lang="en-US" sz="1600" b="0" baseline="0" dirty="0">
                <a:gradFill>
                  <a:gsLst>
                    <a:gs pos="0">
                      <a:schemeClr val="bg1"/>
                    </a:gs>
                    <a:gs pos="99000">
                      <a:schemeClr val="bg1"/>
                    </a:gs>
                  </a:gsLst>
                  <a:lin ang="5400000" scaled="0"/>
                </a:gradFill>
                <a:latin typeface="Arial" panose="020B0604020202020204" pitchFamily="34" charset="0"/>
                <a:cs typeface="Arial" panose="020B0604020202020204" pitchFamily="34" charset="0"/>
              </a:rPr>
              <a:t>The following slides are intended as a template for adding content. Use this deck as a resource, while crafting your presentation or document.</a:t>
            </a:r>
          </a:p>
          <a:p>
            <a:pPr>
              <a:lnSpc>
                <a:spcPct val="90000"/>
              </a:lnSpc>
              <a:spcBef>
                <a:spcPts val="800"/>
              </a:spcBef>
              <a:buClr>
                <a:srgbClr val="CC0000"/>
              </a:buClr>
              <a:buSzPct val="110000"/>
            </a:pPr>
            <a:endParaRPr lang="en-US" sz="1600" b="0" baseline="0" dirty="0">
              <a:gradFill>
                <a:gsLst>
                  <a:gs pos="0">
                    <a:schemeClr val="bg1"/>
                  </a:gs>
                  <a:gs pos="99000">
                    <a:schemeClr val="bg1"/>
                  </a:gs>
                </a:gsLst>
                <a:lin ang="5400000" scaled="0"/>
              </a:gradFill>
              <a:latin typeface="Arial" panose="020B0604020202020204" pitchFamily="34" charset="0"/>
              <a:cs typeface="Arial" panose="020B0604020202020204" pitchFamily="34" charset="0"/>
            </a:endParaRPr>
          </a:p>
          <a:p>
            <a:pPr>
              <a:lnSpc>
                <a:spcPct val="100000"/>
              </a:lnSpc>
              <a:spcBef>
                <a:spcPts val="800"/>
              </a:spcBef>
              <a:buClr>
                <a:srgbClr val="CC0000"/>
              </a:buClr>
              <a:buSzPct val="110000"/>
            </a:pPr>
            <a:r>
              <a:rPr lang="en-US" sz="1600" b="0" baseline="0" dirty="0">
                <a:gradFill>
                  <a:gsLst>
                    <a:gs pos="0">
                      <a:schemeClr val="bg1"/>
                    </a:gs>
                    <a:gs pos="99000">
                      <a:schemeClr val="bg1"/>
                    </a:gs>
                  </a:gsLst>
                  <a:lin ang="5400000" scaled="0"/>
                </a:gradFill>
                <a:latin typeface="Arial" panose="020B0604020202020204" pitchFamily="34" charset="0"/>
                <a:cs typeface="Arial" panose="020B0604020202020204" pitchFamily="34" charset="0"/>
              </a:rPr>
              <a:t>To ensure you are using the most up-to-date Slalom branded templates visit the link listed below.</a:t>
            </a:r>
          </a:p>
          <a:p>
            <a:pPr>
              <a:lnSpc>
                <a:spcPct val="100000"/>
              </a:lnSpc>
              <a:spcBef>
                <a:spcPts val="800"/>
              </a:spcBef>
              <a:buClr>
                <a:srgbClr val="CC0000"/>
              </a:buClr>
              <a:buSzPct val="110000"/>
            </a:pPr>
            <a:r>
              <a:rPr lang="en-US" sz="1600" b="0" dirty="0">
                <a:gradFill>
                  <a:gsLst>
                    <a:gs pos="0">
                      <a:schemeClr val="bg1"/>
                    </a:gs>
                    <a:gs pos="99000">
                      <a:schemeClr val="bg1"/>
                    </a:gs>
                  </a:gsLst>
                  <a:lin ang="5400000" scaled="0"/>
                </a:gradFill>
                <a:latin typeface="Arial" panose="020B0604020202020204" pitchFamily="34" charset="0"/>
                <a:cs typeface="Arial" panose="020B0604020202020204" pitchFamily="34" charset="0"/>
                <a:hlinkClick r:id="rId2"/>
              </a:rPr>
              <a:t>brand.slalom.com</a:t>
            </a:r>
            <a:endParaRPr lang="en-US" sz="1600" b="0" dirty="0">
              <a:gradFill>
                <a:gsLst>
                  <a:gs pos="0">
                    <a:schemeClr val="bg1"/>
                  </a:gs>
                  <a:gs pos="99000">
                    <a:schemeClr val="bg1"/>
                  </a:gs>
                </a:gsLst>
                <a:lin ang="5400000" scaled="0"/>
              </a:gradFill>
              <a:latin typeface="Arial" panose="020B0604020202020204" pitchFamily="34" charset="0"/>
              <a:cs typeface="Arial" panose="020B0604020202020204" pitchFamily="34" charset="0"/>
            </a:endParaRPr>
          </a:p>
          <a:p>
            <a:pPr>
              <a:lnSpc>
                <a:spcPct val="90000"/>
              </a:lnSpc>
              <a:spcBef>
                <a:spcPts val="800"/>
              </a:spcBef>
              <a:buClr>
                <a:srgbClr val="CC0000"/>
              </a:buClr>
              <a:buSzPct val="110000"/>
            </a:pPr>
            <a:endParaRPr lang="en-US" sz="1600" b="0" dirty="0">
              <a:gradFill>
                <a:gsLst>
                  <a:gs pos="0">
                    <a:schemeClr val="bg1"/>
                  </a:gs>
                  <a:gs pos="99000">
                    <a:schemeClr val="bg1"/>
                  </a:gs>
                </a:gsLst>
                <a:lin ang="5400000" scaled="0"/>
              </a:gradFill>
              <a:latin typeface="Arial" panose="020B0604020202020204" pitchFamily="34" charset="0"/>
              <a:cs typeface="Arial" panose="020B0604020202020204" pitchFamily="34" charset="0"/>
            </a:endParaRPr>
          </a:p>
          <a:p>
            <a:pPr>
              <a:lnSpc>
                <a:spcPct val="100000"/>
              </a:lnSpc>
              <a:spcBef>
                <a:spcPts val="800"/>
              </a:spcBef>
              <a:buClr>
                <a:srgbClr val="CC0000"/>
              </a:buClr>
              <a:buSzPct val="110000"/>
            </a:pPr>
            <a:r>
              <a:rPr lang="en-US" sz="1600" b="0" baseline="0" dirty="0">
                <a:gradFill>
                  <a:gsLst>
                    <a:gs pos="0">
                      <a:schemeClr val="bg1"/>
                    </a:gs>
                    <a:gs pos="99000">
                      <a:schemeClr val="bg1"/>
                    </a:gs>
                  </a:gsLst>
                  <a:lin ang="5400000" scaled="0"/>
                </a:gradFill>
                <a:latin typeface="Arial" panose="020B0604020202020204" pitchFamily="34" charset="0"/>
                <a:cs typeface="Arial" panose="020B0604020202020204" pitchFamily="34" charset="0"/>
              </a:rPr>
              <a:t>For more information on brand download the </a:t>
            </a:r>
            <a:r>
              <a:rPr lang="en-US" sz="1600" b="0" baseline="0" dirty="0">
                <a:gradFill>
                  <a:gsLst>
                    <a:gs pos="0">
                      <a:schemeClr val="bg1"/>
                    </a:gs>
                    <a:gs pos="99000">
                      <a:schemeClr val="bg1"/>
                    </a:gs>
                  </a:gsLst>
                  <a:lin ang="5400000" scaled="0"/>
                </a:gradFill>
                <a:latin typeface="Arial" panose="020B0604020202020204" pitchFamily="34" charset="0"/>
                <a:cs typeface="Arial" panose="020B0604020202020204" pitchFamily="34" charset="0"/>
                <a:hlinkClick r:id="rId3"/>
              </a:rPr>
              <a:t>Field Guide</a:t>
            </a:r>
            <a:endParaRPr lang="en-US" sz="1600" b="0" baseline="0" dirty="0">
              <a:gradFill>
                <a:gsLst>
                  <a:gs pos="0">
                    <a:schemeClr val="bg1"/>
                  </a:gs>
                  <a:gs pos="99000">
                    <a:schemeClr val="bg1"/>
                  </a:gs>
                </a:gsLst>
                <a:lin ang="5400000" scaled="0"/>
              </a:gradFill>
              <a:latin typeface="Arial" panose="020B0604020202020204" pitchFamily="34" charset="0"/>
              <a:cs typeface="Arial" panose="020B0604020202020204" pitchFamily="34" charset="0"/>
            </a:endParaRPr>
          </a:p>
          <a:p>
            <a:pPr marL="0" marR="0" indent="0" algn="l" defTabSz="1219170" rtl="0" eaLnBrk="1" fontAlgn="auto" latinLnBrk="0" hangingPunct="1">
              <a:lnSpc>
                <a:spcPct val="90000"/>
              </a:lnSpc>
              <a:spcBef>
                <a:spcPts val="800"/>
              </a:spcBef>
              <a:spcAft>
                <a:spcPts val="0"/>
              </a:spcAft>
              <a:buClr>
                <a:srgbClr val="CC0000"/>
              </a:buClr>
              <a:buSzPct val="110000"/>
              <a:buFontTx/>
              <a:buNone/>
              <a:tabLst/>
              <a:defRPr/>
            </a:pPr>
            <a:endParaRPr lang="en-US" sz="1600" b="0" baseline="0" dirty="0">
              <a:gradFill>
                <a:gsLst>
                  <a:gs pos="0">
                    <a:schemeClr val="bg1"/>
                  </a:gs>
                  <a:gs pos="99000">
                    <a:schemeClr val="bg1"/>
                  </a:gs>
                </a:gsLst>
                <a:lin ang="5400000" scaled="0"/>
              </a:gradFill>
              <a:latin typeface="Arial" panose="020B0604020202020204" pitchFamily="34" charset="0"/>
              <a:cs typeface="Arial" panose="020B0604020202020204" pitchFamily="34" charset="0"/>
            </a:endParaRPr>
          </a:p>
          <a:p>
            <a:pPr marL="0" marR="0" indent="0" algn="l" defTabSz="1219170" rtl="0" eaLnBrk="1" fontAlgn="auto" latinLnBrk="0" hangingPunct="1">
              <a:lnSpc>
                <a:spcPct val="90000"/>
              </a:lnSpc>
              <a:spcBef>
                <a:spcPts val="800"/>
              </a:spcBef>
              <a:spcAft>
                <a:spcPts val="0"/>
              </a:spcAft>
              <a:buClr>
                <a:srgbClr val="CC0000"/>
              </a:buClr>
              <a:buSzPct val="110000"/>
              <a:buFontTx/>
              <a:buNone/>
              <a:tabLst/>
              <a:defRPr/>
            </a:pPr>
            <a:r>
              <a:rPr lang="en-US" sz="1600" b="0" baseline="0" dirty="0">
                <a:gradFill>
                  <a:gsLst>
                    <a:gs pos="0">
                      <a:schemeClr val="bg1"/>
                    </a:gs>
                    <a:gs pos="99000">
                      <a:schemeClr val="bg1"/>
                    </a:gs>
                  </a:gsLst>
                  <a:lin ang="5400000" scaled="0"/>
                </a:gradFill>
                <a:latin typeface="Arial" panose="020B0604020202020204" pitchFamily="34" charset="0"/>
                <a:cs typeface="Arial" panose="020B0604020202020204" pitchFamily="34" charset="0"/>
              </a:rPr>
              <a:t>For questions about this template email: </a:t>
            </a:r>
            <a:r>
              <a:rPr lang="en-US" sz="1600" b="0" baseline="0" dirty="0">
                <a:gradFill>
                  <a:gsLst>
                    <a:gs pos="0">
                      <a:schemeClr val="bg1"/>
                    </a:gs>
                    <a:gs pos="99000">
                      <a:schemeClr val="bg1"/>
                    </a:gs>
                  </a:gsLst>
                  <a:lin ang="5400000" scaled="0"/>
                </a:gradFill>
                <a:latin typeface="Arial" panose="020B0604020202020204" pitchFamily="34" charset="0"/>
                <a:cs typeface="Arial" panose="020B0604020202020204" pitchFamily="34" charset="0"/>
                <a:hlinkClick r:id="rId4"/>
              </a:rPr>
              <a:t>thestudio@slalom.com</a:t>
            </a:r>
            <a:endParaRPr lang="en-US" sz="1600" b="0" baseline="0" dirty="0">
              <a:gradFill>
                <a:gsLst>
                  <a:gs pos="0">
                    <a:schemeClr val="bg1"/>
                  </a:gs>
                  <a:gs pos="99000">
                    <a:schemeClr val="bg1"/>
                  </a:gs>
                </a:gsLst>
                <a:lin ang="5400000" scaled="0"/>
              </a:gra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670978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Main Title Slide_gray">
    <p:bg>
      <p:bgPr>
        <a:solidFill>
          <a:schemeClr val="bg2"/>
        </a:solidFill>
        <a:effectLst/>
      </p:bgPr>
    </p:bg>
    <p:spTree>
      <p:nvGrpSpPr>
        <p:cNvPr id="1" name=""/>
        <p:cNvGrpSpPr/>
        <p:nvPr/>
      </p:nvGrpSpPr>
      <p:grpSpPr>
        <a:xfrm>
          <a:off x="0" y="0"/>
          <a:ext cx="0" cy="0"/>
          <a:chOff x="0" y="0"/>
          <a:chExt cx="0" cy="0"/>
        </a:xfrm>
      </p:grpSpPr>
      <p:sp>
        <p:nvSpPr>
          <p:cNvPr id="3" name="Rectangle 2"/>
          <p:cNvSpPr/>
          <p:nvPr userDrawn="1"/>
        </p:nvSpPr>
        <p:spPr>
          <a:xfrm>
            <a:off x="10763153" y="5649216"/>
            <a:ext cx="1057359" cy="73367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21920" tIns="121920" rIns="121920" bIns="121920" rtlCol="0" anchor="ctr" anchorCtr="0"/>
          <a:lstStyle/>
          <a:p>
            <a:pPr algn="ctr"/>
            <a:endParaRPr lang="en-GB" sz="1867" dirty="0">
              <a:solidFill>
                <a:schemeClr val="bg1"/>
              </a:solidFill>
              <a:ea typeface="Segoe UI Black" panose="020B0A02040204020203" pitchFamily="34" charset="0"/>
              <a:cs typeface="Segoe UI Black" panose="020B0A02040204020203" pitchFamily="34" charset="0"/>
            </a:endParaRPr>
          </a:p>
        </p:txBody>
      </p:sp>
      <p:sp>
        <p:nvSpPr>
          <p:cNvPr id="2" name="Rectangle 1"/>
          <p:cNvSpPr/>
          <p:nvPr userDrawn="1"/>
        </p:nvSpPr>
        <p:spPr>
          <a:xfrm>
            <a:off x="11298402" y="5857240"/>
            <a:ext cx="280257" cy="31762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21920" tIns="121920" rIns="121920" bIns="121920" rtlCol="0" anchor="ctr" anchorCtr="0"/>
          <a:lstStyle/>
          <a:p>
            <a:pPr algn="ctr"/>
            <a:endParaRPr lang="en-GB" sz="1867" dirty="0">
              <a:solidFill>
                <a:schemeClr val="bg1"/>
              </a:solidFill>
              <a:ea typeface="Segoe UI Black" panose="020B0A02040204020203" pitchFamily="34" charset="0"/>
              <a:cs typeface="Segoe UI Black" panose="020B0A02040204020203" pitchFamily="34" charset="0"/>
            </a:endParaRPr>
          </a:p>
        </p:txBody>
      </p:sp>
      <p:sp>
        <p:nvSpPr>
          <p:cNvPr id="5" name="Title Placeholder 1"/>
          <p:cNvSpPr>
            <a:spLocks noGrp="1"/>
          </p:cNvSpPr>
          <p:nvPr>
            <p:ph type="title" hasCustomPrompt="1"/>
          </p:nvPr>
        </p:nvSpPr>
        <p:spPr>
          <a:xfrm>
            <a:off x="609600" y="584202"/>
            <a:ext cx="5486400" cy="3217732"/>
          </a:xfrm>
          <a:prstGeom prst="rect">
            <a:avLst/>
          </a:prstGeom>
        </p:spPr>
        <p:txBody>
          <a:bodyPr vert="horz" lIns="0" tIns="45720" rIns="91440" bIns="45720" rtlCol="0" anchor="b">
            <a:noAutofit/>
          </a:bodyPr>
          <a:lstStyle>
            <a:lvl1pPr algn="l" defTabSz="914309" rtl="0" eaLnBrk="1" latinLnBrk="0" hangingPunct="1">
              <a:lnSpc>
                <a:spcPct val="80000"/>
              </a:lnSpc>
              <a:spcBef>
                <a:spcPct val="0"/>
              </a:spcBef>
              <a:buNone/>
              <a:defRPr lang="en-US" sz="9600" b="1" kern="1200" spc="-267" baseline="0" dirty="0">
                <a:solidFill>
                  <a:schemeClr val="tx1"/>
                </a:solidFill>
                <a:latin typeface="Arial" panose="020B0604020202020204" pitchFamily="34" charset="0"/>
                <a:ea typeface="Roboto Medium" panose="02000000000000000000" pitchFamily="2" charset="0"/>
                <a:cs typeface="Arial" panose="020B0604020202020204" pitchFamily="34" charset="0"/>
              </a:defRPr>
            </a:lvl1pPr>
          </a:lstStyle>
          <a:p>
            <a:r>
              <a:rPr lang="en-US" dirty="0"/>
              <a:t>Insert title here. </a:t>
            </a:r>
          </a:p>
        </p:txBody>
      </p:sp>
      <p:sp>
        <p:nvSpPr>
          <p:cNvPr id="6" name="Text Placeholder 10"/>
          <p:cNvSpPr>
            <a:spLocks noGrp="1"/>
          </p:cNvSpPr>
          <p:nvPr>
            <p:ph type="body" sz="quarter" idx="15" hasCustomPrompt="1"/>
          </p:nvPr>
        </p:nvSpPr>
        <p:spPr>
          <a:xfrm>
            <a:off x="621341" y="3950830"/>
            <a:ext cx="5474659" cy="1510172"/>
          </a:xfrm>
        </p:spPr>
        <p:txBody>
          <a:bodyPr lIns="0" tIns="0" rIns="0" bIns="0">
            <a:noAutofit/>
          </a:bodyPr>
          <a:lstStyle>
            <a:lvl1pPr marL="0" indent="0" algn="l" defTabSz="1219140" rtl="0" eaLnBrk="1" latinLnBrk="0" hangingPunct="1">
              <a:lnSpc>
                <a:spcPct val="130000"/>
              </a:lnSpc>
              <a:spcBef>
                <a:spcPts val="0"/>
              </a:spcBef>
              <a:spcAft>
                <a:spcPts val="100"/>
              </a:spcAft>
              <a:buClr>
                <a:srgbClr val="0072C8"/>
              </a:buClr>
              <a:buSzPct val="110000"/>
              <a:buFont typeface="Arial" panose="020B0604020202020204" pitchFamily="34" charset="0"/>
              <a:buNone/>
              <a:defRPr lang="en-US" sz="1467" b="0" kern="1200" spc="0" baseline="0" dirty="0">
                <a:solidFill>
                  <a:schemeClr val="accent4"/>
                </a:solidFill>
                <a:latin typeface="Arial" panose="020B0604020202020204" pitchFamily="34" charset="0"/>
                <a:ea typeface="+mn-ea"/>
                <a:cs typeface="Arial" panose="020B0604020202020204" pitchFamily="34" charset="0"/>
              </a:defRPr>
            </a:lvl1pPr>
          </a:lstStyle>
          <a:p>
            <a:pPr marL="0" lvl="0" indent="0" algn="l" defTabSz="1219140" rtl="0" eaLnBrk="1" latinLnBrk="0" hangingPunct="1">
              <a:lnSpc>
                <a:spcPct val="130000"/>
              </a:lnSpc>
              <a:spcBef>
                <a:spcPts val="0"/>
              </a:spcBef>
              <a:spcAft>
                <a:spcPts val="100"/>
              </a:spcAft>
              <a:buClr>
                <a:srgbClr val="0072C8"/>
              </a:buClr>
              <a:buSzPct val="110000"/>
              <a:buFont typeface="Arial" panose="020B0604020202020204" pitchFamily="34" charset="0"/>
              <a:buNone/>
            </a:pPr>
            <a:r>
              <a:rPr lang="en-US" dirty="0"/>
              <a:t>Enter a subtitle here. </a:t>
            </a:r>
          </a:p>
        </p:txBody>
      </p:sp>
      <p:sp>
        <p:nvSpPr>
          <p:cNvPr id="19" name="Text Placeholder 3"/>
          <p:cNvSpPr>
            <a:spLocks noGrp="1"/>
          </p:cNvSpPr>
          <p:nvPr>
            <p:ph type="body" sz="quarter" idx="17" hasCustomPrompt="1"/>
          </p:nvPr>
        </p:nvSpPr>
        <p:spPr>
          <a:xfrm>
            <a:off x="622302" y="5929648"/>
            <a:ext cx="2430780" cy="240845"/>
          </a:xfrm>
        </p:spPr>
        <p:txBody>
          <a:bodyPr tIns="0" bIns="0" anchor="b"/>
          <a:lstStyle>
            <a:lvl1pPr marL="0" indent="0">
              <a:buNone/>
              <a:defRPr sz="800">
                <a:solidFill>
                  <a:schemeClr val="accent4"/>
                </a:solidFill>
              </a:defRPr>
            </a:lvl1pPr>
          </a:lstStyle>
          <a:p>
            <a:pPr lvl="0"/>
            <a:r>
              <a:rPr lang="en-US" dirty="0"/>
              <a:t>Optional small text </a:t>
            </a:r>
            <a:endParaRPr lang="en-GB" dirty="0"/>
          </a:p>
        </p:txBody>
      </p:sp>
      <p:sp>
        <p:nvSpPr>
          <p:cNvPr id="20" name="Freeform 5">
            <a:extLst>
              <a:ext uri="{FF2B5EF4-FFF2-40B4-BE49-F238E27FC236}">
                <a16:creationId xmlns:a16="http://schemas.microsoft.com/office/drawing/2014/main" id="{D7557CC2-2419-5747-AB47-A7DD774E92FC}"/>
              </a:ext>
            </a:extLst>
          </p:cNvPr>
          <p:cNvSpPr>
            <a:spLocks noChangeAspect="1"/>
          </p:cNvSpPr>
          <p:nvPr userDrawn="1"/>
        </p:nvSpPr>
        <p:spPr bwMode="auto">
          <a:xfrm rot="16200000">
            <a:off x="7877304" y="2469137"/>
            <a:ext cx="3701355" cy="3701355"/>
          </a:xfrm>
          <a:custGeom>
            <a:avLst/>
            <a:gdLst>
              <a:gd name="T0" fmla="*/ 0 w 3894"/>
              <a:gd name="T1" fmla="*/ 3894 h 3894"/>
              <a:gd name="T2" fmla="*/ 3894 w 3894"/>
              <a:gd name="T3" fmla="*/ 3894 h 3894"/>
              <a:gd name="T4" fmla="*/ 3694 w 3894"/>
              <a:gd name="T5" fmla="*/ 3890 h 3894"/>
              <a:gd name="T6" fmla="*/ 3496 w 3894"/>
              <a:gd name="T7" fmla="*/ 3874 h 3894"/>
              <a:gd name="T8" fmla="*/ 3302 w 3894"/>
              <a:gd name="T9" fmla="*/ 3850 h 3894"/>
              <a:gd name="T10" fmla="*/ 3110 w 3894"/>
              <a:gd name="T11" fmla="*/ 3816 h 3894"/>
              <a:gd name="T12" fmla="*/ 2922 w 3894"/>
              <a:gd name="T13" fmla="*/ 3772 h 3894"/>
              <a:gd name="T14" fmla="*/ 2736 w 3894"/>
              <a:gd name="T15" fmla="*/ 3720 h 3894"/>
              <a:gd name="T16" fmla="*/ 2556 w 3894"/>
              <a:gd name="T17" fmla="*/ 3658 h 3894"/>
              <a:gd name="T18" fmla="*/ 2378 w 3894"/>
              <a:gd name="T19" fmla="*/ 3588 h 3894"/>
              <a:gd name="T20" fmla="*/ 2206 w 3894"/>
              <a:gd name="T21" fmla="*/ 3510 h 3894"/>
              <a:gd name="T22" fmla="*/ 2038 w 3894"/>
              <a:gd name="T23" fmla="*/ 3424 h 3894"/>
              <a:gd name="T24" fmla="*/ 1876 w 3894"/>
              <a:gd name="T25" fmla="*/ 3330 h 3894"/>
              <a:gd name="T26" fmla="*/ 1718 w 3894"/>
              <a:gd name="T27" fmla="*/ 3230 h 3894"/>
              <a:gd name="T28" fmla="*/ 1564 w 3894"/>
              <a:gd name="T29" fmla="*/ 3122 h 3894"/>
              <a:gd name="T30" fmla="*/ 1418 w 3894"/>
              <a:gd name="T31" fmla="*/ 3006 h 3894"/>
              <a:gd name="T32" fmla="*/ 1276 w 3894"/>
              <a:gd name="T33" fmla="*/ 2884 h 3894"/>
              <a:gd name="T34" fmla="*/ 1142 w 3894"/>
              <a:gd name="T35" fmla="*/ 2754 h 3894"/>
              <a:gd name="T36" fmla="*/ 1012 w 3894"/>
              <a:gd name="T37" fmla="*/ 2618 h 3894"/>
              <a:gd name="T38" fmla="*/ 890 w 3894"/>
              <a:gd name="T39" fmla="*/ 2478 h 3894"/>
              <a:gd name="T40" fmla="*/ 774 w 3894"/>
              <a:gd name="T41" fmla="*/ 2330 h 3894"/>
              <a:gd name="T42" fmla="*/ 666 w 3894"/>
              <a:gd name="T43" fmla="*/ 2178 h 3894"/>
              <a:gd name="T44" fmla="*/ 564 w 3894"/>
              <a:gd name="T45" fmla="*/ 2020 h 3894"/>
              <a:gd name="T46" fmla="*/ 470 w 3894"/>
              <a:gd name="T47" fmla="*/ 1856 h 3894"/>
              <a:gd name="T48" fmla="*/ 384 w 3894"/>
              <a:gd name="T49" fmla="*/ 1688 h 3894"/>
              <a:gd name="T50" fmla="*/ 306 w 3894"/>
              <a:gd name="T51" fmla="*/ 1516 h 3894"/>
              <a:gd name="T52" fmla="*/ 238 w 3894"/>
              <a:gd name="T53" fmla="*/ 1340 h 3894"/>
              <a:gd name="T54" fmla="*/ 176 w 3894"/>
              <a:gd name="T55" fmla="*/ 1158 h 3894"/>
              <a:gd name="T56" fmla="*/ 124 w 3894"/>
              <a:gd name="T57" fmla="*/ 974 h 3894"/>
              <a:gd name="T58" fmla="*/ 80 w 3894"/>
              <a:gd name="T59" fmla="*/ 786 h 3894"/>
              <a:gd name="T60" fmla="*/ 46 w 3894"/>
              <a:gd name="T61" fmla="*/ 594 h 3894"/>
              <a:gd name="T62" fmla="*/ 20 w 3894"/>
              <a:gd name="T63" fmla="*/ 398 h 3894"/>
              <a:gd name="T64" fmla="*/ 6 w 3894"/>
              <a:gd name="T65" fmla="*/ 202 h 3894"/>
              <a:gd name="T66" fmla="*/ 0 w 3894"/>
              <a:gd name="T67" fmla="*/ 0 h 38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894" h="3894">
                <a:moveTo>
                  <a:pt x="0" y="0"/>
                </a:moveTo>
                <a:lnTo>
                  <a:pt x="0" y="3894"/>
                </a:lnTo>
                <a:lnTo>
                  <a:pt x="3894" y="3894"/>
                </a:lnTo>
                <a:lnTo>
                  <a:pt x="3894" y="3894"/>
                </a:lnTo>
                <a:lnTo>
                  <a:pt x="3794" y="3894"/>
                </a:lnTo>
                <a:lnTo>
                  <a:pt x="3694" y="3890"/>
                </a:lnTo>
                <a:lnTo>
                  <a:pt x="3594" y="3884"/>
                </a:lnTo>
                <a:lnTo>
                  <a:pt x="3496" y="3874"/>
                </a:lnTo>
                <a:lnTo>
                  <a:pt x="3398" y="3864"/>
                </a:lnTo>
                <a:lnTo>
                  <a:pt x="3302" y="3850"/>
                </a:lnTo>
                <a:lnTo>
                  <a:pt x="3206" y="3834"/>
                </a:lnTo>
                <a:lnTo>
                  <a:pt x="3110" y="3816"/>
                </a:lnTo>
                <a:lnTo>
                  <a:pt x="3016" y="3794"/>
                </a:lnTo>
                <a:lnTo>
                  <a:pt x="2922" y="3772"/>
                </a:lnTo>
                <a:lnTo>
                  <a:pt x="2828" y="3746"/>
                </a:lnTo>
                <a:lnTo>
                  <a:pt x="2736" y="3720"/>
                </a:lnTo>
                <a:lnTo>
                  <a:pt x="2646" y="3690"/>
                </a:lnTo>
                <a:lnTo>
                  <a:pt x="2556" y="3658"/>
                </a:lnTo>
                <a:lnTo>
                  <a:pt x="2466" y="3624"/>
                </a:lnTo>
                <a:lnTo>
                  <a:pt x="2378" y="3588"/>
                </a:lnTo>
                <a:lnTo>
                  <a:pt x="2292" y="3550"/>
                </a:lnTo>
                <a:lnTo>
                  <a:pt x="2206" y="3510"/>
                </a:lnTo>
                <a:lnTo>
                  <a:pt x="2122" y="3468"/>
                </a:lnTo>
                <a:lnTo>
                  <a:pt x="2038" y="3424"/>
                </a:lnTo>
                <a:lnTo>
                  <a:pt x="1956" y="3378"/>
                </a:lnTo>
                <a:lnTo>
                  <a:pt x="1876" y="3330"/>
                </a:lnTo>
                <a:lnTo>
                  <a:pt x="1796" y="3282"/>
                </a:lnTo>
                <a:lnTo>
                  <a:pt x="1718" y="3230"/>
                </a:lnTo>
                <a:lnTo>
                  <a:pt x="1640" y="3176"/>
                </a:lnTo>
                <a:lnTo>
                  <a:pt x="1564" y="3122"/>
                </a:lnTo>
                <a:lnTo>
                  <a:pt x="1490" y="3064"/>
                </a:lnTo>
                <a:lnTo>
                  <a:pt x="1418" y="3006"/>
                </a:lnTo>
                <a:lnTo>
                  <a:pt x="1346" y="2946"/>
                </a:lnTo>
                <a:lnTo>
                  <a:pt x="1276" y="2884"/>
                </a:lnTo>
                <a:lnTo>
                  <a:pt x="1208" y="2820"/>
                </a:lnTo>
                <a:lnTo>
                  <a:pt x="1142" y="2754"/>
                </a:lnTo>
                <a:lnTo>
                  <a:pt x="1076" y="2688"/>
                </a:lnTo>
                <a:lnTo>
                  <a:pt x="1012" y="2618"/>
                </a:lnTo>
                <a:lnTo>
                  <a:pt x="950" y="2550"/>
                </a:lnTo>
                <a:lnTo>
                  <a:pt x="890" y="2478"/>
                </a:lnTo>
                <a:lnTo>
                  <a:pt x="832" y="2404"/>
                </a:lnTo>
                <a:lnTo>
                  <a:pt x="774" y="2330"/>
                </a:lnTo>
                <a:lnTo>
                  <a:pt x="720" y="2254"/>
                </a:lnTo>
                <a:lnTo>
                  <a:pt x="666" y="2178"/>
                </a:lnTo>
                <a:lnTo>
                  <a:pt x="614" y="2100"/>
                </a:lnTo>
                <a:lnTo>
                  <a:pt x="564" y="2020"/>
                </a:lnTo>
                <a:lnTo>
                  <a:pt x="516" y="1940"/>
                </a:lnTo>
                <a:lnTo>
                  <a:pt x="470" y="1856"/>
                </a:lnTo>
                <a:lnTo>
                  <a:pt x="426" y="1774"/>
                </a:lnTo>
                <a:lnTo>
                  <a:pt x="384" y="1688"/>
                </a:lnTo>
                <a:lnTo>
                  <a:pt x="344" y="1604"/>
                </a:lnTo>
                <a:lnTo>
                  <a:pt x="306" y="1516"/>
                </a:lnTo>
                <a:lnTo>
                  <a:pt x="270" y="1428"/>
                </a:lnTo>
                <a:lnTo>
                  <a:pt x="238" y="1340"/>
                </a:lnTo>
                <a:lnTo>
                  <a:pt x="206" y="1250"/>
                </a:lnTo>
                <a:lnTo>
                  <a:pt x="176" y="1158"/>
                </a:lnTo>
                <a:lnTo>
                  <a:pt x="148" y="1066"/>
                </a:lnTo>
                <a:lnTo>
                  <a:pt x="124" y="974"/>
                </a:lnTo>
                <a:lnTo>
                  <a:pt x="100" y="880"/>
                </a:lnTo>
                <a:lnTo>
                  <a:pt x="80" y="786"/>
                </a:lnTo>
                <a:lnTo>
                  <a:pt x="62" y="690"/>
                </a:lnTo>
                <a:lnTo>
                  <a:pt x="46" y="594"/>
                </a:lnTo>
                <a:lnTo>
                  <a:pt x="32" y="496"/>
                </a:lnTo>
                <a:lnTo>
                  <a:pt x="20" y="398"/>
                </a:lnTo>
                <a:lnTo>
                  <a:pt x="12" y="300"/>
                </a:lnTo>
                <a:lnTo>
                  <a:pt x="6" y="202"/>
                </a:lnTo>
                <a:lnTo>
                  <a:pt x="2" y="102"/>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sz="1800"/>
          </a:p>
        </p:txBody>
      </p:sp>
      <p:pic>
        <p:nvPicPr>
          <p:cNvPr id="8" name="Picture 7"/>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626257" y="632387"/>
            <a:ext cx="948887" cy="246711"/>
          </a:xfrm>
          <a:prstGeom prst="rect">
            <a:avLst/>
          </a:prstGeom>
        </p:spPr>
      </p:pic>
    </p:spTree>
    <p:extLst>
      <p:ext uri="{BB962C8B-B14F-4D97-AF65-F5344CB8AC3E}">
        <p14:creationId xmlns:p14="http://schemas.microsoft.com/office/powerpoint/2010/main" val="40583997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Main Title Slide_gray">
    <p:bg>
      <p:bgPr>
        <a:solidFill>
          <a:schemeClr val="bg2"/>
        </a:solidFill>
        <a:effectLst/>
      </p:bgPr>
    </p:bg>
    <p:spTree>
      <p:nvGrpSpPr>
        <p:cNvPr id="1" name=""/>
        <p:cNvGrpSpPr/>
        <p:nvPr/>
      </p:nvGrpSpPr>
      <p:grpSpPr>
        <a:xfrm>
          <a:off x="0" y="0"/>
          <a:ext cx="0" cy="0"/>
          <a:chOff x="0" y="0"/>
          <a:chExt cx="0" cy="0"/>
        </a:xfrm>
      </p:grpSpPr>
      <p:sp>
        <p:nvSpPr>
          <p:cNvPr id="3" name="Rectangle 2"/>
          <p:cNvSpPr/>
          <p:nvPr userDrawn="1"/>
        </p:nvSpPr>
        <p:spPr>
          <a:xfrm>
            <a:off x="10935038" y="5766924"/>
            <a:ext cx="1057359" cy="73367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21920" tIns="121920" rIns="121920" bIns="121920" rtlCol="0" anchor="ctr" anchorCtr="0"/>
          <a:lstStyle/>
          <a:p>
            <a:pPr algn="ctr"/>
            <a:endParaRPr lang="en-GB" sz="1867" dirty="0">
              <a:solidFill>
                <a:schemeClr val="bg1"/>
              </a:solidFill>
              <a:ea typeface="Segoe UI Black" panose="020B0A02040204020203" pitchFamily="34" charset="0"/>
              <a:cs typeface="Segoe UI Black" panose="020B0A02040204020203" pitchFamily="34" charset="0"/>
            </a:endParaRPr>
          </a:p>
        </p:txBody>
      </p:sp>
      <p:sp>
        <p:nvSpPr>
          <p:cNvPr id="5" name="Title Placeholder 1"/>
          <p:cNvSpPr>
            <a:spLocks noGrp="1"/>
          </p:cNvSpPr>
          <p:nvPr>
            <p:ph type="title" hasCustomPrompt="1"/>
          </p:nvPr>
        </p:nvSpPr>
        <p:spPr>
          <a:xfrm>
            <a:off x="609600" y="584201"/>
            <a:ext cx="5486400" cy="3217732"/>
          </a:xfrm>
          <a:prstGeom prst="rect">
            <a:avLst/>
          </a:prstGeom>
        </p:spPr>
        <p:txBody>
          <a:bodyPr vert="horz" lIns="0" tIns="45720" rIns="91440" bIns="45720" rtlCol="0" anchor="b">
            <a:noAutofit/>
          </a:bodyPr>
          <a:lstStyle>
            <a:lvl1pPr algn="l" defTabSz="914332" rtl="0" eaLnBrk="1" latinLnBrk="0" hangingPunct="1">
              <a:lnSpc>
                <a:spcPct val="80000"/>
              </a:lnSpc>
              <a:spcBef>
                <a:spcPct val="0"/>
              </a:spcBef>
              <a:buNone/>
              <a:defRPr lang="en-US" sz="6400" b="1" kern="1200" spc="-267" baseline="0" dirty="0">
                <a:solidFill>
                  <a:schemeClr val="tx1"/>
                </a:solidFill>
                <a:latin typeface="Arial" panose="020B0604020202020204" pitchFamily="34" charset="0"/>
                <a:ea typeface="Roboto Medium" panose="02000000000000000000" pitchFamily="2" charset="0"/>
                <a:cs typeface="Arial" panose="020B0604020202020204" pitchFamily="34" charset="0"/>
              </a:defRPr>
            </a:lvl1pPr>
          </a:lstStyle>
          <a:p>
            <a:r>
              <a:rPr lang="en-US" dirty="0"/>
              <a:t>Insert title here. </a:t>
            </a:r>
          </a:p>
        </p:txBody>
      </p:sp>
      <p:sp>
        <p:nvSpPr>
          <p:cNvPr id="6" name="Text Placeholder 10"/>
          <p:cNvSpPr>
            <a:spLocks noGrp="1"/>
          </p:cNvSpPr>
          <p:nvPr>
            <p:ph type="body" sz="quarter" idx="15" hasCustomPrompt="1"/>
          </p:nvPr>
        </p:nvSpPr>
        <p:spPr>
          <a:xfrm>
            <a:off x="621341" y="3950829"/>
            <a:ext cx="5474659" cy="1510172"/>
          </a:xfrm>
        </p:spPr>
        <p:txBody>
          <a:bodyPr lIns="0" tIns="0" rIns="0" bIns="0">
            <a:noAutofit/>
          </a:bodyPr>
          <a:lstStyle>
            <a:lvl1pPr marL="0" indent="0" algn="l" defTabSz="1219170" rtl="0" eaLnBrk="1" latinLnBrk="0" hangingPunct="1">
              <a:lnSpc>
                <a:spcPct val="130000"/>
              </a:lnSpc>
              <a:spcBef>
                <a:spcPts val="0"/>
              </a:spcBef>
              <a:spcAft>
                <a:spcPts val="100"/>
              </a:spcAft>
              <a:buClr>
                <a:srgbClr val="0072C8"/>
              </a:buClr>
              <a:buSzPct val="110000"/>
              <a:buFont typeface="Arial" panose="020B0604020202020204" pitchFamily="34" charset="0"/>
              <a:buNone/>
              <a:defRPr lang="en-US" sz="1467" b="0" kern="1200" spc="0" baseline="0" dirty="0">
                <a:solidFill>
                  <a:schemeClr val="accent4"/>
                </a:solidFill>
                <a:latin typeface="Arial" panose="020B0604020202020204" pitchFamily="34" charset="0"/>
                <a:ea typeface="+mn-ea"/>
                <a:cs typeface="Arial" panose="020B0604020202020204" pitchFamily="34" charset="0"/>
              </a:defRPr>
            </a:lvl1pPr>
          </a:lstStyle>
          <a:p>
            <a:pPr marL="0" lvl="0" indent="0" algn="l" defTabSz="1219170" rtl="0" eaLnBrk="1" latinLnBrk="0" hangingPunct="1">
              <a:lnSpc>
                <a:spcPct val="130000"/>
              </a:lnSpc>
              <a:spcBef>
                <a:spcPts val="0"/>
              </a:spcBef>
              <a:spcAft>
                <a:spcPts val="100"/>
              </a:spcAft>
              <a:buClr>
                <a:srgbClr val="0072C8"/>
              </a:buClr>
              <a:buSzPct val="110000"/>
              <a:buFont typeface="Arial" panose="020B0604020202020204" pitchFamily="34" charset="0"/>
              <a:buNone/>
            </a:pPr>
            <a:r>
              <a:rPr lang="en-US" dirty="0"/>
              <a:t>Enter a subtitle here. </a:t>
            </a:r>
          </a:p>
        </p:txBody>
      </p:sp>
      <p:sp>
        <p:nvSpPr>
          <p:cNvPr id="19" name="Text Placeholder 3"/>
          <p:cNvSpPr>
            <a:spLocks noGrp="1"/>
          </p:cNvSpPr>
          <p:nvPr>
            <p:ph type="body" sz="quarter" idx="17" hasCustomPrompt="1"/>
          </p:nvPr>
        </p:nvSpPr>
        <p:spPr>
          <a:xfrm>
            <a:off x="622301" y="5929647"/>
            <a:ext cx="2430780" cy="240845"/>
          </a:xfrm>
        </p:spPr>
        <p:txBody>
          <a:bodyPr tIns="0" bIns="0" anchor="b"/>
          <a:lstStyle>
            <a:lvl1pPr marL="0" indent="0">
              <a:buNone/>
              <a:defRPr sz="800">
                <a:solidFill>
                  <a:schemeClr val="accent4"/>
                </a:solidFill>
              </a:defRPr>
            </a:lvl1pPr>
          </a:lstStyle>
          <a:p>
            <a:pPr lvl="0"/>
            <a:r>
              <a:rPr lang="en-US" dirty="0"/>
              <a:t>Optional small text </a:t>
            </a:r>
            <a:endParaRPr lang="en-GB" dirty="0"/>
          </a:p>
        </p:txBody>
      </p:sp>
      <p:grpSp>
        <p:nvGrpSpPr>
          <p:cNvPr id="20" name="Group 19"/>
          <p:cNvGrpSpPr/>
          <p:nvPr userDrawn="1"/>
        </p:nvGrpSpPr>
        <p:grpSpPr>
          <a:xfrm>
            <a:off x="7523504" y="685800"/>
            <a:ext cx="4058896" cy="3945467"/>
            <a:chOff x="5432334" y="327546"/>
            <a:chExt cx="3327492" cy="3234502"/>
          </a:xfrm>
        </p:grpSpPr>
        <p:sp>
          <p:nvSpPr>
            <p:cNvPr id="21" name="Freeform 5"/>
            <p:cNvSpPr>
              <a:spLocks/>
            </p:cNvSpPr>
            <p:nvPr/>
          </p:nvSpPr>
          <p:spPr bwMode="auto">
            <a:xfrm>
              <a:off x="5432334" y="1944797"/>
              <a:ext cx="1663746" cy="1617251"/>
            </a:xfrm>
            <a:custGeom>
              <a:avLst/>
              <a:gdLst>
                <a:gd name="T0" fmla="*/ 1672 w 1672"/>
                <a:gd name="T1" fmla="*/ 0 h 1534"/>
                <a:gd name="T2" fmla="*/ 0 w 1672"/>
                <a:gd name="T3" fmla="*/ 0 h 1534"/>
                <a:gd name="T4" fmla="*/ 0 w 1672"/>
                <a:gd name="T5" fmla="*/ 0 h 1534"/>
                <a:gd name="T6" fmla="*/ 2 w 1672"/>
                <a:gd name="T7" fmla="*/ 78 h 1534"/>
                <a:gd name="T8" fmla="*/ 8 w 1672"/>
                <a:gd name="T9" fmla="*/ 156 h 1534"/>
                <a:gd name="T10" fmla="*/ 20 w 1672"/>
                <a:gd name="T11" fmla="*/ 234 h 1534"/>
                <a:gd name="T12" fmla="*/ 34 w 1672"/>
                <a:gd name="T13" fmla="*/ 310 h 1534"/>
                <a:gd name="T14" fmla="*/ 52 w 1672"/>
                <a:gd name="T15" fmla="*/ 384 h 1534"/>
                <a:gd name="T16" fmla="*/ 76 w 1672"/>
                <a:gd name="T17" fmla="*/ 456 h 1534"/>
                <a:gd name="T18" fmla="*/ 102 w 1672"/>
                <a:gd name="T19" fmla="*/ 528 h 1534"/>
                <a:gd name="T20" fmla="*/ 132 w 1672"/>
                <a:gd name="T21" fmla="*/ 596 h 1534"/>
                <a:gd name="T22" fmla="*/ 164 w 1672"/>
                <a:gd name="T23" fmla="*/ 664 h 1534"/>
                <a:gd name="T24" fmla="*/ 202 w 1672"/>
                <a:gd name="T25" fmla="*/ 732 h 1534"/>
                <a:gd name="T26" fmla="*/ 242 w 1672"/>
                <a:gd name="T27" fmla="*/ 796 h 1534"/>
                <a:gd name="T28" fmla="*/ 286 w 1672"/>
                <a:gd name="T29" fmla="*/ 858 h 1534"/>
                <a:gd name="T30" fmla="*/ 332 w 1672"/>
                <a:gd name="T31" fmla="*/ 918 h 1534"/>
                <a:gd name="T32" fmla="*/ 382 w 1672"/>
                <a:gd name="T33" fmla="*/ 976 h 1534"/>
                <a:gd name="T34" fmla="*/ 434 w 1672"/>
                <a:gd name="T35" fmla="*/ 1032 h 1534"/>
                <a:gd name="T36" fmla="*/ 490 w 1672"/>
                <a:gd name="T37" fmla="*/ 1084 h 1534"/>
                <a:gd name="T38" fmla="*/ 548 w 1672"/>
                <a:gd name="T39" fmla="*/ 1136 h 1534"/>
                <a:gd name="T40" fmla="*/ 608 w 1672"/>
                <a:gd name="T41" fmla="*/ 1184 h 1534"/>
                <a:gd name="T42" fmla="*/ 672 w 1672"/>
                <a:gd name="T43" fmla="*/ 1230 h 1534"/>
                <a:gd name="T44" fmla="*/ 738 w 1672"/>
                <a:gd name="T45" fmla="*/ 1272 h 1534"/>
                <a:gd name="T46" fmla="*/ 804 w 1672"/>
                <a:gd name="T47" fmla="*/ 1312 h 1534"/>
                <a:gd name="T48" fmla="*/ 874 w 1672"/>
                <a:gd name="T49" fmla="*/ 1348 h 1534"/>
                <a:gd name="T50" fmla="*/ 946 w 1672"/>
                <a:gd name="T51" fmla="*/ 1382 h 1534"/>
                <a:gd name="T52" fmla="*/ 1022 w 1672"/>
                <a:gd name="T53" fmla="*/ 1414 h 1534"/>
                <a:gd name="T54" fmla="*/ 1096 w 1672"/>
                <a:gd name="T55" fmla="*/ 1440 h 1534"/>
                <a:gd name="T56" fmla="*/ 1174 w 1672"/>
                <a:gd name="T57" fmla="*/ 1464 h 1534"/>
                <a:gd name="T58" fmla="*/ 1254 w 1672"/>
                <a:gd name="T59" fmla="*/ 1486 h 1534"/>
                <a:gd name="T60" fmla="*/ 1334 w 1672"/>
                <a:gd name="T61" fmla="*/ 1502 h 1534"/>
                <a:gd name="T62" fmla="*/ 1418 w 1672"/>
                <a:gd name="T63" fmla="*/ 1516 h 1534"/>
                <a:gd name="T64" fmla="*/ 1500 w 1672"/>
                <a:gd name="T65" fmla="*/ 1526 h 1534"/>
                <a:gd name="T66" fmla="*/ 1586 w 1672"/>
                <a:gd name="T67" fmla="*/ 1532 h 1534"/>
                <a:gd name="T68" fmla="*/ 1672 w 1672"/>
                <a:gd name="T69" fmla="*/ 1534 h 1534"/>
                <a:gd name="T70" fmla="*/ 1672 w 1672"/>
                <a:gd name="T71" fmla="*/ 0 h 1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72" h="1534">
                  <a:moveTo>
                    <a:pt x="1672" y="0"/>
                  </a:moveTo>
                  <a:lnTo>
                    <a:pt x="0" y="0"/>
                  </a:lnTo>
                  <a:lnTo>
                    <a:pt x="0" y="0"/>
                  </a:lnTo>
                  <a:lnTo>
                    <a:pt x="2" y="78"/>
                  </a:lnTo>
                  <a:lnTo>
                    <a:pt x="8" y="156"/>
                  </a:lnTo>
                  <a:lnTo>
                    <a:pt x="20" y="234"/>
                  </a:lnTo>
                  <a:lnTo>
                    <a:pt x="34" y="310"/>
                  </a:lnTo>
                  <a:lnTo>
                    <a:pt x="52" y="384"/>
                  </a:lnTo>
                  <a:lnTo>
                    <a:pt x="76" y="456"/>
                  </a:lnTo>
                  <a:lnTo>
                    <a:pt x="102" y="528"/>
                  </a:lnTo>
                  <a:lnTo>
                    <a:pt x="132" y="596"/>
                  </a:lnTo>
                  <a:lnTo>
                    <a:pt x="164" y="664"/>
                  </a:lnTo>
                  <a:lnTo>
                    <a:pt x="202" y="732"/>
                  </a:lnTo>
                  <a:lnTo>
                    <a:pt x="242" y="796"/>
                  </a:lnTo>
                  <a:lnTo>
                    <a:pt x="286" y="858"/>
                  </a:lnTo>
                  <a:lnTo>
                    <a:pt x="332" y="918"/>
                  </a:lnTo>
                  <a:lnTo>
                    <a:pt x="382" y="976"/>
                  </a:lnTo>
                  <a:lnTo>
                    <a:pt x="434" y="1032"/>
                  </a:lnTo>
                  <a:lnTo>
                    <a:pt x="490" y="1084"/>
                  </a:lnTo>
                  <a:lnTo>
                    <a:pt x="548" y="1136"/>
                  </a:lnTo>
                  <a:lnTo>
                    <a:pt x="608" y="1184"/>
                  </a:lnTo>
                  <a:lnTo>
                    <a:pt x="672" y="1230"/>
                  </a:lnTo>
                  <a:lnTo>
                    <a:pt x="738" y="1272"/>
                  </a:lnTo>
                  <a:lnTo>
                    <a:pt x="804" y="1312"/>
                  </a:lnTo>
                  <a:lnTo>
                    <a:pt x="874" y="1348"/>
                  </a:lnTo>
                  <a:lnTo>
                    <a:pt x="946" y="1382"/>
                  </a:lnTo>
                  <a:lnTo>
                    <a:pt x="1022" y="1414"/>
                  </a:lnTo>
                  <a:lnTo>
                    <a:pt x="1096" y="1440"/>
                  </a:lnTo>
                  <a:lnTo>
                    <a:pt x="1174" y="1464"/>
                  </a:lnTo>
                  <a:lnTo>
                    <a:pt x="1254" y="1486"/>
                  </a:lnTo>
                  <a:lnTo>
                    <a:pt x="1334" y="1502"/>
                  </a:lnTo>
                  <a:lnTo>
                    <a:pt x="1418" y="1516"/>
                  </a:lnTo>
                  <a:lnTo>
                    <a:pt x="1500" y="1526"/>
                  </a:lnTo>
                  <a:lnTo>
                    <a:pt x="1586" y="1532"/>
                  </a:lnTo>
                  <a:lnTo>
                    <a:pt x="1672" y="1534"/>
                  </a:lnTo>
                  <a:lnTo>
                    <a:pt x="1672"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sz="2400"/>
            </a:p>
          </p:txBody>
        </p:sp>
        <p:sp>
          <p:nvSpPr>
            <p:cNvPr id="22" name="Freeform 5"/>
            <p:cNvSpPr>
              <a:spLocks/>
            </p:cNvSpPr>
            <p:nvPr/>
          </p:nvSpPr>
          <p:spPr bwMode="auto">
            <a:xfrm>
              <a:off x="7096080" y="1944796"/>
              <a:ext cx="1663746" cy="1617251"/>
            </a:xfrm>
            <a:custGeom>
              <a:avLst/>
              <a:gdLst>
                <a:gd name="T0" fmla="*/ 1672 w 1672"/>
                <a:gd name="T1" fmla="*/ 0 h 1534"/>
                <a:gd name="T2" fmla="*/ 0 w 1672"/>
                <a:gd name="T3" fmla="*/ 0 h 1534"/>
                <a:gd name="T4" fmla="*/ 0 w 1672"/>
                <a:gd name="T5" fmla="*/ 0 h 1534"/>
                <a:gd name="T6" fmla="*/ 2 w 1672"/>
                <a:gd name="T7" fmla="*/ 78 h 1534"/>
                <a:gd name="T8" fmla="*/ 8 w 1672"/>
                <a:gd name="T9" fmla="*/ 156 h 1534"/>
                <a:gd name="T10" fmla="*/ 20 w 1672"/>
                <a:gd name="T11" fmla="*/ 234 h 1534"/>
                <a:gd name="T12" fmla="*/ 34 w 1672"/>
                <a:gd name="T13" fmla="*/ 310 h 1534"/>
                <a:gd name="T14" fmla="*/ 52 w 1672"/>
                <a:gd name="T15" fmla="*/ 384 h 1534"/>
                <a:gd name="T16" fmla="*/ 76 w 1672"/>
                <a:gd name="T17" fmla="*/ 456 h 1534"/>
                <a:gd name="T18" fmla="*/ 102 w 1672"/>
                <a:gd name="T19" fmla="*/ 528 h 1534"/>
                <a:gd name="T20" fmla="*/ 132 w 1672"/>
                <a:gd name="T21" fmla="*/ 596 h 1534"/>
                <a:gd name="T22" fmla="*/ 164 w 1672"/>
                <a:gd name="T23" fmla="*/ 664 h 1534"/>
                <a:gd name="T24" fmla="*/ 202 w 1672"/>
                <a:gd name="T25" fmla="*/ 732 h 1534"/>
                <a:gd name="T26" fmla="*/ 242 w 1672"/>
                <a:gd name="T27" fmla="*/ 796 h 1534"/>
                <a:gd name="T28" fmla="*/ 286 w 1672"/>
                <a:gd name="T29" fmla="*/ 858 h 1534"/>
                <a:gd name="T30" fmla="*/ 332 w 1672"/>
                <a:gd name="T31" fmla="*/ 918 h 1534"/>
                <a:gd name="T32" fmla="*/ 382 w 1672"/>
                <a:gd name="T33" fmla="*/ 976 h 1534"/>
                <a:gd name="T34" fmla="*/ 434 w 1672"/>
                <a:gd name="T35" fmla="*/ 1032 h 1534"/>
                <a:gd name="T36" fmla="*/ 490 w 1672"/>
                <a:gd name="T37" fmla="*/ 1084 h 1534"/>
                <a:gd name="T38" fmla="*/ 548 w 1672"/>
                <a:gd name="T39" fmla="*/ 1136 h 1534"/>
                <a:gd name="T40" fmla="*/ 608 w 1672"/>
                <a:gd name="T41" fmla="*/ 1184 h 1534"/>
                <a:gd name="T42" fmla="*/ 672 w 1672"/>
                <a:gd name="T43" fmla="*/ 1230 h 1534"/>
                <a:gd name="T44" fmla="*/ 738 w 1672"/>
                <a:gd name="T45" fmla="*/ 1272 h 1534"/>
                <a:gd name="T46" fmla="*/ 804 w 1672"/>
                <a:gd name="T47" fmla="*/ 1312 h 1534"/>
                <a:gd name="T48" fmla="*/ 874 w 1672"/>
                <a:gd name="T49" fmla="*/ 1348 h 1534"/>
                <a:gd name="T50" fmla="*/ 946 w 1672"/>
                <a:gd name="T51" fmla="*/ 1382 h 1534"/>
                <a:gd name="T52" fmla="*/ 1022 w 1672"/>
                <a:gd name="T53" fmla="*/ 1414 h 1534"/>
                <a:gd name="T54" fmla="*/ 1096 w 1672"/>
                <a:gd name="T55" fmla="*/ 1440 h 1534"/>
                <a:gd name="T56" fmla="*/ 1174 w 1672"/>
                <a:gd name="T57" fmla="*/ 1464 h 1534"/>
                <a:gd name="T58" fmla="*/ 1254 w 1672"/>
                <a:gd name="T59" fmla="*/ 1486 h 1534"/>
                <a:gd name="T60" fmla="*/ 1334 w 1672"/>
                <a:gd name="T61" fmla="*/ 1502 h 1534"/>
                <a:gd name="T62" fmla="*/ 1418 w 1672"/>
                <a:gd name="T63" fmla="*/ 1516 h 1534"/>
                <a:gd name="T64" fmla="*/ 1500 w 1672"/>
                <a:gd name="T65" fmla="*/ 1526 h 1534"/>
                <a:gd name="T66" fmla="*/ 1586 w 1672"/>
                <a:gd name="T67" fmla="*/ 1532 h 1534"/>
                <a:gd name="T68" fmla="*/ 1672 w 1672"/>
                <a:gd name="T69" fmla="*/ 1534 h 1534"/>
                <a:gd name="T70" fmla="*/ 1672 w 1672"/>
                <a:gd name="T71" fmla="*/ 0 h 1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72" h="1534">
                  <a:moveTo>
                    <a:pt x="1672" y="0"/>
                  </a:moveTo>
                  <a:lnTo>
                    <a:pt x="0" y="0"/>
                  </a:lnTo>
                  <a:lnTo>
                    <a:pt x="0" y="0"/>
                  </a:lnTo>
                  <a:lnTo>
                    <a:pt x="2" y="78"/>
                  </a:lnTo>
                  <a:lnTo>
                    <a:pt x="8" y="156"/>
                  </a:lnTo>
                  <a:lnTo>
                    <a:pt x="20" y="234"/>
                  </a:lnTo>
                  <a:lnTo>
                    <a:pt x="34" y="310"/>
                  </a:lnTo>
                  <a:lnTo>
                    <a:pt x="52" y="384"/>
                  </a:lnTo>
                  <a:lnTo>
                    <a:pt x="76" y="456"/>
                  </a:lnTo>
                  <a:lnTo>
                    <a:pt x="102" y="528"/>
                  </a:lnTo>
                  <a:lnTo>
                    <a:pt x="132" y="596"/>
                  </a:lnTo>
                  <a:lnTo>
                    <a:pt x="164" y="664"/>
                  </a:lnTo>
                  <a:lnTo>
                    <a:pt x="202" y="732"/>
                  </a:lnTo>
                  <a:lnTo>
                    <a:pt x="242" y="796"/>
                  </a:lnTo>
                  <a:lnTo>
                    <a:pt x="286" y="858"/>
                  </a:lnTo>
                  <a:lnTo>
                    <a:pt x="332" y="918"/>
                  </a:lnTo>
                  <a:lnTo>
                    <a:pt x="382" y="976"/>
                  </a:lnTo>
                  <a:lnTo>
                    <a:pt x="434" y="1032"/>
                  </a:lnTo>
                  <a:lnTo>
                    <a:pt x="490" y="1084"/>
                  </a:lnTo>
                  <a:lnTo>
                    <a:pt x="548" y="1136"/>
                  </a:lnTo>
                  <a:lnTo>
                    <a:pt x="608" y="1184"/>
                  </a:lnTo>
                  <a:lnTo>
                    <a:pt x="672" y="1230"/>
                  </a:lnTo>
                  <a:lnTo>
                    <a:pt x="738" y="1272"/>
                  </a:lnTo>
                  <a:lnTo>
                    <a:pt x="804" y="1312"/>
                  </a:lnTo>
                  <a:lnTo>
                    <a:pt x="874" y="1348"/>
                  </a:lnTo>
                  <a:lnTo>
                    <a:pt x="946" y="1382"/>
                  </a:lnTo>
                  <a:lnTo>
                    <a:pt x="1022" y="1414"/>
                  </a:lnTo>
                  <a:lnTo>
                    <a:pt x="1096" y="1440"/>
                  </a:lnTo>
                  <a:lnTo>
                    <a:pt x="1174" y="1464"/>
                  </a:lnTo>
                  <a:lnTo>
                    <a:pt x="1254" y="1486"/>
                  </a:lnTo>
                  <a:lnTo>
                    <a:pt x="1334" y="1502"/>
                  </a:lnTo>
                  <a:lnTo>
                    <a:pt x="1418" y="1516"/>
                  </a:lnTo>
                  <a:lnTo>
                    <a:pt x="1500" y="1526"/>
                  </a:lnTo>
                  <a:lnTo>
                    <a:pt x="1586" y="1532"/>
                  </a:lnTo>
                  <a:lnTo>
                    <a:pt x="1672" y="1534"/>
                  </a:lnTo>
                  <a:lnTo>
                    <a:pt x="1672"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sz="2400"/>
            </a:p>
          </p:txBody>
        </p:sp>
        <p:sp>
          <p:nvSpPr>
            <p:cNvPr id="23" name="Freeform 5"/>
            <p:cNvSpPr>
              <a:spLocks/>
            </p:cNvSpPr>
            <p:nvPr/>
          </p:nvSpPr>
          <p:spPr bwMode="auto">
            <a:xfrm>
              <a:off x="7096080" y="327546"/>
              <a:ext cx="1663746" cy="1617251"/>
            </a:xfrm>
            <a:custGeom>
              <a:avLst/>
              <a:gdLst>
                <a:gd name="T0" fmla="*/ 1672 w 1672"/>
                <a:gd name="T1" fmla="*/ 0 h 1534"/>
                <a:gd name="T2" fmla="*/ 0 w 1672"/>
                <a:gd name="T3" fmla="*/ 0 h 1534"/>
                <a:gd name="T4" fmla="*/ 0 w 1672"/>
                <a:gd name="T5" fmla="*/ 0 h 1534"/>
                <a:gd name="T6" fmla="*/ 2 w 1672"/>
                <a:gd name="T7" fmla="*/ 78 h 1534"/>
                <a:gd name="T8" fmla="*/ 8 w 1672"/>
                <a:gd name="T9" fmla="*/ 156 h 1534"/>
                <a:gd name="T10" fmla="*/ 20 w 1672"/>
                <a:gd name="T11" fmla="*/ 234 h 1534"/>
                <a:gd name="T12" fmla="*/ 34 w 1672"/>
                <a:gd name="T13" fmla="*/ 310 h 1534"/>
                <a:gd name="T14" fmla="*/ 52 w 1672"/>
                <a:gd name="T15" fmla="*/ 384 h 1534"/>
                <a:gd name="T16" fmla="*/ 76 w 1672"/>
                <a:gd name="T17" fmla="*/ 456 h 1534"/>
                <a:gd name="T18" fmla="*/ 102 w 1672"/>
                <a:gd name="T19" fmla="*/ 528 h 1534"/>
                <a:gd name="T20" fmla="*/ 132 w 1672"/>
                <a:gd name="T21" fmla="*/ 596 h 1534"/>
                <a:gd name="T22" fmla="*/ 164 w 1672"/>
                <a:gd name="T23" fmla="*/ 664 h 1534"/>
                <a:gd name="T24" fmla="*/ 202 w 1672"/>
                <a:gd name="T25" fmla="*/ 732 h 1534"/>
                <a:gd name="T26" fmla="*/ 242 w 1672"/>
                <a:gd name="T27" fmla="*/ 796 h 1534"/>
                <a:gd name="T28" fmla="*/ 286 w 1672"/>
                <a:gd name="T29" fmla="*/ 858 h 1534"/>
                <a:gd name="T30" fmla="*/ 332 w 1672"/>
                <a:gd name="T31" fmla="*/ 918 h 1534"/>
                <a:gd name="T32" fmla="*/ 382 w 1672"/>
                <a:gd name="T33" fmla="*/ 976 h 1534"/>
                <a:gd name="T34" fmla="*/ 434 w 1672"/>
                <a:gd name="T35" fmla="*/ 1032 h 1534"/>
                <a:gd name="T36" fmla="*/ 490 w 1672"/>
                <a:gd name="T37" fmla="*/ 1084 h 1534"/>
                <a:gd name="T38" fmla="*/ 548 w 1672"/>
                <a:gd name="T39" fmla="*/ 1136 h 1534"/>
                <a:gd name="T40" fmla="*/ 608 w 1672"/>
                <a:gd name="T41" fmla="*/ 1184 h 1534"/>
                <a:gd name="T42" fmla="*/ 672 w 1672"/>
                <a:gd name="T43" fmla="*/ 1230 h 1534"/>
                <a:gd name="T44" fmla="*/ 738 w 1672"/>
                <a:gd name="T45" fmla="*/ 1272 h 1534"/>
                <a:gd name="T46" fmla="*/ 804 w 1672"/>
                <a:gd name="T47" fmla="*/ 1312 h 1534"/>
                <a:gd name="T48" fmla="*/ 874 w 1672"/>
                <a:gd name="T49" fmla="*/ 1348 h 1534"/>
                <a:gd name="T50" fmla="*/ 946 w 1672"/>
                <a:gd name="T51" fmla="*/ 1382 h 1534"/>
                <a:gd name="T52" fmla="*/ 1022 w 1672"/>
                <a:gd name="T53" fmla="*/ 1414 h 1534"/>
                <a:gd name="T54" fmla="*/ 1096 w 1672"/>
                <a:gd name="T55" fmla="*/ 1440 h 1534"/>
                <a:gd name="T56" fmla="*/ 1174 w 1672"/>
                <a:gd name="T57" fmla="*/ 1464 h 1534"/>
                <a:gd name="T58" fmla="*/ 1254 w 1672"/>
                <a:gd name="T59" fmla="*/ 1486 h 1534"/>
                <a:gd name="T60" fmla="*/ 1334 w 1672"/>
                <a:gd name="T61" fmla="*/ 1502 h 1534"/>
                <a:gd name="T62" fmla="*/ 1418 w 1672"/>
                <a:gd name="T63" fmla="*/ 1516 h 1534"/>
                <a:gd name="T64" fmla="*/ 1500 w 1672"/>
                <a:gd name="T65" fmla="*/ 1526 h 1534"/>
                <a:gd name="T66" fmla="*/ 1586 w 1672"/>
                <a:gd name="T67" fmla="*/ 1532 h 1534"/>
                <a:gd name="T68" fmla="*/ 1672 w 1672"/>
                <a:gd name="T69" fmla="*/ 1534 h 1534"/>
                <a:gd name="T70" fmla="*/ 1672 w 1672"/>
                <a:gd name="T71" fmla="*/ 0 h 1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72" h="1534">
                  <a:moveTo>
                    <a:pt x="1672" y="0"/>
                  </a:moveTo>
                  <a:lnTo>
                    <a:pt x="0" y="0"/>
                  </a:lnTo>
                  <a:lnTo>
                    <a:pt x="0" y="0"/>
                  </a:lnTo>
                  <a:lnTo>
                    <a:pt x="2" y="78"/>
                  </a:lnTo>
                  <a:lnTo>
                    <a:pt x="8" y="156"/>
                  </a:lnTo>
                  <a:lnTo>
                    <a:pt x="20" y="234"/>
                  </a:lnTo>
                  <a:lnTo>
                    <a:pt x="34" y="310"/>
                  </a:lnTo>
                  <a:lnTo>
                    <a:pt x="52" y="384"/>
                  </a:lnTo>
                  <a:lnTo>
                    <a:pt x="76" y="456"/>
                  </a:lnTo>
                  <a:lnTo>
                    <a:pt x="102" y="528"/>
                  </a:lnTo>
                  <a:lnTo>
                    <a:pt x="132" y="596"/>
                  </a:lnTo>
                  <a:lnTo>
                    <a:pt x="164" y="664"/>
                  </a:lnTo>
                  <a:lnTo>
                    <a:pt x="202" y="732"/>
                  </a:lnTo>
                  <a:lnTo>
                    <a:pt x="242" y="796"/>
                  </a:lnTo>
                  <a:lnTo>
                    <a:pt x="286" y="858"/>
                  </a:lnTo>
                  <a:lnTo>
                    <a:pt x="332" y="918"/>
                  </a:lnTo>
                  <a:lnTo>
                    <a:pt x="382" y="976"/>
                  </a:lnTo>
                  <a:lnTo>
                    <a:pt x="434" y="1032"/>
                  </a:lnTo>
                  <a:lnTo>
                    <a:pt x="490" y="1084"/>
                  </a:lnTo>
                  <a:lnTo>
                    <a:pt x="548" y="1136"/>
                  </a:lnTo>
                  <a:lnTo>
                    <a:pt x="608" y="1184"/>
                  </a:lnTo>
                  <a:lnTo>
                    <a:pt x="672" y="1230"/>
                  </a:lnTo>
                  <a:lnTo>
                    <a:pt x="738" y="1272"/>
                  </a:lnTo>
                  <a:lnTo>
                    <a:pt x="804" y="1312"/>
                  </a:lnTo>
                  <a:lnTo>
                    <a:pt x="874" y="1348"/>
                  </a:lnTo>
                  <a:lnTo>
                    <a:pt x="946" y="1382"/>
                  </a:lnTo>
                  <a:lnTo>
                    <a:pt x="1022" y="1414"/>
                  </a:lnTo>
                  <a:lnTo>
                    <a:pt x="1096" y="1440"/>
                  </a:lnTo>
                  <a:lnTo>
                    <a:pt x="1174" y="1464"/>
                  </a:lnTo>
                  <a:lnTo>
                    <a:pt x="1254" y="1486"/>
                  </a:lnTo>
                  <a:lnTo>
                    <a:pt x="1334" y="1502"/>
                  </a:lnTo>
                  <a:lnTo>
                    <a:pt x="1418" y="1516"/>
                  </a:lnTo>
                  <a:lnTo>
                    <a:pt x="1500" y="1526"/>
                  </a:lnTo>
                  <a:lnTo>
                    <a:pt x="1586" y="1532"/>
                  </a:lnTo>
                  <a:lnTo>
                    <a:pt x="1672" y="1534"/>
                  </a:lnTo>
                  <a:lnTo>
                    <a:pt x="1672"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sz="2400"/>
            </a:p>
          </p:txBody>
        </p:sp>
      </p:grpSp>
      <p:pic>
        <p:nvPicPr>
          <p:cNvPr id="11" name="Picture 10"/>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626257" y="5931038"/>
            <a:ext cx="948887" cy="246711"/>
          </a:xfrm>
          <a:prstGeom prst="rect">
            <a:avLst/>
          </a:prstGeom>
        </p:spPr>
      </p:pic>
    </p:spTree>
    <p:extLst>
      <p:ext uri="{BB962C8B-B14F-4D97-AF65-F5344CB8AC3E}">
        <p14:creationId xmlns:p14="http://schemas.microsoft.com/office/powerpoint/2010/main" val="36746972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ain Title Slide_gray blank">
    <p:bg>
      <p:bgPr>
        <a:solidFill>
          <a:schemeClr val="bg2"/>
        </a:solidFill>
        <a:effectLst/>
      </p:bgPr>
    </p:bg>
    <p:spTree>
      <p:nvGrpSpPr>
        <p:cNvPr id="1" name=""/>
        <p:cNvGrpSpPr/>
        <p:nvPr/>
      </p:nvGrpSpPr>
      <p:grpSpPr>
        <a:xfrm>
          <a:off x="0" y="0"/>
          <a:ext cx="0" cy="0"/>
          <a:chOff x="0" y="0"/>
          <a:chExt cx="0" cy="0"/>
        </a:xfrm>
      </p:grpSpPr>
      <p:sp>
        <p:nvSpPr>
          <p:cNvPr id="3" name="Rectangle 2"/>
          <p:cNvSpPr/>
          <p:nvPr userDrawn="1"/>
        </p:nvSpPr>
        <p:spPr>
          <a:xfrm>
            <a:off x="10935038" y="5766924"/>
            <a:ext cx="1057359" cy="73367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21920" tIns="121920" rIns="121920" bIns="121920" rtlCol="0" anchor="ctr" anchorCtr="0"/>
          <a:lstStyle/>
          <a:p>
            <a:pPr algn="ctr"/>
            <a:endParaRPr lang="en-GB" sz="1867" dirty="0">
              <a:solidFill>
                <a:schemeClr val="bg1"/>
              </a:solidFill>
              <a:ea typeface="Segoe UI Black" panose="020B0A02040204020203" pitchFamily="34" charset="0"/>
              <a:cs typeface="Segoe UI Black" panose="020B0A02040204020203" pitchFamily="34" charset="0"/>
            </a:endParaRPr>
          </a:p>
        </p:txBody>
      </p:sp>
      <p:sp>
        <p:nvSpPr>
          <p:cNvPr id="2" name="Rectangle 1"/>
          <p:cNvSpPr/>
          <p:nvPr userDrawn="1"/>
        </p:nvSpPr>
        <p:spPr>
          <a:xfrm>
            <a:off x="11298401" y="5857240"/>
            <a:ext cx="280257" cy="31762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21920" tIns="121920" rIns="121920" bIns="121920" rtlCol="0" anchor="ctr" anchorCtr="0"/>
          <a:lstStyle/>
          <a:p>
            <a:pPr algn="ctr"/>
            <a:endParaRPr lang="en-GB" sz="1867" dirty="0">
              <a:solidFill>
                <a:schemeClr val="bg1"/>
              </a:solidFill>
              <a:ea typeface="Segoe UI Black" panose="020B0A02040204020203" pitchFamily="34" charset="0"/>
              <a:cs typeface="Segoe UI Black" panose="020B0A02040204020203" pitchFamily="34" charset="0"/>
            </a:endParaRPr>
          </a:p>
        </p:txBody>
      </p:sp>
      <p:sp>
        <p:nvSpPr>
          <p:cNvPr id="5" name="Title Placeholder 1"/>
          <p:cNvSpPr>
            <a:spLocks noGrp="1"/>
          </p:cNvSpPr>
          <p:nvPr>
            <p:ph type="title" hasCustomPrompt="1"/>
          </p:nvPr>
        </p:nvSpPr>
        <p:spPr>
          <a:xfrm>
            <a:off x="609600" y="584201"/>
            <a:ext cx="5486400" cy="3217732"/>
          </a:xfrm>
          <a:prstGeom prst="rect">
            <a:avLst/>
          </a:prstGeom>
        </p:spPr>
        <p:txBody>
          <a:bodyPr vert="horz" lIns="0" tIns="45720" rIns="91440" bIns="45720" rtlCol="0" anchor="b">
            <a:noAutofit/>
          </a:bodyPr>
          <a:lstStyle>
            <a:lvl1pPr algn="l" defTabSz="914332" rtl="0" eaLnBrk="1" latinLnBrk="0" hangingPunct="1">
              <a:lnSpc>
                <a:spcPct val="80000"/>
              </a:lnSpc>
              <a:spcBef>
                <a:spcPct val="0"/>
              </a:spcBef>
              <a:buNone/>
              <a:defRPr lang="en-US" sz="6400" b="1" kern="1200" spc="-267" baseline="0" dirty="0">
                <a:solidFill>
                  <a:schemeClr val="tx1"/>
                </a:solidFill>
                <a:latin typeface="Arial" panose="020B0604020202020204" pitchFamily="34" charset="0"/>
                <a:ea typeface="Roboto Medium" panose="02000000000000000000" pitchFamily="2" charset="0"/>
                <a:cs typeface="Arial" panose="020B0604020202020204" pitchFamily="34" charset="0"/>
              </a:defRPr>
            </a:lvl1pPr>
          </a:lstStyle>
          <a:p>
            <a:r>
              <a:rPr lang="en-US" dirty="0"/>
              <a:t>Insert title here. </a:t>
            </a:r>
          </a:p>
        </p:txBody>
      </p:sp>
      <p:sp>
        <p:nvSpPr>
          <p:cNvPr id="6" name="Text Placeholder 10"/>
          <p:cNvSpPr>
            <a:spLocks noGrp="1"/>
          </p:cNvSpPr>
          <p:nvPr>
            <p:ph type="body" sz="quarter" idx="15" hasCustomPrompt="1"/>
          </p:nvPr>
        </p:nvSpPr>
        <p:spPr>
          <a:xfrm>
            <a:off x="621341" y="3950829"/>
            <a:ext cx="5474659" cy="1510172"/>
          </a:xfrm>
        </p:spPr>
        <p:txBody>
          <a:bodyPr lIns="0" tIns="0" rIns="0" bIns="0">
            <a:noAutofit/>
          </a:bodyPr>
          <a:lstStyle>
            <a:lvl1pPr marL="0" indent="0" algn="l" defTabSz="1219170" rtl="0" eaLnBrk="1" latinLnBrk="0" hangingPunct="1">
              <a:lnSpc>
                <a:spcPct val="130000"/>
              </a:lnSpc>
              <a:spcBef>
                <a:spcPts val="0"/>
              </a:spcBef>
              <a:spcAft>
                <a:spcPts val="100"/>
              </a:spcAft>
              <a:buClr>
                <a:srgbClr val="0072C8"/>
              </a:buClr>
              <a:buSzPct val="110000"/>
              <a:buFont typeface="Arial" panose="020B0604020202020204" pitchFamily="34" charset="0"/>
              <a:buNone/>
              <a:defRPr lang="en-US" sz="1467" b="0" kern="1200" spc="0" baseline="0" dirty="0">
                <a:solidFill>
                  <a:schemeClr val="accent4"/>
                </a:solidFill>
                <a:latin typeface="Arial" panose="020B0604020202020204" pitchFamily="34" charset="0"/>
                <a:ea typeface="+mn-ea"/>
                <a:cs typeface="Arial" panose="020B0604020202020204" pitchFamily="34" charset="0"/>
              </a:defRPr>
            </a:lvl1pPr>
          </a:lstStyle>
          <a:p>
            <a:pPr marL="0" lvl="0" indent="0" algn="l" defTabSz="1219170" rtl="0" eaLnBrk="1" latinLnBrk="0" hangingPunct="1">
              <a:lnSpc>
                <a:spcPct val="130000"/>
              </a:lnSpc>
              <a:spcBef>
                <a:spcPts val="0"/>
              </a:spcBef>
              <a:spcAft>
                <a:spcPts val="100"/>
              </a:spcAft>
              <a:buClr>
                <a:srgbClr val="0072C8"/>
              </a:buClr>
              <a:buSzPct val="110000"/>
              <a:buFont typeface="Arial" panose="020B0604020202020204" pitchFamily="34" charset="0"/>
              <a:buNone/>
            </a:pPr>
            <a:r>
              <a:rPr lang="en-US" dirty="0"/>
              <a:t>Enter a subtitle here. </a:t>
            </a:r>
          </a:p>
        </p:txBody>
      </p:sp>
      <p:sp>
        <p:nvSpPr>
          <p:cNvPr id="19" name="Text Placeholder 3"/>
          <p:cNvSpPr>
            <a:spLocks noGrp="1"/>
          </p:cNvSpPr>
          <p:nvPr>
            <p:ph type="body" sz="quarter" idx="17" hasCustomPrompt="1"/>
          </p:nvPr>
        </p:nvSpPr>
        <p:spPr>
          <a:xfrm>
            <a:off x="622301" y="5929647"/>
            <a:ext cx="2430780" cy="240845"/>
          </a:xfrm>
        </p:spPr>
        <p:txBody>
          <a:bodyPr tIns="0" bIns="0" anchor="b"/>
          <a:lstStyle>
            <a:lvl1pPr marL="0" indent="0">
              <a:buNone/>
              <a:defRPr sz="800">
                <a:solidFill>
                  <a:schemeClr val="accent4"/>
                </a:solidFill>
              </a:defRPr>
            </a:lvl1pPr>
          </a:lstStyle>
          <a:p>
            <a:pPr lvl="0"/>
            <a:r>
              <a:rPr lang="en-US" dirty="0"/>
              <a:t>Optional small text </a:t>
            </a:r>
            <a:endParaRPr lang="en-GB" dirty="0"/>
          </a:p>
        </p:txBody>
      </p:sp>
      <p:pic>
        <p:nvPicPr>
          <p:cNvPr id="8" name="Picture 7"/>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626257" y="5931038"/>
            <a:ext cx="948887" cy="246711"/>
          </a:xfrm>
          <a:prstGeom prst="rect">
            <a:avLst/>
          </a:prstGeom>
        </p:spPr>
      </p:pic>
    </p:spTree>
    <p:extLst>
      <p:ext uri="{BB962C8B-B14F-4D97-AF65-F5344CB8AC3E}">
        <p14:creationId xmlns:p14="http://schemas.microsoft.com/office/powerpoint/2010/main" val="25841958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Main Title Slide_dark">
    <p:bg>
      <p:bgPr>
        <a:solidFill>
          <a:schemeClr val="tx1"/>
        </a:solidFill>
        <a:effectLst/>
      </p:bgPr>
    </p:bg>
    <p:spTree>
      <p:nvGrpSpPr>
        <p:cNvPr id="1" name=""/>
        <p:cNvGrpSpPr/>
        <p:nvPr/>
      </p:nvGrpSpPr>
      <p:grpSpPr>
        <a:xfrm>
          <a:off x="0" y="0"/>
          <a:ext cx="0" cy="0"/>
          <a:chOff x="0" y="0"/>
          <a:chExt cx="0" cy="0"/>
        </a:xfrm>
      </p:grpSpPr>
      <p:sp>
        <p:nvSpPr>
          <p:cNvPr id="14" name="Rectangle 13"/>
          <p:cNvSpPr/>
          <p:nvPr userDrawn="1"/>
        </p:nvSpPr>
        <p:spPr>
          <a:xfrm>
            <a:off x="10935038" y="5766924"/>
            <a:ext cx="1057359" cy="73367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121920" tIns="121920" rIns="121920" bIns="121920" rtlCol="0" anchor="ctr" anchorCtr="0"/>
          <a:lstStyle/>
          <a:p>
            <a:pPr algn="ctr"/>
            <a:endParaRPr lang="en-GB" sz="1867" dirty="0">
              <a:solidFill>
                <a:schemeClr val="bg1"/>
              </a:solidFill>
              <a:ea typeface="Segoe UI Black" panose="020B0A02040204020203" pitchFamily="34" charset="0"/>
              <a:cs typeface="Segoe UI Black" panose="020B0A02040204020203" pitchFamily="34" charset="0"/>
            </a:endParaRPr>
          </a:p>
        </p:txBody>
      </p:sp>
      <p:pic>
        <p:nvPicPr>
          <p:cNvPr id="2" name="Picture 1"/>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631826" y="5928420"/>
            <a:ext cx="931047" cy="242072"/>
          </a:xfrm>
          <a:prstGeom prst="rect">
            <a:avLst/>
          </a:prstGeom>
        </p:spPr>
      </p:pic>
      <p:sp>
        <p:nvSpPr>
          <p:cNvPr id="5" name="Title Placeholder 1"/>
          <p:cNvSpPr>
            <a:spLocks noGrp="1"/>
          </p:cNvSpPr>
          <p:nvPr>
            <p:ph type="title" hasCustomPrompt="1"/>
          </p:nvPr>
        </p:nvSpPr>
        <p:spPr>
          <a:xfrm>
            <a:off x="609600" y="584201"/>
            <a:ext cx="5486400" cy="3217732"/>
          </a:xfrm>
          <a:prstGeom prst="rect">
            <a:avLst/>
          </a:prstGeom>
        </p:spPr>
        <p:txBody>
          <a:bodyPr vert="horz" lIns="0" tIns="45720" rIns="91440" bIns="45720" rtlCol="0" anchor="b">
            <a:noAutofit/>
          </a:bodyPr>
          <a:lstStyle>
            <a:lvl1pPr algn="l" defTabSz="914332" rtl="0" eaLnBrk="1" latinLnBrk="0" hangingPunct="1">
              <a:lnSpc>
                <a:spcPct val="80000"/>
              </a:lnSpc>
              <a:spcBef>
                <a:spcPct val="0"/>
              </a:spcBef>
              <a:buNone/>
              <a:defRPr lang="en-US" sz="6400" b="1" kern="1200" spc="-267" baseline="0" dirty="0">
                <a:solidFill>
                  <a:schemeClr val="bg1"/>
                </a:solidFill>
                <a:latin typeface="Arial" panose="020B0604020202020204" pitchFamily="34" charset="0"/>
                <a:ea typeface="Roboto Medium" panose="02000000000000000000" pitchFamily="2" charset="0"/>
                <a:cs typeface="Arial" panose="020B0604020202020204" pitchFamily="34" charset="0"/>
              </a:defRPr>
            </a:lvl1pPr>
          </a:lstStyle>
          <a:p>
            <a:r>
              <a:rPr lang="en-US" dirty="0"/>
              <a:t>Insert title here. </a:t>
            </a:r>
          </a:p>
        </p:txBody>
      </p:sp>
      <p:sp>
        <p:nvSpPr>
          <p:cNvPr id="6" name="Text Placeholder 10"/>
          <p:cNvSpPr>
            <a:spLocks noGrp="1"/>
          </p:cNvSpPr>
          <p:nvPr>
            <p:ph type="body" sz="quarter" idx="15" hasCustomPrompt="1"/>
          </p:nvPr>
        </p:nvSpPr>
        <p:spPr>
          <a:xfrm>
            <a:off x="609600" y="3950829"/>
            <a:ext cx="5486400" cy="1510172"/>
          </a:xfrm>
        </p:spPr>
        <p:txBody>
          <a:bodyPr lIns="0" tIns="0" rIns="0" bIns="0">
            <a:noAutofit/>
          </a:bodyPr>
          <a:lstStyle>
            <a:lvl1pPr marL="0" indent="0" algn="l" defTabSz="1219170" rtl="0" eaLnBrk="1" latinLnBrk="0" hangingPunct="1">
              <a:lnSpc>
                <a:spcPct val="130000"/>
              </a:lnSpc>
              <a:spcBef>
                <a:spcPts val="0"/>
              </a:spcBef>
              <a:spcAft>
                <a:spcPts val="100"/>
              </a:spcAft>
              <a:buClr>
                <a:srgbClr val="0072C8"/>
              </a:buClr>
              <a:buSzPct val="110000"/>
              <a:buFont typeface="Arial" panose="020B0604020202020204" pitchFamily="34" charset="0"/>
              <a:buNone/>
              <a:defRPr lang="en-US" sz="1467" b="0" kern="1200" spc="0" baseline="0" dirty="0">
                <a:solidFill>
                  <a:schemeClr val="accent6"/>
                </a:solidFill>
                <a:latin typeface="Arial" panose="020B0604020202020204" pitchFamily="34" charset="0"/>
                <a:ea typeface="+mn-ea"/>
                <a:cs typeface="Arial" panose="020B0604020202020204" pitchFamily="34" charset="0"/>
              </a:defRPr>
            </a:lvl1pPr>
          </a:lstStyle>
          <a:p>
            <a:pPr marL="0" lvl="0" indent="0" algn="l" defTabSz="1219170" rtl="0" eaLnBrk="1" latinLnBrk="0" hangingPunct="1">
              <a:lnSpc>
                <a:spcPct val="130000"/>
              </a:lnSpc>
              <a:spcBef>
                <a:spcPts val="0"/>
              </a:spcBef>
              <a:spcAft>
                <a:spcPts val="100"/>
              </a:spcAft>
              <a:buClr>
                <a:srgbClr val="0072C8"/>
              </a:buClr>
              <a:buSzPct val="110000"/>
              <a:buFont typeface="Arial" panose="020B0604020202020204" pitchFamily="34" charset="0"/>
              <a:buNone/>
            </a:pPr>
            <a:r>
              <a:rPr lang="en-US" dirty="0"/>
              <a:t>Enter a subtitle here.</a:t>
            </a:r>
          </a:p>
        </p:txBody>
      </p:sp>
      <p:sp>
        <p:nvSpPr>
          <p:cNvPr id="13" name="Text Placeholder 3"/>
          <p:cNvSpPr>
            <a:spLocks noGrp="1"/>
          </p:cNvSpPr>
          <p:nvPr>
            <p:ph type="body" sz="quarter" idx="16" hasCustomPrompt="1"/>
          </p:nvPr>
        </p:nvSpPr>
        <p:spPr>
          <a:xfrm>
            <a:off x="622301" y="5929647"/>
            <a:ext cx="2430780" cy="240845"/>
          </a:xfrm>
        </p:spPr>
        <p:txBody>
          <a:bodyPr tIns="0" bIns="0" anchor="b"/>
          <a:lstStyle>
            <a:lvl1pPr marL="0" indent="0">
              <a:buNone/>
              <a:defRPr sz="800">
                <a:solidFill>
                  <a:schemeClr val="accent6"/>
                </a:solidFill>
              </a:defRPr>
            </a:lvl1pPr>
          </a:lstStyle>
          <a:p>
            <a:pPr lvl="0"/>
            <a:r>
              <a:rPr lang="en-US" dirty="0"/>
              <a:t>Optional small text </a:t>
            </a:r>
            <a:endParaRPr lang="en-GB" dirty="0"/>
          </a:p>
        </p:txBody>
      </p:sp>
      <p:grpSp>
        <p:nvGrpSpPr>
          <p:cNvPr id="15" name="Group 14"/>
          <p:cNvGrpSpPr/>
          <p:nvPr userDrawn="1"/>
        </p:nvGrpSpPr>
        <p:grpSpPr>
          <a:xfrm>
            <a:off x="6330227" y="584200"/>
            <a:ext cx="5252173" cy="1701800"/>
            <a:chOff x="3768588" y="1944796"/>
            <a:chExt cx="4991238" cy="1617252"/>
          </a:xfrm>
        </p:grpSpPr>
        <p:sp>
          <p:nvSpPr>
            <p:cNvPr id="16" name="Freeform 15"/>
            <p:cNvSpPr>
              <a:spLocks/>
            </p:cNvSpPr>
            <p:nvPr/>
          </p:nvSpPr>
          <p:spPr bwMode="auto">
            <a:xfrm>
              <a:off x="5432334" y="1944797"/>
              <a:ext cx="1663746" cy="1617251"/>
            </a:xfrm>
            <a:custGeom>
              <a:avLst/>
              <a:gdLst>
                <a:gd name="T0" fmla="*/ 1672 w 1672"/>
                <a:gd name="T1" fmla="*/ 0 h 1534"/>
                <a:gd name="T2" fmla="*/ 0 w 1672"/>
                <a:gd name="T3" fmla="*/ 0 h 1534"/>
                <a:gd name="T4" fmla="*/ 0 w 1672"/>
                <a:gd name="T5" fmla="*/ 0 h 1534"/>
                <a:gd name="T6" fmla="*/ 2 w 1672"/>
                <a:gd name="T7" fmla="*/ 78 h 1534"/>
                <a:gd name="T8" fmla="*/ 8 w 1672"/>
                <a:gd name="T9" fmla="*/ 156 h 1534"/>
                <a:gd name="T10" fmla="*/ 20 w 1672"/>
                <a:gd name="T11" fmla="*/ 234 h 1534"/>
                <a:gd name="T12" fmla="*/ 34 w 1672"/>
                <a:gd name="T13" fmla="*/ 310 h 1534"/>
                <a:gd name="T14" fmla="*/ 52 w 1672"/>
                <a:gd name="T15" fmla="*/ 384 h 1534"/>
                <a:gd name="T16" fmla="*/ 76 w 1672"/>
                <a:gd name="T17" fmla="*/ 456 h 1534"/>
                <a:gd name="T18" fmla="*/ 102 w 1672"/>
                <a:gd name="T19" fmla="*/ 528 h 1534"/>
                <a:gd name="T20" fmla="*/ 132 w 1672"/>
                <a:gd name="T21" fmla="*/ 596 h 1534"/>
                <a:gd name="T22" fmla="*/ 164 w 1672"/>
                <a:gd name="T23" fmla="*/ 664 h 1534"/>
                <a:gd name="T24" fmla="*/ 202 w 1672"/>
                <a:gd name="T25" fmla="*/ 732 h 1534"/>
                <a:gd name="T26" fmla="*/ 242 w 1672"/>
                <a:gd name="T27" fmla="*/ 796 h 1534"/>
                <a:gd name="T28" fmla="*/ 286 w 1672"/>
                <a:gd name="T29" fmla="*/ 858 h 1534"/>
                <a:gd name="T30" fmla="*/ 332 w 1672"/>
                <a:gd name="T31" fmla="*/ 918 h 1534"/>
                <a:gd name="T32" fmla="*/ 382 w 1672"/>
                <a:gd name="T33" fmla="*/ 976 h 1534"/>
                <a:gd name="T34" fmla="*/ 434 w 1672"/>
                <a:gd name="T35" fmla="*/ 1032 h 1534"/>
                <a:gd name="T36" fmla="*/ 490 w 1672"/>
                <a:gd name="T37" fmla="*/ 1084 h 1534"/>
                <a:gd name="T38" fmla="*/ 548 w 1672"/>
                <a:gd name="T39" fmla="*/ 1136 h 1534"/>
                <a:gd name="T40" fmla="*/ 608 w 1672"/>
                <a:gd name="T41" fmla="*/ 1184 h 1534"/>
                <a:gd name="T42" fmla="*/ 672 w 1672"/>
                <a:gd name="T43" fmla="*/ 1230 h 1534"/>
                <a:gd name="T44" fmla="*/ 738 w 1672"/>
                <a:gd name="T45" fmla="*/ 1272 h 1534"/>
                <a:gd name="T46" fmla="*/ 804 w 1672"/>
                <a:gd name="T47" fmla="*/ 1312 h 1534"/>
                <a:gd name="T48" fmla="*/ 874 w 1672"/>
                <a:gd name="T49" fmla="*/ 1348 h 1534"/>
                <a:gd name="T50" fmla="*/ 946 w 1672"/>
                <a:gd name="T51" fmla="*/ 1382 h 1534"/>
                <a:gd name="T52" fmla="*/ 1022 w 1672"/>
                <a:gd name="T53" fmla="*/ 1414 h 1534"/>
                <a:gd name="T54" fmla="*/ 1096 w 1672"/>
                <a:gd name="T55" fmla="*/ 1440 h 1534"/>
                <a:gd name="T56" fmla="*/ 1174 w 1672"/>
                <a:gd name="T57" fmla="*/ 1464 h 1534"/>
                <a:gd name="T58" fmla="*/ 1254 w 1672"/>
                <a:gd name="T59" fmla="*/ 1486 h 1534"/>
                <a:gd name="T60" fmla="*/ 1334 w 1672"/>
                <a:gd name="T61" fmla="*/ 1502 h 1534"/>
                <a:gd name="T62" fmla="*/ 1418 w 1672"/>
                <a:gd name="T63" fmla="*/ 1516 h 1534"/>
                <a:gd name="T64" fmla="*/ 1500 w 1672"/>
                <a:gd name="T65" fmla="*/ 1526 h 1534"/>
                <a:gd name="T66" fmla="*/ 1586 w 1672"/>
                <a:gd name="T67" fmla="*/ 1532 h 1534"/>
                <a:gd name="T68" fmla="*/ 1672 w 1672"/>
                <a:gd name="T69" fmla="*/ 1534 h 1534"/>
                <a:gd name="T70" fmla="*/ 1672 w 1672"/>
                <a:gd name="T71" fmla="*/ 0 h 1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72" h="1534">
                  <a:moveTo>
                    <a:pt x="1672" y="0"/>
                  </a:moveTo>
                  <a:lnTo>
                    <a:pt x="0" y="0"/>
                  </a:lnTo>
                  <a:lnTo>
                    <a:pt x="0" y="0"/>
                  </a:lnTo>
                  <a:lnTo>
                    <a:pt x="2" y="78"/>
                  </a:lnTo>
                  <a:lnTo>
                    <a:pt x="8" y="156"/>
                  </a:lnTo>
                  <a:lnTo>
                    <a:pt x="20" y="234"/>
                  </a:lnTo>
                  <a:lnTo>
                    <a:pt x="34" y="310"/>
                  </a:lnTo>
                  <a:lnTo>
                    <a:pt x="52" y="384"/>
                  </a:lnTo>
                  <a:lnTo>
                    <a:pt x="76" y="456"/>
                  </a:lnTo>
                  <a:lnTo>
                    <a:pt x="102" y="528"/>
                  </a:lnTo>
                  <a:lnTo>
                    <a:pt x="132" y="596"/>
                  </a:lnTo>
                  <a:lnTo>
                    <a:pt x="164" y="664"/>
                  </a:lnTo>
                  <a:lnTo>
                    <a:pt x="202" y="732"/>
                  </a:lnTo>
                  <a:lnTo>
                    <a:pt x="242" y="796"/>
                  </a:lnTo>
                  <a:lnTo>
                    <a:pt x="286" y="858"/>
                  </a:lnTo>
                  <a:lnTo>
                    <a:pt x="332" y="918"/>
                  </a:lnTo>
                  <a:lnTo>
                    <a:pt x="382" y="976"/>
                  </a:lnTo>
                  <a:lnTo>
                    <a:pt x="434" y="1032"/>
                  </a:lnTo>
                  <a:lnTo>
                    <a:pt x="490" y="1084"/>
                  </a:lnTo>
                  <a:lnTo>
                    <a:pt x="548" y="1136"/>
                  </a:lnTo>
                  <a:lnTo>
                    <a:pt x="608" y="1184"/>
                  </a:lnTo>
                  <a:lnTo>
                    <a:pt x="672" y="1230"/>
                  </a:lnTo>
                  <a:lnTo>
                    <a:pt x="738" y="1272"/>
                  </a:lnTo>
                  <a:lnTo>
                    <a:pt x="804" y="1312"/>
                  </a:lnTo>
                  <a:lnTo>
                    <a:pt x="874" y="1348"/>
                  </a:lnTo>
                  <a:lnTo>
                    <a:pt x="946" y="1382"/>
                  </a:lnTo>
                  <a:lnTo>
                    <a:pt x="1022" y="1414"/>
                  </a:lnTo>
                  <a:lnTo>
                    <a:pt x="1096" y="1440"/>
                  </a:lnTo>
                  <a:lnTo>
                    <a:pt x="1174" y="1464"/>
                  </a:lnTo>
                  <a:lnTo>
                    <a:pt x="1254" y="1486"/>
                  </a:lnTo>
                  <a:lnTo>
                    <a:pt x="1334" y="1502"/>
                  </a:lnTo>
                  <a:lnTo>
                    <a:pt x="1418" y="1516"/>
                  </a:lnTo>
                  <a:lnTo>
                    <a:pt x="1500" y="1526"/>
                  </a:lnTo>
                  <a:lnTo>
                    <a:pt x="1586" y="1532"/>
                  </a:lnTo>
                  <a:lnTo>
                    <a:pt x="1672" y="1534"/>
                  </a:lnTo>
                  <a:lnTo>
                    <a:pt x="1672"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sz="2400"/>
            </a:p>
          </p:txBody>
        </p:sp>
        <p:sp>
          <p:nvSpPr>
            <p:cNvPr id="17" name="Freeform 5"/>
            <p:cNvSpPr>
              <a:spLocks/>
            </p:cNvSpPr>
            <p:nvPr/>
          </p:nvSpPr>
          <p:spPr bwMode="auto">
            <a:xfrm>
              <a:off x="7096080" y="1944796"/>
              <a:ext cx="1663746" cy="1617251"/>
            </a:xfrm>
            <a:custGeom>
              <a:avLst/>
              <a:gdLst>
                <a:gd name="T0" fmla="*/ 1672 w 1672"/>
                <a:gd name="T1" fmla="*/ 0 h 1534"/>
                <a:gd name="T2" fmla="*/ 0 w 1672"/>
                <a:gd name="T3" fmla="*/ 0 h 1534"/>
                <a:gd name="T4" fmla="*/ 0 w 1672"/>
                <a:gd name="T5" fmla="*/ 0 h 1534"/>
                <a:gd name="T6" fmla="*/ 2 w 1672"/>
                <a:gd name="T7" fmla="*/ 78 h 1534"/>
                <a:gd name="T8" fmla="*/ 8 w 1672"/>
                <a:gd name="T9" fmla="*/ 156 h 1534"/>
                <a:gd name="T10" fmla="*/ 20 w 1672"/>
                <a:gd name="T11" fmla="*/ 234 h 1534"/>
                <a:gd name="T12" fmla="*/ 34 w 1672"/>
                <a:gd name="T13" fmla="*/ 310 h 1534"/>
                <a:gd name="T14" fmla="*/ 52 w 1672"/>
                <a:gd name="T15" fmla="*/ 384 h 1534"/>
                <a:gd name="T16" fmla="*/ 76 w 1672"/>
                <a:gd name="T17" fmla="*/ 456 h 1534"/>
                <a:gd name="T18" fmla="*/ 102 w 1672"/>
                <a:gd name="T19" fmla="*/ 528 h 1534"/>
                <a:gd name="T20" fmla="*/ 132 w 1672"/>
                <a:gd name="T21" fmla="*/ 596 h 1534"/>
                <a:gd name="T22" fmla="*/ 164 w 1672"/>
                <a:gd name="T23" fmla="*/ 664 h 1534"/>
                <a:gd name="T24" fmla="*/ 202 w 1672"/>
                <a:gd name="T25" fmla="*/ 732 h 1534"/>
                <a:gd name="T26" fmla="*/ 242 w 1672"/>
                <a:gd name="T27" fmla="*/ 796 h 1534"/>
                <a:gd name="T28" fmla="*/ 286 w 1672"/>
                <a:gd name="T29" fmla="*/ 858 h 1534"/>
                <a:gd name="T30" fmla="*/ 332 w 1672"/>
                <a:gd name="T31" fmla="*/ 918 h 1534"/>
                <a:gd name="T32" fmla="*/ 382 w 1672"/>
                <a:gd name="T33" fmla="*/ 976 h 1534"/>
                <a:gd name="T34" fmla="*/ 434 w 1672"/>
                <a:gd name="T35" fmla="*/ 1032 h 1534"/>
                <a:gd name="T36" fmla="*/ 490 w 1672"/>
                <a:gd name="T37" fmla="*/ 1084 h 1534"/>
                <a:gd name="T38" fmla="*/ 548 w 1672"/>
                <a:gd name="T39" fmla="*/ 1136 h 1534"/>
                <a:gd name="T40" fmla="*/ 608 w 1672"/>
                <a:gd name="T41" fmla="*/ 1184 h 1534"/>
                <a:gd name="T42" fmla="*/ 672 w 1672"/>
                <a:gd name="T43" fmla="*/ 1230 h 1534"/>
                <a:gd name="T44" fmla="*/ 738 w 1672"/>
                <a:gd name="T45" fmla="*/ 1272 h 1534"/>
                <a:gd name="T46" fmla="*/ 804 w 1672"/>
                <a:gd name="T47" fmla="*/ 1312 h 1534"/>
                <a:gd name="T48" fmla="*/ 874 w 1672"/>
                <a:gd name="T49" fmla="*/ 1348 h 1534"/>
                <a:gd name="T50" fmla="*/ 946 w 1672"/>
                <a:gd name="T51" fmla="*/ 1382 h 1534"/>
                <a:gd name="T52" fmla="*/ 1022 w 1672"/>
                <a:gd name="T53" fmla="*/ 1414 h 1534"/>
                <a:gd name="T54" fmla="*/ 1096 w 1672"/>
                <a:gd name="T55" fmla="*/ 1440 h 1534"/>
                <a:gd name="T56" fmla="*/ 1174 w 1672"/>
                <a:gd name="T57" fmla="*/ 1464 h 1534"/>
                <a:gd name="T58" fmla="*/ 1254 w 1672"/>
                <a:gd name="T59" fmla="*/ 1486 h 1534"/>
                <a:gd name="T60" fmla="*/ 1334 w 1672"/>
                <a:gd name="T61" fmla="*/ 1502 h 1534"/>
                <a:gd name="T62" fmla="*/ 1418 w 1672"/>
                <a:gd name="T63" fmla="*/ 1516 h 1534"/>
                <a:gd name="T64" fmla="*/ 1500 w 1672"/>
                <a:gd name="T65" fmla="*/ 1526 h 1534"/>
                <a:gd name="T66" fmla="*/ 1586 w 1672"/>
                <a:gd name="T67" fmla="*/ 1532 h 1534"/>
                <a:gd name="T68" fmla="*/ 1672 w 1672"/>
                <a:gd name="T69" fmla="*/ 1534 h 1534"/>
                <a:gd name="T70" fmla="*/ 1672 w 1672"/>
                <a:gd name="T71" fmla="*/ 0 h 1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72" h="1534">
                  <a:moveTo>
                    <a:pt x="1672" y="0"/>
                  </a:moveTo>
                  <a:lnTo>
                    <a:pt x="0" y="0"/>
                  </a:lnTo>
                  <a:lnTo>
                    <a:pt x="0" y="0"/>
                  </a:lnTo>
                  <a:lnTo>
                    <a:pt x="2" y="78"/>
                  </a:lnTo>
                  <a:lnTo>
                    <a:pt x="8" y="156"/>
                  </a:lnTo>
                  <a:lnTo>
                    <a:pt x="20" y="234"/>
                  </a:lnTo>
                  <a:lnTo>
                    <a:pt x="34" y="310"/>
                  </a:lnTo>
                  <a:lnTo>
                    <a:pt x="52" y="384"/>
                  </a:lnTo>
                  <a:lnTo>
                    <a:pt x="76" y="456"/>
                  </a:lnTo>
                  <a:lnTo>
                    <a:pt x="102" y="528"/>
                  </a:lnTo>
                  <a:lnTo>
                    <a:pt x="132" y="596"/>
                  </a:lnTo>
                  <a:lnTo>
                    <a:pt x="164" y="664"/>
                  </a:lnTo>
                  <a:lnTo>
                    <a:pt x="202" y="732"/>
                  </a:lnTo>
                  <a:lnTo>
                    <a:pt x="242" y="796"/>
                  </a:lnTo>
                  <a:lnTo>
                    <a:pt x="286" y="858"/>
                  </a:lnTo>
                  <a:lnTo>
                    <a:pt x="332" y="918"/>
                  </a:lnTo>
                  <a:lnTo>
                    <a:pt x="382" y="976"/>
                  </a:lnTo>
                  <a:lnTo>
                    <a:pt x="434" y="1032"/>
                  </a:lnTo>
                  <a:lnTo>
                    <a:pt x="490" y="1084"/>
                  </a:lnTo>
                  <a:lnTo>
                    <a:pt x="548" y="1136"/>
                  </a:lnTo>
                  <a:lnTo>
                    <a:pt x="608" y="1184"/>
                  </a:lnTo>
                  <a:lnTo>
                    <a:pt x="672" y="1230"/>
                  </a:lnTo>
                  <a:lnTo>
                    <a:pt x="738" y="1272"/>
                  </a:lnTo>
                  <a:lnTo>
                    <a:pt x="804" y="1312"/>
                  </a:lnTo>
                  <a:lnTo>
                    <a:pt x="874" y="1348"/>
                  </a:lnTo>
                  <a:lnTo>
                    <a:pt x="946" y="1382"/>
                  </a:lnTo>
                  <a:lnTo>
                    <a:pt x="1022" y="1414"/>
                  </a:lnTo>
                  <a:lnTo>
                    <a:pt x="1096" y="1440"/>
                  </a:lnTo>
                  <a:lnTo>
                    <a:pt x="1174" y="1464"/>
                  </a:lnTo>
                  <a:lnTo>
                    <a:pt x="1254" y="1486"/>
                  </a:lnTo>
                  <a:lnTo>
                    <a:pt x="1334" y="1502"/>
                  </a:lnTo>
                  <a:lnTo>
                    <a:pt x="1418" y="1516"/>
                  </a:lnTo>
                  <a:lnTo>
                    <a:pt x="1500" y="1526"/>
                  </a:lnTo>
                  <a:lnTo>
                    <a:pt x="1586" y="1532"/>
                  </a:lnTo>
                  <a:lnTo>
                    <a:pt x="1672" y="1534"/>
                  </a:lnTo>
                  <a:lnTo>
                    <a:pt x="1672"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sz="2400"/>
            </a:p>
          </p:txBody>
        </p:sp>
        <p:sp>
          <p:nvSpPr>
            <p:cNvPr id="18" name="Freeform 5"/>
            <p:cNvSpPr>
              <a:spLocks/>
            </p:cNvSpPr>
            <p:nvPr/>
          </p:nvSpPr>
          <p:spPr bwMode="auto">
            <a:xfrm>
              <a:off x="3768588" y="1944797"/>
              <a:ext cx="1663746" cy="1617251"/>
            </a:xfrm>
            <a:custGeom>
              <a:avLst/>
              <a:gdLst>
                <a:gd name="T0" fmla="*/ 1672 w 1672"/>
                <a:gd name="T1" fmla="*/ 0 h 1534"/>
                <a:gd name="T2" fmla="*/ 0 w 1672"/>
                <a:gd name="T3" fmla="*/ 0 h 1534"/>
                <a:gd name="T4" fmla="*/ 0 w 1672"/>
                <a:gd name="T5" fmla="*/ 0 h 1534"/>
                <a:gd name="T6" fmla="*/ 2 w 1672"/>
                <a:gd name="T7" fmla="*/ 78 h 1534"/>
                <a:gd name="T8" fmla="*/ 8 w 1672"/>
                <a:gd name="T9" fmla="*/ 156 h 1534"/>
                <a:gd name="T10" fmla="*/ 20 w 1672"/>
                <a:gd name="T11" fmla="*/ 234 h 1534"/>
                <a:gd name="T12" fmla="*/ 34 w 1672"/>
                <a:gd name="T13" fmla="*/ 310 h 1534"/>
                <a:gd name="T14" fmla="*/ 52 w 1672"/>
                <a:gd name="T15" fmla="*/ 384 h 1534"/>
                <a:gd name="T16" fmla="*/ 76 w 1672"/>
                <a:gd name="T17" fmla="*/ 456 h 1534"/>
                <a:gd name="T18" fmla="*/ 102 w 1672"/>
                <a:gd name="T19" fmla="*/ 528 h 1534"/>
                <a:gd name="T20" fmla="*/ 132 w 1672"/>
                <a:gd name="T21" fmla="*/ 596 h 1534"/>
                <a:gd name="T22" fmla="*/ 164 w 1672"/>
                <a:gd name="T23" fmla="*/ 664 h 1534"/>
                <a:gd name="T24" fmla="*/ 202 w 1672"/>
                <a:gd name="T25" fmla="*/ 732 h 1534"/>
                <a:gd name="T26" fmla="*/ 242 w 1672"/>
                <a:gd name="T27" fmla="*/ 796 h 1534"/>
                <a:gd name="T28" fmla="*/ 286 w 1672"/>
                <a:gd name="T29" fmla="*/ 858 h 1534"/>
                <a:gd name="T30" fmla="*/ 332 w 1672"/>
                <a:gd name="T31" fmla="*/ 918 h 1534"/>
                <a:gd name="T32" fmla="*/ 382 w 1672"/>
                <a:gd name="T33" fmla="*/ 976 h 1534"/>
                <a:gd name="T34" fmla="*/ 434 w 1672"/>
                <a:gd name="T35" fmla="*/ 1032 h 1534"/>
                <a:gd name="T36" fmla="*/ 490 w 1672"/>
                <a:gd name="T37" fmla="*/ 1084 h 1534"/>
                <a:gd name="T38" fmla="*/ 548 w 1672"/>
                <a:gd name="T39" fmla="*/ 1136 h 1534"/>
                <a:gd name="T40" fmla="*/ 608 w 1672"/>
                <a:gd name="T41" fmla="*/ 1184 h 1534"/>
                <a:gd name="T42" fmla="*/ 672 w 1672"/>
                <a:gd name="T43" fmla="*/ 1230 h 1534"/>
                <a:gd name="T44" fmla="*/ 738 w 1672"/>
                <a:gd name="T45" fmla="*/ 1272 h 1534"/>
                <a:gd name="T46" fmla="*/ 804 w 1672"/>
                <a:gd name="T47" fmla="*/ 1312 h 1534"/>
                <a:gd name="T48" fmla="*/ 874 w 1672"/>
                <a:gd name="T49" fmla="*/ 1348 h 1534"/>
                <a:gd name="T50" fmla="*/ 946 w 1672"/>
                <a:gd name="T51" fmla="*/ 1382 h 1534"/>
                <a:gd name="T52" fmla="*/ 1022 w 1672"/>
                <a:gd name="T53" fmla="*/ 1414 h 1534"/>
                <a:gd name="T54" fmla="*/ 1096 w 1672"/>
                <a:gd name="T55" fmla="*/ 1440 h 1534"/>
                <a:gd name="T56" fmla="*/ 1174 w 1672"/>
                <a:gd name="T57" fmla="*/ 1464 h 1534"/>
                <a:gd name="T58" fmla="*/ 1254 w 1672"/>
                <a:gd name="T59" fmla="*/ 1486 h 1534"/>
                <a:gd name="T60" fmla="*/ 1334 w 1672"/>
                <a:gd name="T61" fmla="*/ 1502 h 1534"/>
                <a:gd name="T62" fmla="*/ 1418 w 1672"/>
                <a:gd name="T63" fmla="*/ 1516 h 1534"/>
                <a:gd name="T64" fmla="*/ 1500 w 1672"/>
                <a:gd name="T65" fmla="*/ 1526 h 1534"/>
                <a:gd name="T66" fmla="*/ 1586 w 1672"/>
                <a:gd name="T67" fmla="*/ 1532 h 1534"/>
                <a:gd name="T68" fmla="*/ 1672 w 1672"/>
                <a:gd name="T69" fmla="*/ 1534 h 1534"/>
                <a:gd name="T70" fmla="*/ 1672 w 1672"/>
                <a:gd name="T71" fmla="*/ 0 h 1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72" h="1534">
                  <a:moveTo>
                    <a:pt x="1672" y="0"/>
                  </a:moveTo>
                  <a:lnTo>
                    <a:pt x="0" y="0"/>
                  </a:lnTo>
                  <a:lnTo>
                    <a:pt x="0" y="0"/>
                  </a:lnTo>
                  <a:lnTo>
                    <a:pt x="2" y="78"/>
                  </a:lnTo>
                  <a:lnTo>
                    <a:pt x="8" y="156"/>
                  </a:lnTo>
                  <a:lnTo>
                    <a:pt x="20" y="234"/>
                  </a:lnTo>
                  <a:lnTo>
                    <a:pt x="34" y="310"/>
                  </a:lnTo>
                  <a:lnTo>
                    <a:pt x="52" y="384"/>
                  </a:lnTo>
                  <a:lnTo>
                    <a:pt x="76" y="456"/>
                  </a:lnTo>
                  <a:lnTo>
                    <a:pt x="102" y="528"/>
                  </a:lnTo>
                  <a:lnTo>
                    <a:pt x="132" y="596"/>
                  </a:lnTo>
                  <a:lnTo>
                    <a:pt x="164" y="664"/>
                  </a:lnTo>
                  <a:lnTo>
                    <a:pt x="202" y="732"/>
                  </a:lnTo>
                  <a:lnTo>
                    <a:pt x="242" y="796"/>
                  </a:lnTo>
                  <a:lnTo>
                    <a:pt x="286" y="858"/>
                  </a:lnTo>
                  <a:lnTo>
                    <a:pt x="332" y="918"/>
                  </a:lnTo>
                  <a:lnTo>
                    <a:pt x="382" y="976"/>
                  </a:lnTo>
                  <a:lnTo>
                    <a:pt x="434" y="1032"/>
                  </a:lnTo>
                  <a:lnTo>
                    <a:pt x="490" y="1084"/>
                  </a:lnTo>
                  <a:lnTo>
                    <a:pt x="548" y="1136"/>
                  </a:lnTo>
                  <a:lnTo>
                    <a:pt x="608" y="1184"/>
                  </a:lnTo>
                  <a:lnTo>
                    <a:pt x="672" y="1230"/>
                  </a:lnTo>
                  <a:lnTo>
                    <a:pt x="738" y="1272"/>
                  </a:lnTo>
                  <a:lnTo>
                    <a:pt x="804" y="1312"/>
                  </a:lnTo>
                  <a:lnTo>
                    <a:pt x="874" y="1348"/>
                  </a:lnTo>
                  <a:lnTo>
                    <a:pt x="946" y="1382"/>
                  </a:lnTo>
                  <a:lnTo>
                    <a:pt x="1022" y="1414"/>
                  </a:lnTo>
                  <a:lnTo>
                    <a:pt x="1096" y="1440"/>
                  </a:lnTo>
                  <a:lnTo>
                    <a:pt x="1174" y="1464"/>
                  </a:lnTo>
                  <a:lnTo>
                    <a:pt x="1254" y="1486"/>
                  </a:lnTo>
                  <a:lnTo>
                    <a:pt x="1334" y="1502"/>
                  </a:lnTo>
                  <a:lnTo>
                    <a:pt x="1418" y="1516"/>
                  </a:lnTo>
                  <a:lnTo>
                    <a:pt x="1500" y="1526"/>
                  </a:lnTo>
                  <a:lnTo>
                    <a:pt x="1586" y="1532"/>
                  </a:lnTo>
                  <a:lnTo>
                    <a:pt x="1672" y="1534"/>
                  </a:lnTo>
                  <a:lnTo>
                    <a:pt x="1672"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sz="2400"/>
            </a:p>
          </p:txBody>
        </p:sp>
      </p:grpSp>
    </p:spTree>
    <p:extLst>
      <p:ext uri="{BB962C8B-B14F-4D97-AF65-F5344CB8AC3E}">
        <p14:creationId xmlns:p14="http://schemas.microsoft.com/office/powerpoint/2010/main" val="16484640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Main Title Slide_dark blank">
    <p:bg>
      <p:bgPr>
        <a:solidFill>
          <a:schemeClr val="tx1"/>
        </a:solidFill>
        <a:effectLst/>
      </p:bgPr>
    </p:bg>
    <p:spTree>
      <p:nvGrpSpPr>
        <p:cNvPr id="1" name=""/>
        <p:cNvGrpSpPr/>
        <p:nvPr/>
      </p:nvGrpSpPr>
      <p:grpSpPr>
        <a:xfrm>
          <a:off x="0" y="0"/>
          <a:ext cx="0" cy="0"/>
          <a:chOff x="0" y="0"/>
          <a:chExt cx="0" cy="0"/>
        </a:xfrm>
      </p:grpSpPr>
      <p:sp>
        <p:nvSpPr>
          <p:cNvPr id="14" name="Rectangle 13"/>
          <p:cNvSpPr/>
          <p:nvPr userDrawn="1"/>
        </p:nvSpPr>
        <p:spPr>
          <a:xfrm>
            <a:off x="10935038" y="5766924"/>
            <a:ext cx="1057359" cy="73367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121920" tIns="121920" rIns="121920" bIns="121920" rtlCol="0" anchor="ctr" anchorCtr="0"/>
          <a:lstStyle/>
          <a:p>
            <a:pPr algn="ctr"/>
            <a:endParaRPr lang="en-GB" sz="1867" dirty="0">
              <a:solidFill>
                <a:schemeClr val="bg1"/>
              </a:solidFill>
              <a:ea typeface="Segoe UI Black" panose="020B0A02040204020203" pitchFamily="34" charset="0"/>
              <a:cs typeface="Segoe UI Black" panose="020B0A02040204020203" pitchFamily="34" charset="0"/>
            </a:endParaRPr>
          </a:p>
        </p:txBody>
      </p:sp>
      <p:sp>
        <p:nvSpPr>
          <p:cNvPr id="5" name="Title Placeholder 1"/>
          <p:cNvSpPr>
            <a:spLocks noGrp="1"/>
          </p:cNvSpPr>
          <p:nvPr>
            <p:ph type="title" hasCustomPrompt="1"/>
          </p:nvPr>
        </p:nvSpPr>
        <p:spPr>
          <a:xfrm>
            <a:off x="609600" y="584201"/>
            <a:ext cx="5486400" cy="3217732"/>
          </a:xfrm>
          <a:prstGeom prst="rect">
            <a:avLst/>
          </a:prstGeom>
        </p:spPr>
        <p:txBody>
          <a:bodyPr vert="horz" lIns="0" tIns="45720" rIns="91440" bIns="45720" rtlCol="0" anchor="b">
            <a:noAutofit/>
          </a:bodyPr>
          <a:lstStyle>
            <a:lvl1pPr algn="l" defTabSz="914332" rtl="0" eaLnBrk="1" latinLnBrk="0" hangingPunct="1">
              <a:lnSpc>
                <a:spcPct val="80000"/>
              </a:lnSpc>
              <a:spcBef>
                <a:spcPct val="0"/>
              </a:spcBef>
              <a:buNone/>
              <a:defRPr lang="en-US" sz="6400" b="1" kern="1200" spc="-267" baseline="0" dirty="0">
                <a:solidFill>
                  <a:schemeClr val="bg1"/>
                </a:solidFill>
                <a:latin typeface="Arial" panose="020B0604020202020204" pitchFamily="34" charset="0"/>
                <a:ea typeface="Roboto Medium" panose="02000000000000000000" pitchFamily="2" charset="0"/>
                <a:cs typeface="Arial" panose="020B0604020202020204" pitchFamily="34" charset="0"/>
              </a:defRPr>
            </a:lvl1pPr>
          </a:lstStyle>
          <a:p>
            <a:r>
              <a:rPr lang="en-US" dirty="0"/>
              <a:t>Insert title here. </a:t>
            </a:r>
          </a:p>
        </p:txBody>
      </p:sp>
      <p:sp>
        <p:nvSpPr>
          <p:cNvPr id="6" name="Text Placeholder 10"/>
          <p:cNvSpPr>
            <a:spLocks noGrp="1"/>
          </p:cNvSpPr>
          <p:nvPr>
            <p:ph type="body" sz="quarter" idx="15" hasCustomPrompt="1"/>
          </p:nvPr>
        </p:nvSpPr>
        <p:spPr>
          <a:xfrm>
            <a:off x="609600" y="3950829"/>
            <a:ext cx="5486400" cy="1510172"/>
          </a:xfrm>
        </p:spPr>
        <p:txBody>
          <a:bodyPr lIns="0" tIns="0" rIns="0" bIns="0">
            <a:noAutofit/>
          </a:bodyPr>
          <a:lstStyle>
            <a:lvl1pPr marL="0" indent="0" algn="l" defTabSz="1219170" rtl="0" eaLnBrk="1" latinLnBrk="0" hangingPunct="1">
              <a:lnSpc>
                <a:spcPct val="130000"/>
              </a:lnSpc>
              <a:spcBef>
                <a:spcPts val="0"/>
              </a:spcBef>
              <a:spcAft>
                <a:spcPts val="100"/>
              </a:spcAft>
              <a:buClr>
                <a:srgbClr val="0072C8"/>
              </a:buClr>
              <a:buSzPct val="110000"/>
              <a:buFont typeface="Arial" panose="020B0604020202020204" pitchFamily="34" charset="0"/>
              <a:buNone/>
              <a:defRPr lang="en-US" sz="1467" b="0" kern="1200" spc="0" baseline="0" dirty="0">
                <a:solidFill>
                  <a:schemeClr val="accent6"/>
                </a:solidFill>
                <a:latin typeface="Arial" panose="020B0604020202020204" pitchFamily="34" charset="0"/>
                <a:ea typeface="+mn-ea"/>
                <a:cs typeface="Arial" panose="020B0604020202020204" pitchFamily="34" charset="0"/>
              </a:defRPr>
            </a:lvl1pPr>
          </a:lstStyle>
          <a:p>
            <a:pPr marL="0" lvl="0" indent="0" algn="l" defTabSz="1219170" rtl="0" eaLnBrk="1" latinLnBrk="0" hangingPunct="1">
              <a:lnSpc>
                <a:spcPct val="130000"/>
              </a:lnSpc>
              <a:spcBef>
                <a:spcPts val="0"/>
              </a:spcBef>
              <a:spcAft>
                <a:spcPts val="100"/>
              </a:spcAft>
              <a:buClr>
                <a:srgbClr val="0072C8"/>
              </a:buClr>
              <a:buSzPct val="110000"/>
              <a:buFont typeface="Arial" panose="020B0604020202020204" pitchFamily="34" charset="0"/>
              <a:buNone/>
            </a:pPr>
            <a:r>
              <a:rPr lang="en-US" dirty="0"/>
              <a:t>Enter a subtitle here.</a:t>
            </a:r>
          </a:p>
        </p:txBody>
      </p:sp>
      <p:sp>
        <p:nvSpPr>
          <p:cNvPr id="19" name="Rectangle 18"/>
          <p:cNvSpPr/>
          <p:nvPr userDrawn="1"/>
        </p:nvSpPr>
        <p:spPr>
          <a:xfrm>
            <a:off x="11298401" y="5857240"/>
            <a:ext cx="280257" cy="31762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121920" tIns="121920" rIns="121920" bIns="121920" rtlCol="0" anchor="ctr" anchorCtr="0"/>
          <a:lstStyle/>
          <a:p>
            <a:pPr algn="ctr"/>
            <a:endParaRPr lang="en-GB" sz="1867" dirty="0">
              <a:solidFill>
                <a:schemeClr val="bg1"/>
              </a:solidFill>
              <a:ea typeface="Segoe UI Black" panose="020B0A02040204020203" pitchFamily="34" charset="0"/>
              <a:cs typeface="Segoe UI Black" panose="020B0A02040204020203" pitchFamily="34" charset="0"/>
            </a:endParaRPr>
          </a:p>
        </p:txBody>
      </p:sp>
      <p:sp>
        <p:nvSpPr>
          <p:cNvPr id="13" name="Text Placeholder 3"/>
          <p:cNvSpPr>
            <a:spLocks noGrp="1"/>
          </p:cNvSpPr>
          <p:nvPr>
            <p:ph type="body" sz="quarter" idx="16" hasCustomPrompt="1"/>
          </p:nvPr>
        </p:nvSpPr>
        <p:spPr>
          <a:xfrm>
            <a:off x="622301" y="5929647"/>
            <a:ext cx="2430780" cy="240845"/>
          </a:xfrm>
        </p:spPr>
        <p:txBody>
          <a:bodyPr tIns="0" bIns="0" anchor="b"/>
          <a:lstStyle>
            <a:lvl1pPr marL="0" indent="0">
              <a:buNone/>
              <a:defRPr sz="800">
                <a:solidFill>
                  <a:schemeClr val="accent6"/>
                </a:solidFill>
              </a:defRPr>
            </a:lvl1pPr>
          </a:lstStyle>
          <a:p>
            <a:pPr lvl="0"/>
            <a:r>
              <a:rPr lang="en-US" dirty="0"/>
              <a:t>Optional small text </a:t>
            </a:r>
            <a:endParaRPr lang="en-GB" dirty="0"/>
          </a:p>
        </p:txBody>
      </p:sp>
      <p:pic>
        <p:nvPicPr>
          <p:cNvPr id="8" name="Picture 7"/>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631826" y="5928420"/>
            <a:ext cx="931047" cy="242072"/>
          </a:xfrm>
          <a:prstGeom prst="rect">
            <a:avLst/>
          </a:prstGeom>
        </p:spPr>
      </p:pic>
    </p:spTree>
    <p:extLst>
      <p:ext uri="{BB962C8B-B14F-4D97-AF65-F5344CB8AC3E}">
        <p14:creationId xmlns:p14="http://schemas.microsoft.com/office/powerpoint/2010/main" val="193565441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lide_light">
    <p:bg>
      <p:bgRef idx="1001">
        <a:schemeClr val="bg1"/>
      </p:bgRef>
    </p:bg>
    <p:spTree>
      <p:nvGrpSpPr>
        <p:cNvPr id="1" name=""/>
        <p:cNvGrpSpPr/>
        <p:nvPr/>
      </p:nvGrpSpPr>
      <p:grpSpPr>
        <a:xfrm>
          <a:off x="0" y="0"/>
          <a:ext cx="0" cy="0"/>
          <a:chOff x="0" y="0"/>
          <a:chExt cx="0" cy="0"/>
        </a:xfrm>
      </p:grpSpPr>
      <p:sp>
        <p:nvSpPr>
          <p:cNvPr id="2" name="Rectangle 1"/>
          <p:cNvSpPr/>
          <p:nvPr userDrawn="1"/>
        </p:nvSpPr>
        <p:spPr>
          <a:xfrm>
            <a:off x="11156951" y="5778500"/>
            <a:ext cx="673100" cy="660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920" tIns="121920" rIns="121920" bIns="121920" rtlCol="0" anchor="ctr" anchorCtr="0"/>
          <a:lstStyle/>
          <a:p>
            <a:pPr algn="ctr"/>
            <a:endParaRPr lang="en-GB" sz="1867" dirty="0">
              <a:solidFill>
                <a:schemeClr val="bg1"/>
              </a:solidFill>
              <a:ea typeface="Segoe UI Black" panose="020B0A02040204020203" pitchFamily="34" charset="0"/>
              <a:cs typeface="Segoe UI Black" panose="020B0A02040204020203" pitchFamily="34" charset="0"/>
            </a:endParaRPr>
          </a:p>
        </p:txBody>
      </p:sp>
      <p:sp>
        <p:nvSpPr>
          <p:cNvPr id="11" name="Title Placeholder 1"/>
          <p:cNvSpPr>
            <a:spLocks noGrp="1"/>
          </p:cNvSpPr>
          <p:nvPr>
            <p:ph type="title" hasCustomPrompt="1"/>
          </p:nvPr>
        </p:nvSpPr>
        <p:spPr>
          <a:xfrm>
            <a:off x="610556" y="584200"/>
            <a:ext cx="4875845" cy="1185333"/>
          </a:xfrm>
          <a:prstGeom prst="rect">
            <a:avLst/>
          </a:prstGeom>
        </p:spPr>
        <p:txBody>
          <a:bodyPr vert="horz" lIns="0" tIns="0" rIns="0" bIns="0" rtlCol="0" anchor="t">
            <a:noAutofit/>
          </a:bodyPr>
          <a:lstStyle>
            <a:lvl1pPr marL="0" algn="l" defTabSz="1219170" rtl="0" eaLnBrk="1" latinLnBrk="0" hangingPunct="1">
              <a:lnSpc>
                <a:spcPct val="80000"/>
              </a:lnSpc>
              <a:spcBef>
                <a:spcPct val="0"/>
              </a:spcBef>
              <a:buNone/>
              <a:defRPr lang="en-US" sz="5333" b="1" kern="0" spc="-267" baseline="0" dirty="0">
                <a:solidFill>
                  <a:schemeClr val="tx1"/>
                </a:solidFill>
                <a:latin typeface="+mj-lt"/>
                <a:ea typeface="Roboto Medium" panose="02000000000000000000" pitchFamily="2" charset="0"/>
                <a:cs typeface="Segoe UI" panose="020B0502040204020203" pitchFamily="34" charset="0"/>
              </a:defRPr>
            </a:lvl1pPr>
          </a:lstStyle>
          <a:p>
            <a:r>
              <a:rPr lang="en-US" dirty="0"/>
              <a:t>Insert title here. In this</a:t>
            </a:r>
          </a:p>
        </p:txBody>
      </p:sp>
      <p:sp>
        <p:nvSpPr>
          <p:cNvPr id="3" name="Text Placeholder 2"/>
          <p:cNvSpPr>
            <a:spLocks noGrp="1"/>
          </p:cNvSpPr>
          <p:nvPr>
            <p:ph type="body" sz="quarter" idx="16" hasCustomPrompt="1"/>
          </p:nvPr>
        </p:nvSpPr>
        <p:spPr>
          <a:xfrm>
            <a:off x="614680" y="1995792"/>
            <a:ext cx="4876800" cy="895349"/>
          </a:xfrm>
        </p:spPr>
        <p:txBody>
          <a:bodyPr anchor="t"/>
          <a:lstStyle>
            <a:lvl1pPr marL="0" indent="0">
              <a:buNone/>
              <a:defRPr sz="1467">
                <a:solidFill>
                  <a:schemeClr val="accent5"/>
                </a:solidFill>
              </a:defRPr>
            </a:lvl1pPr>
            <a:lvl2pPr>
              <a:defRPr sz="1600"/>
            </a:lvl2pPr>
            <a:lvl3pPr>
              <a:defRPr sz="1600"/>
            </a:lvl3pPr>
            <a:lvl4pPr>
              <a:defRPr sz="1600"/>
            </a:lvl4pPr>
            <a:lvl5pPr>
              <a:defRPr sz="1600"/>
            </a:lvl5pPr>
          </a:lstStyle>
          <a:p>
            <a:pPr lvl="0"/>
            <a:r>
              <a:rPr lang="en-US" dirty="0"/>
              <a:t>Enter text here</a:t>
            </a:r>
            <a:endParaRPr lang="en-GB" dirty="0"/>
          </a:p>
        </p:txBody>
      </p:sp>
      <p:sp>
        <p:nvSpPr>
          <p:cNvPr id="26" name="Text Placeholder 3"/>
          <p:cNvSpPr>
            <a:spLocks noGrp="1"/>
          </p:cNvSpPr>
          <p:nvPr>
            <p:ph type="body" sz="quarter" idx="17" hasCustomPrompt="1"/>
          </p:nvPr>
        </p:nvSpPr>
        <p:spPr>
          <a:xfrm>
            <a:off x="622301" y="5929647"/>
            <a:ext cx="2430780" cy="240845"/>
          </a:xfrm>
        </p:spPr>
        <p:txBody>
          <a:bodyPr tIns="0" bIns="0" anchor="b"/>
          <a:lstStyle>
            <a:lvl1pPr marL="0" indent="0">
              <a:buNone/>
              <a:defRPr sz="800">
                <a:solidFill>
                  <a:schemeClr val="accent4"/>
                </a:solidFill>
              </a:defRPr>
            </a:lvl1pPr>
          </a:lstStyle>
          <a:p>
            <a:pPr lvl="0"/>
            <a:r>
              <a:rPr lang="en-US" dirty="0"/>
              <a:t>Optional small text </a:t>
            </a:r>
            <a:endParaRPr lang="en-GB" dirty="0"/>
          </a:p>
        </p:txBody>
      </p:sp>
      <p:sp>
        <p:nvSpPr>
          <p:cNvPr id="16" name="Freeform 5"/>
          <p:cNvSpPr>
            <a:spLocks/>
          </p:cNvSpPr>
          <p:nvPr userDrawn="1"/>
        </p:nvSpPr>
        <p:spPr bwMode="auto">
          <a:xfrm>
            <a:off x="11006490" y="584200"/>
            <a:ext cx="575911" cy="559816"/>
          </a:xfrm>
          <a:custGeom>
            <a:avLst/>
            <a:gdLst>
              <a:gd name="T0" fmla="*/ 1672 w 1672"/>
              <a:gd name="T1" fmla="*/ 0 h 1534"/>
              <a:gd name="T2" fmla="*/ 0 w 1672"/>
              <a:gd name="T3" fmla="*/ 0 h 1534"/>
              <a:gd name="T4" fmla="*/ 0 w 1672"/>
              <a:gd name="T5" fmla="*/ 0 h 1534"/>
              <a:gd name="T6" fmla="*/ 2 w 1672"/>
              <a:gd name="T7" fmla="*/ 78 h 1534"/>
              <a:gd name="T8" fmla="*/ 8 w 1672"/>
              <a:gd name="T9" fmla="*/ 156 h 1534"/>
              <a:gd name="T10" fmla="*/ 20 w 1672"/>
              <a:gd name="T11" fmla="*/ 234 h 1534"/>
              <a:gd name="T12" fmla="*/ 34 w 1672"/>
              <a:gd name="T13" fmla="*/ 310 h 1534"/>
              <a:gd name="T14" fmla="*/ 52 w 1672"/>
              <a:gd name="T15" fmla="*/ 384 h 1534"/>
              <a:gd name="T16" fmla="*/ 76 w 1672"/>
              <a:gd name="T17" fmla="*/ 456 h 1534"/>
              <a:gd name="T18" fmla="*/ 102 w 1672"/>
              <a:gd name="T19" fmla="*/ 528 h 1534"/>
              <a:gd name="T20" fmla="*/ 132 w 1672"/>
              <a:gd name="T21" fmla="*/ 596 h 1534"/>
              <a:gd name="T22" fmla="*/ 164 w 1672"/>
              <a:gd name="T23" fmla="*/ 664 h 1534"/>
              <a:gd name="T24" fmla="*/ 202 w 1672"/>
              <a:gd name="T25" fmla="*/ 732 h 1534"/>
              <a:gd name="T26" fmla="*/ 242 w 1672"/>
              <a:gd name="T27" fmla="*/ 796 h 1534"/>
              <a:gd name="T28" fmla="*/ 286 w 1672"/>
              <a:gd name="T29" fmla="*/ 858 h 1534"/>
              <a:gd name="T30" fmla="*/ 332 w 1672"/>
              <a:gd name="T31" fmla="*/ 918 h 1534"/>
              <a:gd name="T32" fmla="*/ 382 w 1672"/>
              <a:gd name="T33" fmla="*/ 976 h 1534"/>
              <a:gd name="T34" fmla="*/ 434 w 1672"/>
              <a:gd name="T35" fmla="*/ 1032 h 1534"/>
              <a:gd name="T36" fmla="*/ 490 w 1672"/>
              <a:gd name="T37" fmla="*/ 1084 h 1534"/>
              <a:gd name="T38" fmla="*/ 548 w 1672"/>
              <a:gd name="T39" fmla="*/ 1136 h 1534"/>
              <a:gd name="T40" fmla="*/ 608 w 1672"/>
              <a:gd name="T41" fmla="*/ 1184 h 1534"/>
              <a:gd name="T42" fmla="*/ 672 w 1672"/>
              <a:gd name="T43" fmla="*/ 1230 h 1534"/>
              <a:gd name="T44" fmla="*/ 738 w 1672"/>
              <a:gd name="T45" fmla="*/ 1272 h 1534"/>
              <a:gd name="T46" fmla="*/ 804 w 1672"/>
              <a:gd name="T47" fmla="*/ 1312 h 1534"/>
              <a:gd name="T48" fmla="*/ 874 w 1672"/>
              <a:gd name="T49" fmla="*/ 1348 h 1534"/>
              <a:gd name="T50" fmla="*/ 946 w 1672"/>
              <a:gd name="T51" fmla="*/ 1382 h 1534"/>
              <a:gd name="T52" fmla="*/ 1022 w 1672"/>
              <a:gd name="T53" fmla="*/ 1414 h 1534"/>
              <a:gd name="T54" fmla="*/ 1096 w 1672"/>
              <a:gd name="T55" fmla="*/ 1440 h 1534"/>
              <a:gd name="T56" fmla="*/ 1174 w 1672"/>
              <a:gd name="T57" fmla="*/ 1464 h 1534"/>
              <a:gd name="T58" fmla="*/ 1254 w 1672"/>
              <a:gd name="T59" fmla="*/ 1486 h 1534"/>
              <a:gd name="T60" fmla="*/ 1334 w 1672"/>
              <a:gd name="T61" fmla="*/ 1502 h 1534"/>
              <a:gd name="T62" fmla="*/ 1418 w 1672"/>
              <a:gd name="T63" fmla="*/ 1516 h 1534"/>
              <a:gd name="T64" fmla="*/ 1500 w 1672"/>
              <a:gd name="T65" fmla="*/ 1526 h 1534"/>
              <a:gd name="T66" fmla="*/ 1586 w 1672"/>
              <a:gd name="T67" fmla="*/ 1532 h 1534"/>
              <a:gd name="T68" fmla="*/ 1672 w 1672"/>
              <a:gd name="T69" fmla="*/ 1534 h 1534"/>
              <a:gd name="T70" fmla="*/ 1672 w 1672"/>
              <a:gd name="T71" fmla="*/ 0 h 1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72" h="1534">
                <a:moveTo>
                  <a:pt x="1672" y="0"/>
                </a:moveTo>
                <a:lnTo>
                  <a:pt x="0" y="0"/>
                </a:lnTo>
                <a:lnTo>
                  <a:pt x="0" y="0"/>
                </a:lnTo>
                <a:lnTo>
                  <a:pt x="2" y="78"/>
                </a:lnTo>
                <a:lnTo>
                  <a:pt x="8" y="156"/>
                </a:lnTo>
                <a:lnTo>
                  <a:pt x="20" y="234"/>
                </a:lnTo>
                <a:lnTo>
                  <a:pt x="34" y="310"/>
                </a:lnTo>
                <a:lnTo>
                  <a:pt x="52" y="384"/>
                </a:lnTo>
                <a:lnTo>
                  <a:pt x="76" y="456"/>
                </a:lnTo>
                <a:lnTo>
                  <a:pt x="102" y="528"/>
                </a:lnTo>
                <a:lnTo>
                  <a:pt x="132" y="596"/>
                </a:lnTo>
                <a:lnTo>
                  <a:pt x="164" y="664"/>
                </a:lnTo>
                <a:lnTo>
                  <a:pt x="202" y="732"/>
                </a:lnTo>
                <a:lnTo>
                  <a:pt x="242" y="796"/>
                </a:lnTo>
                <a:lnTo>
                  <a:pt x="286" y="858"/>
                </a:lnTo>
                <a:lnTo>
                  <a:pt x="332" y="918"/>
                </a:lnTo>
                <a:lnTo>
                  <a:pt x="382" y="976"/>
                </a:lnTo>
                <a:lnTo>
                  <a:pt x="434" y="1032"/>
                </a:lnTo>
                <a:lnTo>
                  <a:pt x="490" y="1084"/>
                </a:lnTo>
                <a:lnTo>
                  <a:pt x="548" y="1136"/>
                </a:lnTo>
                <a:lnTo>
                  <a:pt x="608" y="1184"/>
                </a:lnTo>
                <a:lnTo>
                  <a:pt x="672" y="1230"/>
                </a:lnTo>
                <a:lnTo>
                  <a:pt x="738" y="1272"/>
                </a:lnTo>
                <a:lnTo>
                  <a:pt x="804" y="1312"/>
                </a:lnTo>
                <a:lnTo>
                  <a:pt x="874" y="1348"/>
                </a:lnTo>
                <a:lnTo>
                  <a:pt x="946" y="1382"/>
                </a:lnTo>
                <a:lnTo>
                  <a:pt x="1022" y="1414"/>
                </a:lnTo>
                <a:lnTo>
                  <a:pt x="1096" y="1440"/>
                </a:lnTo>
                <a:lnTo>
                  <a:pt x="1174" y="1464"/>
                </a:lnTo>
                <a:lnTo>
                  <a:pt x="1254" y="1486"/>
                </a:lnTo>
                <a:lnTo>
                  <a:pt x="1334" y="1502"/>
                </a:lnTo>
                <a:lnTo>
                  <a:pt x="1418" y="1516"/>
                </a:lnTo>
                <a:lnTo>
                  <a:pt x="1500" y="1526"/>
                </a:lnTo>
                <a:lnTo>
                  <a:pt x="1586" y="1532"/>
                </a:lnTo>
                <a:lnTo>
                  <a:pt x="1672" y="1534"/>
                </a:lnTo>
                <a:lnTo>
                  <a:pt x="1672" y="0"/>
                </a:lnTo>
                <a:close/>
              </a:path>
            </a:pathLst>
          </a:custGeom>
          <a:solidFill>
            <a:schemeClr val="accent2"/>
          </a:solidFill>
          <a:ln>
            <a:noFill/>
          </a:ln>
        </p:spPr>
        <p:txBody>
          <a:bodyPr vert="horz" wrap="square" lIns="121920" tIns="60960" rIns="121920" bIns="60960" numCol="1" anchor="t" anchorCtr="0" compatLnSpc="1">
            <a:prstTxWarp prst="textNoShape">
              <a:avLst/>
            </a:prstTxWarp>
          </a:bodyPr>
          <a:lstStyle/>
          <a:p>
            <a:endParaRPr lang="en-US" sz="2400"/>
          </a:p>
        </p:txBody>
      </p:sp>
      <p:pic>
        <p:nvPicPr>
          <p:cNvPr id="8" name="Picture 7"/>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626257" y="5931038"/>
            <a:ext cx="948887" cy="246711"/>
          </a:xfrm>
          <a:prstGeom prst="rect">
            <a:avLst/>
          </a:prstGeom>
        </p:spPr>
      </p:pic>
    </p:spTree>
    <p:extLst>
      <p:ext uri="{BB962C8B-B14F-4D97-AF65-F5344CB8AC3E}">
        <p14:creationId xmlns:p14="http://schemas.microsoft.com/office/powerpoint/2010/main" val="2422274475"/>
      </p:ext>
    </p:extLst>
  </p:cSld>
  <p:clrMapOvr>
    <a:overrideClrMapping bg1="lt1" tx1="dk1" bg2="lt2" tx2="dk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lide_gray">
    <p:bg>
      <p:bgPr>
        <a:solidFill>
          <a:schemeClr val="bg2"/>
        </a:solidFill>
        <a:effectLst/>
      </p:bgPr>
    </p:bg>
    <p:spTree>
      <p:nvGrpSpPr>
        <p:cNvPr id="1" name=""/>
        <p:cNvGrpSpPr/>
        <p:nvPr/>
      </p:nvGrpSpPr>
      <p:grpSpPr>
        <a:xfrm>
          <a:off x="0" y="0"/>
          <a:ext cx="0" cy="0"/>
          <a:chOff x="0" y="0"/>
          <a:chExt cx="0" cy="0"/>
        </a:xfrm>
      </p:grpSpPr>
      <p:sp>
        <p:nvSpPr>
          <p:cNvPr id="2" name="Rectangle 1"/>
          <p:cNvSpPr/>
          <p:nvPr userDrawn="1"/>
        </p:nvSpPr>
        <p:spPr>
          <a:xfrm>
            <a:off x="11156951" y="5778500"/>
            <a:ext cx="673100" cy="6604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21920" tIns="121920" rIns="121920" bIns="121920" rtlCol="0" anchor="ctr" anchorCtr="0"/>
          <a:lstStyle/>
          <a:p>
            <a:pPr algn="ctr"/>
            <a:endParaRPr lang="en-GB" sz="1867" dirty="0">
              <a:solidFill>
                <a:schemeClr val="bg1"/>
              </a:solidFill>
              <a:ea typeface="Segoe UI Black" panose="020B0A02040204020203" pitchFamily="34" charset="0"/>
              <a:cs typeface="Segoe UI Black" panose="020B0A02040204020203" pitchFamily="34" charset="0"/>
            </a:endParaRPr>
          </a:p>
        </p:txBody>
      </p:sp>
      <p:sp>
        <p:nvSpPr>
          <p:cNvPr id="11" name="Title Placeholder 1"/>
          <p:cNvSpPr>
            <a:spLocks noGrp="1"/>
          </p:cNvSpPr>
          <p:nvPr>
            <p:ph type="title" hasCustomPrompt="1"/>
          </p:nvPr>
        </p:nvSpPr>
        <p:spPr>
          <a:xfrm>
            <a:off x="610556" y="584200"/>
            <a:ext cx="4875845" cy="1185333"/>
          </a:xfrm>
          <a:prstGeom prst="rect">
            <a:avLst/>
          </a:prstGeom>
        </p:spPr>
        <p:txBody>
          <a:bodyPr vert="horz" lIns="0" tIns="0" rIns="0" bIns="0" rtlCol="0" anchor="t">
            <a:noAutofit/>
          </a:bodyPr>
          <a:lstStyle>
            <a:lvl1pPr marL="0" algn="l" defTabSz="1219170" rtl="0" eaLnBrk="1" latinLnBrk="0" hangingPunct="1">
              <a:lnSpc>
                <a:spcPct val="80000"/>
              </a:lnSpc>
              <a:spcBef>
                <a:spcPct val="0"/>
              </a:spcBef>
              <a:buNone/>
              <a:defRPr lang="en-US" sz="5333" b="1" kern="0" spc="-267" baseline="0" dirty="0">
                <a:solidFill>
                  <a:schemeClr val="tx1"/>
                </a:solidFill>
                <a:latin typeface="+mj-lt"/>
                <a:ea typeface="Roboto Medium" panose="02000000000000000000" pitchFamily="2" charset="0"/>
                <a:cs typeface="Segoe UI" panose="020B0502040204020203" pitchFamily="34" charset="0"/>
              </a:defRPr>
            </a:lvl1pPr>
          </a:lstStyle>
          <a:p>
            <a:r>
              <a:rPr lang="en-US" dirty="0"/>
              <a:t>Insert title here. In this</a:t>
            </a:r>
          </a:p>
        </p:txBody>
      </p:sp>
      <p:sp>
        <p:nvSpPr>
          <p:cNvPr id="3" name="Text Placeholder 2"/>
          <p:cNvSpPr>
            <a:spLocks noGrp="1"/>
          </p:cNvSpPr>
          <p:nvPr>
            <p:ph type="body" sz="quarter" idx="16" hasCustomPrompt="1"/>
          </p:nvPr>
        </p:nvSpPr>
        <p:spPr>
          <a:xfrm>
            <a:off x="614680" y="1995792"/>
            <a:ext cx="4876800" cy="895349"/>
          </a:xfrm>
        </p:spPr>
        <p:txBody>
          <a:bodyPr anchor="t"/>
          <a:lstStyle>
            <a:lvl1pPr marL="0" indent="0">
              <a:buNone/>
              <a:defRPr sz="1467">
                <a:solidFill>
                  <a:schemeClr val="accent4"/>
                </a:solidFill>
              </a:defRPr>
            </a:lvl1pPr>
            <a:lvl2pPr>
              <a:defRPr sz="1600"/>
            </a:lvl2pPr>
            <a:lvl3pPr>
              <a:defRPr sz="1600"/>
            </a:lvl3pPr>
            <a:lvl4pPr>
              <a:defRPr sz="1600"/>
            </a:lvl4pPr>
            <a:lvl5pPr>
              <a:defRPr sz="1600"/>
            </a:lvl5pPr>
          </a:lstStyle>
          <a:p>
            <a:pPr lvl="0"/>
            <a:r>
              <a:rPr lang="en-US" dirty="0"/>
              <a:t>Enter text here</a:t>
            </a:r>
            <a:endParaRPr lang="en-GB" dirty="0"/>
          </a:p>
        </p:txBody>
      </p:sp>
      <p:sp>
        <p:nvSpPr>
          <p:cNvPr id="26" name="Text Placeholder 3"/>
          <p:cNvSpPr>
            <a:spLocks noGrp="1"/>
          </p:cNvSpPr>
          <p:nvPr>
            <p:ph type="body" sz="quarter" idx="17" hasCustomPrompt="1"/>
          </p:nvPr>
        </p:nvSpPr>
        <p:spPr>
          <a:xfrm>
            <a:off x="622301" y="5929647"/>
            <a:ext cx="2430780" cy="240845"/>
          </a:xfrm>
        </p:spPr>
        <p:txBody>
          <a:bodyPr tIns="0" bIns="0" anchor="b"/>
          <a:lstStyle>
            <a:lvl1pPr marL="0" indent="0">
              <a:buNone/>
              <a:defRPr sz="800">
                <a:solidFill>
                  <a:schemeClr val="accent4"/>
                </a:solidFill>
              </a:defRPr>
            </a:lvl1pPr>
          </a:lstStyle>
          <a:p>
            <a:pPr lvl="0"/>
            <a:r>
              <a:rPr lang="en-US" dirty="0"/>
              <a:t>Optional small text </a:t>
            </a:r>
            <a:endParaRPr lang="en-GB" dirty="0"/>
          </a:p>
        </p:txBody>
      </p:sp>
      <p:sp>
        <p:nvSpPr>
          <p:cNvPr id="16" name="Freeform 5"/>
          <p:cNvSpPr>
            <a:spLocks/>
          </p:cNvSpPr>
          <p:nvPr userDrawn="1"/>
        </p:nvSpPr>
        <p:spPr bwMode="auto">
          <a:xfrm>
            <a:off x="11006490" y="584200"/>
            <a:ext cx="575911" cy="559816"/>
          </a:xfrm>
          <a:custGeom>
            <a:avLst/>
            <a:gdLst>
              <a:gd name="T0" fmla="*/ 1672 w 1672"/>
              <a:gd name="T1" fmla="*/ 0 h 1534"/>
              <a:gd name="T2" fmla="*/ 0 w 1672"/>
              <a:gd name="T3" fmla="*/ 0 h 1534"/>
              <a:gd name="T4" fmla="*/ 0 w 1672"/>
              <a:gd name="T5" fmla="*/ 0 h 1534"/>
              <a:gd name="T6" fmla="*/ 2 w 1672"/>
              <a:gd name="T7" fmla="*/ 78 h 1534"/>
              <a:gd name="T8" fmla="*/ 8 w 1672"/>
              <a:gd name="T9" fmla="*/ 156 h 1534"/>
              <a:gd name="T10" fmla="*/ 20 w 1672"/>
              <a:gd name="T11" fmla="*/ 234 h 1534"/>
              <a:gd name="T12" fmla="*/ 34 w 1672"/>
              <a:gd name="T13" fmla="*/ 310 h 1534"/>
              <a:gd name="T14" fmla="*/ 52 w 1672"/>
              <a:gd name="T15" fmla="*/ 384 h 1534"/>
              <a:gd name="T16" fmla="*/ 76 w 1672"/>
              <a:gd name="T17" fmla="*/ 456 h 1534"/>
              <a:gd name="T18" fmla="*/ 102 w 1672"/>
              <a:gd name="T19" fmla="*/ 528 h 1534"/>
              <a:gd name="T20" fmla="*/ 132 w 1672"/>
              <a:gd name="T21" fmla="*/ 596 h 1534"/>
              <a:gd name="T22" fmla="*/ 164 w 1672"/>
              <a:gd name="T23" fmla="*/ 664 h 1534"/>
              <a:gd name="T24" fmla="*/ 202 w 1672"/>
              <a:gd name="T25" fmla="*/ 732 h 1534"/>
              <a:gd name="T26" fmla="*/ 242 w 1672"/>
              <a:gd name="T27" fmla="*/ 796 h 1534"/>
              <a:gd name="T28" fmla="*/ 286 w 1672"/>
              <a:gd name="T29" fmla="*/ 858 h 1534"/>
              <a:gd name="T30" fmla="*/ 332 w 1672"/>
              <a:gd name="T31" fmla="*/ 918 h 1534"/>
              <a:gd name="T32" fmla="*/ 382 w 1672"/>
              <a:gd name="T33" fmla="*/ 976 h 1534"/>
              <a:gd name="T34" fmla="*/ 434 w 1672"/>
              <a:gd name="T35" fmla="*/ 1032 h 1534"/>
              <a:gd name="T36" fmla="*/ 490 w 1672"/>
              <a:gd name="T37" fmla="*/ 1084 h 1534"/>
              <a:gd name="T38" fmla="*/ 548 w 1672"/>
              <a:gd name="T39" fmla="*/ 1136 h 1534"/>
              <a:gd name="T40" fmla="*/ 608 w 1672"/>
              <a:gd name="T41" fmla="*/ 1184 h 1534"/>
              <a:gd name="T42" fmla="*/ 672 w 1672"/>
              <a:gd name="T43" fmla="*/ 1230 h 1534"/>
              <a:gd name="T44" fmla="*/ 738 w 1672"/>
              <a:gd name="T45" fmla="*/ 1272 h 1534"/>
              <a:gd name="T46" fmla="*/ 804 w 1672"/>
              <a:gd name="T47" fmla="*/ 1312 h 1534"/>
              <a:gd name="T48" fmla="*/ 874 w 1672"/>
              <a:gd name="T49" fmla="*/ 1348 h 1534"/>
              <a:gd name="T50" fmla="*/ 946 w 1672"/>
              <a:gd name="T51" fmla="*/ 1382 h 1534"/>
              <a:gd name="T52" fmla="*/ 1022 w 1672"/>
              <a:gd name="T53" fmla="*/ 1414 h 1534"/>
              <a:gd name="T54" fmla="*/ 1096 w 1672"/>
              <a:gd name="T55" fmla="*/ 1440 h 1534"/>
              <a:gd name="T56" fmla="*/ 1174 w 1672"/>
              <a:gd name="T57" fmla="*/ 1464 h 1534"/>
              <a:gd name="T58" fmla="*/ 1254 w 1672"/>
              <a:gd name="T59" fmla="*/ 1486 h 1534"/>
              <a:gd name="T60" fmla="*/ 1334 w 1672"/>
              <a:gd name="T61" fmla="*/ 1502 h 1534"/>
              <a:gd name="T62" fmla="*/ 1418 w 1672"/>
              <a:gd name="T63" fmla="*/ 1516 h 1534"/>
              <a:gd name="T64" fmla="*/ 1500 w 1672"/>
              <a:gd name="T65" fmla="*/ 1526 h 1534"/>
              <a:gd name="T66" fmla="*/ 1586 w 1672"/>
              <a:gd name="T67" fmla="*/ 1532 h 1534"/>
              <a:gd name="T68" fmla="*/ 1672 w 1672"/>
              <a:gd name="T69" fmla="*/ 1534 h 1534"/>
              <a:gd name="T70" fmla="*/ 1672 w 1672"/>
              <a:gd name="T71" fmla="*/ 0 h 1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72" h="1534">
                <a:moveTo>
                  <a:pt x="1672" y="0"/>
                </a:moveTo>
                <a:lnTo>
                  <a:pt x="0" y="0"/>
                </a:lnTo>
                <a:lnTo>
                  <a:pt x="0" y="0"/>
                </a:lnTo>
                <a:lnTo>
                  <a:pt x="2" y="78"/>
                </a:lnTo>
                <a:lnTo>
                  <a:pt x="8" y="156"/>
                </a:lnTo>
                <a:lnTo>
                  <a:pt x="20" y="234"/>
                </a:lnTo>
                <a:lnTo>
                  <a:pt x="34" y="310"/>
                </a:lnTo>
                <a:lnTo>
                  <a:pt x="52" y="384"/>
                </a:lnTo>
                <a:lnTo>
                  <a:pt x="76" y="456"/>
                </a:lnTo>
                <a:lnTo>
                  <a:pt x="102" y="528"/>
                </a:lnTo>
                <a:lnTo>
                  <a:pt x="132" y="596"/>
                </a:lnTo>
                <a:lnTo>
                  <a:pt x="164" y="664"/>
                </a:lnTo>
                <a:lnTo>
                  <a:pt x="202" y="732"/>
                </a:lnTo>
                <a:lnTo>
                  <a:pt x="242" y="796"/>
                </a:lnTo>
                <a:lnTo>
                  <a:pt x="286" y="858"/>
                </a:lnTo>
                <a:lnTo>
                  <a:pt x="332" y="918"/>
                </a:lnTo>
                <a:lnTo>
                  <a:pt x="382" y="976"/>
                </a:lnTo>
                <a:lnTo>
                  <a:pt x="434" y="1032"/>
                </a:lnTo>
                <a:lnTo>
                  <a:pt x="490" y="1084"/>
                </a:lnTo>
                <a:lnTo>
                  <a:pt x="548" y="1136"/>
                </a:lnTo>
                <a:lnTo>
                  <a:pt x="608" y="1184"/>
                </a:lnTo>
                <a:lnTo>
                  <a:pt x="672" y="1230"/>
                </a:lnTo>
                <a:lnTo>
                  <a:pt x="738" y="1272"/>
                </a:lnTo>
                <a:lnTo>
                  <a:pt x="804" y="1312"/>
                </a:lnTo>
                <a:lnTo>
                  <a:pt x="874" y="1348"/>
                </a:lnTo>
                <a:lnTo>
                  <a:pt x="946" y="1382"/>
                </a:lnTo>
                <a:lnTo>
                  <a:pt x="1022" y="1414"/>
                </a:lnTo>
                <a:lnTo>
                  <a:pt x="1096" y="1440"/>
                </a:lnTo>
                <a:lnTo>
                  <a:pt x="1174" y="1464"/>
                </a:lnTo>
                <a:lnTo>
                  <a:pt x="1254" y="1486"/>
                </a:lnTo>
                <a:lnTo>
                  <a:pt x="1334" y="1502"/>
                </a:lnTo>
                <a:lnTo>
                  <a:pt x="1418" y="1516"/>
                </a:lnTo>
                <a:lnTo>
                  <a:pt x="1500" y="1526"/>
                </a:lnTo>
                <a:lnTo>
                  <a:pt x="1586" y="1532"/>
                </a:lnTo>
                <a:lnTo>
                  <a:pt x="1672" y="1534"/>
                </a:lnTo>
                <a:lnTo>
                  <a:pt x="1672" y="0"/>
                </a:lnTo>
                <a:close/>
              </a:path>
            </a:pathLst>
          </a:custGeom>
          <a:solidFill>
            <a:schemeClr val="accent2"/>
          </a:solidFill>
          <a:ln>
            <a:noFill/>
          </a:ln>
        </p:spPr>
        <p:txBody>
          <a:bodyPr vert="horz" wrap="square" lIns="121920" tIns="60960" rIns="121920" bIns="60960" numCol="1" anchor="t" anchorCtr="0" compatLnSpc="1">
            <a:prstTxWarp prst="textNoShape">
              <a:avLst/>
            </a:prstTxWarp>
          </a:bodyPr>
          <a:lstStyle/>
          <a:p>
            <a:endParaRPr lang="en-US" sz="2400"/>
          </a:p>
        </p:txBody>
      </p:sp>
      <p:pic>
        <p:nvPicPr>
          <p:cNvPr id="8" name="Picture 7"/>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626257" y="5931038"/>
            <a:ext cx="948887" cy="246711"/>
          </a:xfrm>
          <a:prstGeom prst="rect">
            <a:avLst/>
          </a:prstGeom>
        </p:spPr>
      </p:pic>
    </p:spTree>
    <p:extLst>
      <p:ext uri="{BB962C8B-B14F-4D97-AF65-F5344CB8AC3E}">
        <p14:creationId xmlns:p14="http://schemas.microsoft.com/office/powerpoint/2010/main" val="9441468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47F18-CD0A-45DF-0F93-78BCFA77DB7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EB99759-A6D7-758A-4587-E4FC324C788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2E719D-1764-6353-3C7F-581899251924}"/>
              </a:ext>
            </a:extLst>
          </p:cNvPr>
          <p:cNvSpPr>
            <a:spLocks noGrp="1"/>
          </p:cNvSpPr>
          <p:nvPr>
            <p:ph type="dt" sz="half" idx="10"/>
          </p:nvPr>
        </p:nvSpPr>
        <p:spPr/>
        <p:txBody>
          <a:bodyPr/>
          <a:lstStyle/>
          <a:p>
            <a:fld id="{3A03D578-D12A-1444-B52A-F5E26F9AD591}" type="datetimeFigureOut">
              <a:rPr lang="en-US" smtClean="0"/>
              <a:t>10/21/24</a:t>
            </a:fld>
            <a:endParaRPr lang="en-US"/>
          </a:p>
        </p:txBody>
      </p:sp>
      <p:sp>
        <p:nvSpPr>
          <p:cNvPr id="5" name="Footer Placeholder 4">
            <a:extLst>
              <a:ext uri="{FF2B5EF4-FFF2-40B4-BE49-F238E27FC236}">
                <a16:creationId xmlns:a16="http://schemas.microsoft.com/office/drawing/2014/main" id="{55FD3841-60C0-381F-F938-0F6FCBA0CD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5E11BB-0057-E3E7-448A-F56CA6731FB8}"/>
              </a:ext>
            </a:extLst>
          </p:cNvPr>
          <p:cNvSpPr>
            <a:spLocks noGrp="1"/>
          </p:cNvSpPr>
          <p:nvPr>
            <p:ph type="sldNum" sz="quarter" idx="12"/>
          </p:nvPr>
        </p:nvSpPr>
        <p:spPr/>
        <p:txBody>
          <a:bodyPr/>
          <a:lstStyle/>
          <a:p>
            <a:fld id="{80830D35-970D-3D44-9EA7-D4745C8647D3}" type="slidenum">
              <a:rPr lang="en-US" smtClean="0"/>
              <a:t>‹#›</a:t>
            </a:fld>
            <a:endParaRPr lang="en-US"/>
          </a:p>
        </p:txBody>
      </p:sp>
    </p:spTree>
    <p:extLst>
      <p:ext uri="{BB962C8B-B14F-4D97-AF65-F5344CB8AC3E}">
        <p14:creationId xmlns:p14="http://schemas.microsoft.com/office/powerpoint/2010/main" val="28215002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_dark">
    <p:bg>
      <p:bgPr>
        <a:solidFill>
          <a:schemeClr val="tx1"/>
        </a:solidFill>
        <a:effectLst/>
      </p:bgPr>
    </p:bg>
    <p:spTree>
      <p:nvGrpSpPr>
        <p:cNvPr id="1" name=""/>
        <p:cNvGrpSpPr/>
        <p:nvPr/>
      </p:nvGrpSpPr>
      <p:grpSpPr>
        <a:xfrm>
          <a:off x="0" y="0"/>
          <a:ext cx="0" cy="0"/>
          <a:chOff x="0" y="0"/>
          <a:chExt cx="0" cy="0"/>
        </a:xfrm>
      </p:grpSpPr>
      <p:sp>
        <p:nvSpPr>
          <p:cNvPr id="2" name="Rectangle 1"/>
          <p:cNvSpPr/>
          <p:nvPr userDrawn="1"/>
        </p:nvSpPr>
        <p:spPr>
          <a:xfrm>
            <a:off x="11298400" y="5778501"/>
            <a:ext cx="353851" cy="5207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121920" tIns="121920" rIns="121920" bIns="121920" rtlCol="0" anchor="ctr" anchorCtr="0"/>
          <a:lstStyle/>
          <a:p>
            <a:pPr algn="ctr"/>
            <a:endParaRPr lang="en-GB" sz="1867" dirty="0">
              <a:solidFill>
                <a:schemeClr val="bg1"/>
              </a:solidFill>
              <a:ea typeface="Segoe UI Black" panose="020B0A02040204020203" pitchFamily="34" charset="0"/>
              <a:cs typeface="Segoe UI Black" panose="020B0A02040204020203" pitchFamily="34" charset="0"/>
            </a:endParaRPr>
          </a:p>
        </p:txBody>
      </p:sp>
      <p:sp>
        <p:nvSpPr>
          <p:cNvPr id="26" name="Text Placeholder 3"/>
          <p:cNvSpPr>
            <a:spLocks noGrp="1"/>
          </p:cNvSpPr>
          <p:nvPr>
            <p:ph type="body" sz="quarter" idx="17" hasCustomPrompt="1"/>
          </p:nvPr>
        </p:nvSpPr>
        <p:spPr>
          <a:xfrm>
            <a:off x="622301" y="5929647"/>
            <a:ext cx="2430780" cy="240845"/>
          </a:xfrm>
        </p:spPr>
        <p:txBody>
          <a:bodyPr tIns="0" bIns="0" anchor="b"/>
          <a:lstStyle>
            <a:lvl1pPr marL="0" indent="0">
              <a:buNone/>
              <a:defRPr sz="800">
                <a:solidFill>
                  <a:schemeClr val="accent6"/>
                </a:solidFill>
              </a:defRPr>
            </a:lvl1pPr>
          </a:lstStyle>
          <a:p>
            <a:pPr lvl="0"/>
            <a:r>
              <a:rPr lang="en-US" dirty="0"/>
              <a:t>Optional small text </a:t>
            </a:r>
            <a:endParaRPr lang="en-GB" dirty="0"/>
          </a:p>
        </p:txBody>
      </p:sp>
      <p:sp>
        <p:nvSpPr>
          <p:cNvPr id="13" name="Title Placeholder 1"/>
          <p:cNvSpPr>
            <a:spLocks noGrp="1"/>
          </p:cNvSpPr>
          <p:nvPr>
            <p:ph type="title" hasCustomPrompt="1"/>
          </p:nvPr>
        </p:nvSpPr>
        <p:spPr>
          <a:xfrm>
            <a:off x="610556" y="584200"/>
            <a:ext cx="4875845" cy="1185333"/>
          </a:xfrm>
          <a:prstGeom prst="rect">
            <a:avLst/>
          </a:prstGeom>
        </p:spPr>
        <p:txBody>
          <a:bodyPr vert="horz" lIns="0" tIns="0" rIns="0" bIns="0" rtlCol="0" anchor="t">
            <a:noAutofit/>
          </a:bodyPr>
          <a:lstStyle>
            <a:lvl1pPr marL="0" algn="l" defTabSz="1219170" rtl="0" eaLnBrk="1" latinLnBrk="0" hangingPunct="1">
              <a:lnSpc>
                <a:spcPct val="80000"/>
              </a:lnSpc>
              <a:spcBef>
                <a:spcPct val="0"/>
              </a:spcBef>
              <a:buNone/>
              <a:defRPr lang="en-US" sz="5333" b="1" kern="0" spc="-267" baseline="0" dirty="0">
                <a:solidFill>
                  <a:schemeClr val="bg1"/>
                </a:solidFill>
                <a:latin typeface="+mj-lt"/>
                <a:ea typeface="Roboto Medium" panose="02000000000000000000" pitchFamily="2" charset="0"/>
                <a:cs typeface="Segoe UI" panose="020B0502040204020203" pitchFamily="34" charset="0"/>
              </a:defRPr>
            </a:lvl1pPr>
          </a:lstStyle>
          <a:p>
            <a:r>
              <a:rPr lang="en-US" dirty="0"/>
              <a:t>Insert title here. </a:t>
            </a:r>
          </a:p>
        </p:txBody>
      </p:sp>
      <p:sp>
        <p:nvSpPr>
          <p:cNvPr id="15" name="Text Placeholder 2"/>
          <p:cNvSpPr>
            <a:spLocks noGrp="1"/>
          </p:cNvSpPr>
          <p:nvPr>
            <p:ph type="body" sz="quarter" idx="16" hasCustomPrompt="1"/>
          </p:nvPr>
        </p:nvSpPr>
        <p:spPr>
          <a:xfrm>
            <a:off x="614680" y="1995792"/>
            <a:ext cx="4876800" cy="895349"/>
          </a:xfrm>
        </p:spPr>
        <p:txBody>
          <a:bodyPr anchor="t"/>
          <a:lstStyle>
            <a:lvl1pPr marL="0" indent="0">
              <a:buNone/>
              <a:defRPr sz="1467">
                <a:solidFill>
                  <a:schemeClr val="accent6"/>
                </a:solidFill>
              </a:defRPr>
            </a:lvl1pPr>
            <a:lvl2pPr>
              <a:defRPr sz="1600"/>
            </a:lvl2pPr>
            <a:lvl3pPr>
              <a:defRPr sz="1600"/>
            </a:lvl3pPr>
            <a:lvl4pPr>
              <a:defRPr sz="1600"/>
            </a:lvl4pPr>
            <a:lvl5pPr>
              <a:defRPr sz="1600"/>
            </a:lvl5pPr>
          </a:lstStyle>
          <a:p>
            <a:pPr lvl="0"/>
            <a:r>
              <a:rPr lang="en-US" dirty="0"/>
              <a:t>Enter text here</a:t>
            </a:r>
            <a:endParaRPr lang="en-GB" dirty="0"/>
          </a:p>
        </p:txBody>
      </p:sp>
      <p:sp>
        <p:nvSpPr>
          <p:cNvPr id="14" name="Freeform 5"/>
          <p:cNvSpPr>
            <a:spLocks/>
          </p:cNvSpPr>
          <p:nvPr userDrawn="1"/>
        </p:nvSpPr>
        <p:spPr bwMode="auto">
          <a:xfrm>
            <a:off x="11006490" y="584200"/>
            <a:ext cx="575911" cy="559816"/>
          </a:xfrm>
          <a:custGeom>
            <a:avLst/>
            <a:gdLst>
              <a:gd name="T0" fmla="*/ 1672 w 1672"/>
              <a:gd name="T1" fmla="*/ 0 h 1534"/>
              <a:gd name="T2" fmla="*/ 0 w 1672"/>
              <a:gd name="T3" fmla="*/ 0 h 1534"/>
              <a:gd name="T4" fmla="*/ 0 w 1672"/>
              <a:gd name="T5" fmla="*/ 0 h 1534"/>
              <a:gd name="T6" fmla="*/ 2 w 1672"/>
              <a:gd name="T7" fmla="*/ 78 h 1534"/>
              <a:gd name="T8" fmla="*/ 8 w 1672"/>
              <a:gd name="T9" fmla="*/ 156 h 1534"/>
              <a:gd name="T10" fmla="*/ 20 w 1672"/>
              <a:gd name="T11" fmla="*/ 234 h 1534"/>
              <a:gd name="T12" fmla="*/ 34 w 1672"/>
              <a:gd name="T13" fmla="*/ 310 h 1534"/>
              <a:gd name="T14" fmla="*/ 52 w 1672"/>
              <a:gd name="T15" fmla="*/ 384 h 1534"/>
              <a:gd name="T16" fmla="*/ 76 w 1672"/>
              <a:gd name="T17" fmla="*/ 456 h 1534"/>
              <a:gd name="T18" fmla="*/ 102 w 1672"/>
              <a:gd name="T19" fmla="*/ 528 h 1534"/>
              <a:gd name="T20" fmla="*/ 132 w 1672"/>
              <a:gd name="T21" fmla="*/ 596 h 1534"/>
              <a:gd name="T22" fmla="*/ 164 w 1672"/>
              <a:gd name="T23" fmla="*/ 664 h 1534"/>
              <a:gd name="T24" fmla="*/ 202 w 1672"/>
              <a:gd name="T25" fmla="*/ 732 h 1534"/>
              <a:gd name="T26" fmla="*/ 242 w 1672"/>
              <a:gd name="T27" fmla="*/ 796 h 1534"/>
              <a:gd name="T28" fmla="*/ 286 w 1672"/>
              <a:gd name="T29" fmla="*/ 858 h 1534"/>
              <a:gd name="T30" fmla="*/ 332 w 1672"/>
              <a:gd name="T31" fmla="*/ 918 h 1534"/>
              <a:gd name="T32" fmla="*/ 382 w 1672"/>
              <a:gd name="T33" fmla="*/ 976 h 1534"/>
              <a:gd name="T34" fmla="*/ 434 w 1672"/>
              <a:gd name="T35" fmla="*/ 1032 h 1534"/>
              <a:gd name="T36" fmla="*/ 490 w 1672"/>
              <a:gd name="T37" fmla="*/ 1084 h 1534"/>
              <a:gd name="T38" fmla="*/ 548 w 1672"/>
              <a:gd name="T39" fmla="*/ 1136 h 1534"/>
              <a:gd name="T40" fmla="*/ 608 w 1672"/>
              <a:gd name="T41" fmla="*/ 1184 h 1534"/>
              <a:gd name="T42" fmla="*/ 672 w 1672"/>
              <a:gd name="T43" fmla="*/ 1230 h 1534"/>
              <a:gd name="T44" fmla="*/ 738 w 1672"/>
              <a:gd name="T45" fmla="*/ 1272 h 1534"/>
              <a:gd name="T46" fmla="*/ 804 w 1672"/>
              <a:gd name="T47" fmla="*/ 1312 h 1534"/>
              <a:gd name="T48" fmla="*/ 874 w 1672"/>
              <a:gd name="T49" fmla="*/ 1348 h 1534"/>
              <a:gd name="T50" fmla="*/ 946 w 1672"/>
              <a:gd name="T51" fmla="*/ 1382 h 1534"/>
              <a:gd name="T52" fmla="*/ 1022 w 1672"/>
              <a:gd name="T53" fmla="*/ 1414 h 1534"/>
              <a:gd name="T54" fmla="*/ 1096 w 1672"/>
              <a:gd name="T55" fmla="*/ 1440 h 1534"/>
              <a:gd name="T56" fmla="*/ 1174 w 1672"/>
              <a:gd name="T57" fmla="*/ 1464 h 1534"/>
              <a:gd name="T58" fmla="*/ 1254 w 1672"/>
              <a:gd name="T59" fmla="*/ 1486 h 1534"/>
              <a:gd name="T60" fmla="*/ 1334 w 1672"/>
              <a:gd name="T61" fmla="*/ 1502 h 1534"/>
              <a:gd name="T62" fmla="*/ 1418 w 1672"/>
              <a:gd name="T63" fmla="*/ 1516 h 1534"/>
              <a:gd name="T64" fmla="*/ 1500 w 1672"/>
              <a:gd name="T65" fmla="*/ 1526 h 1534"/>
              <a:gd name="T66" fmla="*/ 1586 w 1672"/>
              <a:gd name="T67" fmla="*/ 1532 h 1534"/>
              <a:gd name="T68" fmla="*/ 1672 w 1672"/>
              <a:gd name="T69" fmla="*/ 1534 h 1534"/>
              <a:gd name="T70" fmla="*/ 1672 w 1672"/>
              <a:gd name="T71" fmla="*/ 0 h 1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72" h="1534">
                <a:moveTo>
                  <a:pt x="1672" y="0"/>
                </a:moveTo>
                <a:lnTo>
                  <a:pt x="0" y="0"/>
                </a:lnTo>
                <a:lnTo>
                  <a:pt x="0" y="0"/>
                </a:lnTo>
                <a:lnTo>
                  <a:pt x="2" y="78"/>
                </a:lnTo>
                <a:lnTo>
                  <a:pt x="8" y="156"/>
                </a:lnTo>
                <a:lnTo>
                  <a:pt x="20" y="234"/>
                </a:lnTo>
                <a:lnTo>
                  <a:pt x="34" y="310"/>
                </a:lnTo>
                <a:lnTo>
                  <a:pt x="52" y="384"/>
                </a:lnTo>
                <a:lnTo>
                  <a:pt x="76" y="456"/>
                </a:lnTo>
                <a:lnTo>
                  <a:pt x="102" y="528"/>
                </a:lnTo>
                <a:lnTo>
                  <a:pt x="132" y="596"/>
                </a:lnTo>
                <a:lnTo>
                  <a:pt x="164" y="664"/>
                </a:lnTo>
                <a:lnTo>
                  <a:pt x="202" y="732"/>
                </a:lnTo>
                <a:lnTo>
                  <a:pt x="242" y="796"/>
                </a:lnTo>
                <a:lnTo>
                  <a:pt x="286" y="858"/>
                </a:lnTo>
                <a:lnTo>
                  <a:pt x="332" y="918"/>
                </a:lnTo>
                <a:lnTo>
                  <a:pt x="382" y="976"/>
                </a:lnTo>
                <a:lnTo>
                  <a:pt x="434" y="1032"/>
                </a:lnTo>
                <a:lnTo>
                  <a:pt x="490" y="1084"/>
                </a:lnTo>
                <a:lnTo>
                  <a:pt x="548" y="1136"/>
                </a:lnTo>
                <a:lnTo>
                  <a:pt x="608" y="1184"/>
                </a:lnTo>
                <a:lnTo>
                  <a:pt x="672" y="1230"/>
                </a:lnTo>
                <a:lnTo>
                  <a:pt x="738" y="1272"/>
                </a:lnTo>
                <a:lnTo>
                  <a:pt x="804" y="1312"/>
                </a:lnTo>
                <a:lnTo>
                  <a:pt x="874" y="1348"/>
                </a:lnTo>
                <a:lnTo>
                  <a:pt x="946" y="1382"/>
                </a:lnTo>
                <a:lnTo>
                  <a:pt x="1022" y="1414"/>
                </a:lnTo>
                <a:lnTo>
                  <a:pt x="1096" y="1440"/>
                </a:lnTo>
                <a:lnTo>
                  <a:pt x="1174" y="1464"/>
                </a:lnTo>
                <a:lnTo>
                  <a:pt x="1254" y="1486"/>
                </a:lnTo>
                <a:lnTo>
                  <a:pt x="1334" y="1502"/>
                </a:lnTo>
                <a:lnTo>
                  <a:pt x="1418" y="1516"/>
                </a:lnTo>
                <a:lnTo>
                  <a:pt x="1500" y="1526"/>
                </a:lnTo>
                <a:lnTo>
                  <a:pt x="1586" y="1532"/>
                </a:lnTo>
                <a:lnTo>
                  <a:pt x="1672" y="1534"/>
                </a:lnTo>
                <a:lnTo>
                  <a:pt x="1672" y="0"/>
                </a:lnTo>
                <a:close/>
              </a:path>
            </a:pathLst>
          </a:custGeom>
          <a:solidFill>
            <a:schemeClr val="accent2"/>
          </a:solidFill>
          <a:ln>
            <a:noFill/>
          </a:ln>
        </p:spPr>
        <p:txBody>
          <a:bodyPr vert="horz" wrap="square" lIns="121920" tIns="60960" rIns="121920" bIns="60960" numCol="1" anchor="t" anchorCtr="0" compatLnSpc="1">
            <a:prstTxWarp prst="textNoShape">
              <a:avLst/>
            </a:prstTxWarp>
          </a:bodyPr>
          <a:lstStyle/>
          <a:p>
            <a:endParaRPr lang="en-US" sz="2400"/>
          </a:p>
        </p:txBody>
      </p:sp>
      <p:pic>
        <p:nvPicPr>
          <p:cNvPr id="8" name="Picture 7"/>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631826" y="5928420"/>
            <a:ext cx="931047" cy="242072"/>
          </a:xfrm>
          <a:prstGeom prst="rect">
            <a:avLst/>
          </a:prstGeom>
        </p:spPr>
      </p:pic>
    </p:spTree>
    <p:extLst>
      <p:ext uri="{BB962C8B-B14F-4D97-AF65-F5344CB8AC3E}">
        <p14:creationId xmlns:p14="http://schemas.microsoft.com/office/powerpoint/2010/main" val="383064065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_Photo">
    <p:bg>
      <p:bgPr>
        <a:solidFill>
          <a:srgbClr val="FFFFFF"/>
        </a:solidFill>
        <a:effectLst/>
      </p:bgPr>
    </p:bg>
    <p:spTree>
      <p:nvGrpSpPr>
        <p:cNvPr id="1" name=""/>
        <p:cNvGrpSpPr/>
        <p:nvPr/>
      </p:nvGrpSpPr>
      <p:grpSpPr>
        <a:xfrm>
          <a:off x="0" y="0"/>
          <a:ext cx="0" cy="0"/>
          <a:chOff x="0" y="0"/>
          <a:chExt cx="0" cy="0"/>
        </a:xfrm>
      </p:grpSpPr>
      <p:sp>
        <p:nvSpPr>
          <p:cNvPr id="4" name="Picture Placeholder 4"/>
          <p:cNvSpPr>
            <a:spLocks noGrp="1"/>
          </p:cNvSpPr>
          <p:nvPr>
            <p:ph type="pic" sz="quarter" idx="21"/>
          </p:nvPr>
        </p:nvSpPr>
        <p:spPr>
          <a:xfrm>
            <a:off x="0" y="0"/>
            <a:ext cx="12192000" cy="6858000"/>
          </a:xfrm>
          <a:prstGeom prst="rect">
            <a:avLst/>
          </a:prstGeom>
          <a:solidFill>
            <a:schemeClr val="accent5"/>
          </a:solidFill>
        </p:spPr>
        <p:txBody>
          <a:bodyPr vert="horz" wrap="square" lIns="0" tIns="914400" rIns="0" bIns="45720" rtlCol="0" anchor="ctr">
            <a:noAutofit/>
          </a:bodyPr>
          <a:lstStyle>
            <a:lvl1pPr marL="0" indent="0" algn="ctr">
              <a:buNone/>
              <a:defRPr lang="en-US">
                <a:solidFill>
                  <a:schemeClr val="bg1"/>
                </a:solidFill>
              </a:defRPr>
            </a:lvl1pPr>
          </a:lstStyle>
          <a:p>
            <a:pPr marL="230712" lvl="0" indent="-230712" algn="ctr"/>
            <a:r>
              <a:rPr lang="en-US"/>
              <a:t>Click icon to add picture</a:t>
            </a:r>
          </a:p>
        </p:txBody>
      </p:sp>
      <p:sp>
        <p:nvSpPr>
          <p:cNvPr id="3" name="Title Placeholder 1"/>
          <p:cNvSpPr>
            <a:spLocks noGrp="1"/>
          </p:cNvSpPr>
          <p:nvPr>
            <p:ph type="title" hasCustomPrompt="1"/>
          </p:nvPr>
        </p:nvSpPr>
        <p:spPr>
          <a:xfrm>
            <a:off x="622469" y="584201"/>
            <a:ext cx="4391491" cy="3083004"/>
          </a:xfrm>
          <a:prstGeom prst="rect">
            <a:avLst/>
          </a:prstGeom>
        </p:spPr>
        <p:txBody>
          <a:bodyPr vert="horz" lIns="0" tIns="0" rIns="91440" bIns="45720" rtlCol="0" anchor="t">
            <a:noAutofit/>
          </a:bodyPr>
          <a:lstStyle>
            <a:lvl1pPr marL="0" algn="l" defTabSz="1219170" rtl="0" eaLnBrk="1" latinLnBrk="0" hangingPunct="1">
              <a:lnSpc>
                <a:spcPct val="80000"/>
              </a:lnSpc>
              <a:spcBef>
                <a:spcPct val="0"/>
              </a:spcBef>
              <a:buNone/>
              <a:defRPr lang="en-US" sz="5333" b="1" kern="0" spc="-200" baseline="0" dirty="0">
                <a:solidFill>
                  <a:schemeClr val="bg1"/>
                </a:solidFill>
                <a:latin typeface="+mj-lt"/>
                <a:ea typeface="Roboto Medium" panose="02000000000000000000" pitchFamily="2" charset="0"/>
                <a:cs typeface="Arial" panose="020B0604020202020204" pitchFamily="34" charset="0"/>
              </a:defRPr>
            </a:lvl1pPr>
          </a:lstStyle>
          <a:p>
            <a:r>
              <a:rPr lang="en-US" dirty="0"/>
              <a:t>Enter text to edit master style </a:t>
            </a:r>
          </a:p>
        </p:txBody>
      </p:sp>
    </p:spTree>
    <p:extLst>
      <p:ext uri="{BB962C8B-B14F-4D97-AF65-F5344CB8AC3E}">
        <p14:creationId xmlns:p14="http://schemas.microsoft.com/office/powerpoint/2010/main" val="44993732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Agenda_dark">
    <p:bg>
      <p:bgPr>
        <a:solidFill>
          <a:schemeClr val="tx1"/>
        </a:solidFill>
        <a:effectLst/>
      </p:bgPr>
    </p:bg>
    <p:spTree>
      <p:nvGrpSpPr>
        <p:cNvPr id="1" name=""/>
        <p:cNvGrpSpPr/>
        <p:nvPr/>
      </p:nvGrpSpPr>
      <p:grpSpPr>
        <a:xfrm>
          <a:off x="0" y="0"/>
          <a:ext cx="0" cy="0"/>
          <a:chOff x="0" y="0"/>
          <a:chExt cx="0" cy="0"/>
        </a:xfrm>
      </p:grpSpPr>
      <p:sp>
        <p:nvSpPr>
          <p:cNvPr id="6" name="Title Placeholder 1"/>
          <p:cNvSpPr>
            <a:spLocks noGrp="1"/>
          </p:cNvSpPr>
          <p:nvPr>
            <p:ph type="title" hasCustomPrompt="1"/>
          </p:nvPr>
        </p:nvSpPr>
        <p:spPr>
          <a:xfrm>
            <a:off x="622469" y="584201"/>
            <a:ext cx="4391491" cy="3083004"/>
          </a:xfrm>
          <a:prstGeom prst="rect">
            <a:avLst/>
          </a:prstGeom>
        </p:spPr>
        <p:txBody>
          <a:bodyPr vert="horz" lIns="0" tIns="0" rIns="0" bIns="0" rtlCol="0" anchor="t">
            <a:noAutofit/>
          </a:bodyPr>
          <a:lstStyle>
            <a:lvl1pPr marL="0" algn="l" defTabSz="1219170" rtl="0" eaLnBrk="1" latinLnBrk="0" hangingPunct="1">
              <a:lnSpc>
                <a:spcPct val="90000"/>
              </a:lnSpc>
              <a:spcBef>
                <a:spcPct val="0"/>
              </a:spcBef>
              <a:buNone/>
              <a:defRPr lang="en-US" sz="4800" b="1" kern="0" spc="-200" baseline="0" dirty="0">
                <a:solidFill>
                  <a:schemeClr val="bg1"/>
                </a:solidFill>
                <a:latin typeface="+mj-lt"/>
                <a:ea typeface="Roboto Medium" panose="02000000000000000000" pitchFamily="2" charset="0"/>
                <a:cs typeface="Arial" panose="020B0604020202020204" pitchFamily="34" charset="0"/>
              </a:defRPr>
            </a:lvl1pPr>
          </a:lstStyle>
          <a:p>
            <a:r>
              <a:rPr lang="en-US" dirty="0"/>
              <a:t>Enter text to edit master style </a:t>
            </a:r>
          </a:p>
        </p:txBody>
      </p:sp>
      <p:sp>
        <p:nvSpPr>
          <p:cNvPr id="3" name="Text Placeholder 2"/>
          <p:cNvSpPr>
            <a:spLocks noGrp="1"/>
          </p:cNvSpPr>
          <p:nvPr>
            <p:ph type="body" sz="quarter" idx="10" hasCustomPrompt="1"/>
          </p:nvPr>
        </p:nvSpPr>
        <p:spPr>
          <a:xfrm>
            <a:off x="6095999" y="691245"/>
            <a:ext cx="4411407" cy="2950628"/>
          </a:xfrm>
        </p:spPr>
        <p:txBody>
          <a:bodyPr tIns="0" bIns="0"/>
          <a:lstStyle>
            <a:lvl1pPr marL="0" indent="0">
              <a:buNone/>
              <a:defRPr sz="2133" baseline="0">
                <a:solidFill>
                  <a:schemeClr val="accent6"/>
                </a:solidFill>
              </a:defRPr>
            </a:lvl1pPr>
            <a:lvl2pPr marL="230710" indent="0">
              <a:buNone/>
              <a:defRPr>
                <a:solidFill>
                  <a:schemeClr val="accent6"/>
                </a:solidFill>
              </a:defRPr>
            </a:lvl2pPr>
            <a:lvl3pPr marL="431789" indent="0">
              <a:buNone/>
              <a:defRPr>
                <a:solidFill>
                  <a:schemeClr val="accent6"/>
                </a:solidFill>
              </a:defRPr>
            </a:lvl3pPr>
            <a:lvl4pPr marL="609585" indent="0">
              <a:buNone/>
              <a:defRPr>
                <a:solidFill>
                  <a:schemeClr val="accent6"/>
                </a:solidFill>
              </a:defRPr>
            </a:lvl4pPr>
            <a:lvl5pPr marL="791614" indent="0">
              <a:buNone/>
              <a:defRPr>
                <a:solidFill>
                  <a:schemeClr val="accent6"/>
                </a:solidFill>
              </a:defRPr>
            </a:lvl5pPr>
          </a:lstStyle>
          <a:p>
            <a:pPr lvl="0"/>
            <a:r>
              <a:rPr lang="en-US" dirty="0"/>
              <a:t>Enter text here</a:t>
            </a:r>
            <a:endParaRPr lang="en-GB" dirty="0"/>
          </a:p>
        </p:txBody>
      </p:sp>
      <p:sp>
        <p:nvSpPr>
          <p:cNvPr id="5" name="TextBox 4"/>
          <p:cNvSpPr txBox="1"/>
          <p:nvPr userDrawn="1"/>
        </p:nvSpPr>
        <p:spPr>
          <a:xfrm>
            <a:off x="10981691" y="6080196"/>
            <a:ext cx="599515" cy="228600"/>
          </a:xfrm>
          <a:prstGeom prst="rect">
            <a:avLst/>
          </a:prstGeom>
          <a:noFill/>
        </p:spPr>
        <p:txBody>
          <a:bodyPr wrap="square" lIns="0" tIns="0" rIns="0" bIns="0" rtlCol="0" anchor="b">
            <a:noAutofit/>
          </a:bodyPr>
          <a:lstStyle/>
          <a:p>
            <a:pPr algn="r">
              <a:lnSpc>
                <a:spcPct val="150000"/>
              </a:lnSpc>
              <a:spcBef>
                <a:spcPts val="1600"/>
              </a:spcBef>
              <a:buClr>
                <a:srgbClr val="CC0000"/>
              </a:buClr>
              <a:buSzPct val="110000"/>
            </a:pPr>
            <a:fld id="{A86CDF6F-2953-460E-BD1D-295C411077A7}" type="slidenum">
              <a:rPr lang="en-GB" sz="800" spc="0" baseline="0" smtClean="0">
                <a:solidFill>
                  <a:schemeClr val="accent5"/>
                </a:solidFill>
                <a:latin typeface="Arial" panose="020B0604020202020204" pitchFamily="34" charset="0"/>
                <a:cs typeface="Arial" panose="020B0604020202020204" pitchFamily="34" charset="0"/>
              </a:rPr>
              <a:pPr algn="r">
                <a:lnSpc>
                  <a:spcPct val="150000"/>
                </a:lnSpc>
                <a:spcBef>
                  <a:spcPts val="1600"/>
                </a:spcBef>
                <a:buClr>
                  <a:srgbClr val="CC0000"/>
                </a:buClr>
                <a:buSzPct val="110000"/>
              </a:pPr>
              <a:t>‹#›</a:t>
            </a:fld>
            <a:endParaRPr lang="en-GB" sz="800" spc="0" baseline="0" dirty="0">
              <a:solidFill>
                <a:schemeClr val="accent5"/>
              </a:solidFill>
              <a:latin typeface="Arial" panose="020B0604020202020204" pitchFamily="34" charset="0"/>
              <a:cs typeface="Arial" panose="020B0604020202020204" pitchFamily="34" charset="0"/>
            </a:endParaRPr>
          </a:p>
        </p:txBody>
      </p:sp>
      <p:sp>
        <p:nvSpPr>
          <p:cNvPr id="7" name="Text Placeholder 3"/>
          <p:cNvSpPr>
            <a:spLocks noGrp="1"/>
          </p:cNvSpPr>
          <p:nvPr>
            <p:ph type="body" sz="quarter" idx="17" hasCustomPrompt="1"/>
          </p:nvPr>
        </p:nvSpPr>
        <p:spPr>
          <a:xfrm>
            <a:off x="622301" y="6131859"/>
            <a:ext cx="2430780" cy="147917"/>
          </a:xfrm>
        </p:spPr>
        <p:txBody>
          <a:bodyPr tIns="0" bIns="0" anchor="b"/>
          <a:lstStyle>
            <a:lvl1pPr marL="0" indent="0">
              <a:buNone/>
              <a:defRPr sz="800">
                <a:solidFill>
                  <a:schemeClr val="accent5"/>
                </a:solidFill>
              </a:defRPr>
            </a:lvl1pPr>
          </a:lstStyle>
          <a:p>
            <a:pPr lvl="0"/>
            <a:r>
              <a:rPr lang="en-US" dirty="0"/>
              <a:t>Optional small text </a:t>
            </a:r>
            <a:endParaRPr lang="en-GB" dirty="0"/>
          </a:p>
        </p:txBody>
      </p:sp>
    </p:spTree>
    <p:extLst>
      <p:ext uri="{BB962C8B-B14F-4D97-AF65-F5344CB8AC3E}">
        <p14:creationId xmlns:p14="http://schemas.microsoft.com/office/powerpoint/2010/main" val="1781851772"/>
      </p:ext>
    </p:extLst>
  </p:cSld>
  <p:clrMapOvr>
    <a:masterClrMapping/>
  </p:clrMapOvr>
  <p:hf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Agenda_gray">
    <p:bg>
      <p:bgPr>
        <a:solidFill>
          <a:schemeClr val="bg2"/>
        </a:solidFill>
        <a:effectLst/>
      </p:bgPr>
    </p:bg>
    <p:spTree>
      <p:nvGrpSpPr>
        <p:cNvPr id="1" name=""/>
        <p:cNvGrpSpPr/>
        <p:nvPr/>
      </p:nvGrpSpPr>
      <p:grpSpPr>
        <a:xfrm>
          <a:off x="0" y="0"/>
          <a:ext cx="0" cy="0"/>
          <a:chOff x="0" y="0"/>
          <a:chExt cx="0" cy="0"/>
        </a:xfrm>
      </p:grpSpPr>
      <p:sp>
        <p:nvSpPr>
          <p:cNvPr id="6" name="Title Placeholder 1"/>
          <p:cNvSpPr>
            <a:spLocks noGrp="1"/>
          </p:cNvSpPr>
          <p:nvPr>
            <p:ph type="title" hasCustomPrompt="1"/>
          </p:nvPr>
        </p:nvSpPr>
        <p:spPr>
          <a:xfrm>
            <a:off x="622469" y="584201"/>
            <a:ext cx="4300051" cy="3083004"/>
          </a:xfrm>
          <a:prstGeom prst="rect">
            <a:avLst/>
          </a:prstGeom>
        </p:spPr>
        <p:txBody>
          <a:bodyPr vert="horz" lIns="0" tIns="0" rIns="0" bIns="0" rtlCol="0" anchor="t">
            <a:noAutofit/>
          </a:bodyPr>
          <a:lstStyle>
            <a:lvl1pPr marL="0" algn="l" defTabSz="1219170" rtl="0" eaLnBrk="1" latinLnBrk="0" hangingPunct="1">
              <a:lnSpc>
                <a:spcPct val="90000"/>
              </a:lnSpc>
              <a:spcBef>
                <a:spcPct val="0"/>
              </a:spcBef>
              <a:buNone/>
              <a:defRPr lang="en-US" sz="4800" b="1" kern="0" spc="-200" baseline="0" dirty="0">
                <a:solidFill>
                  <a:schemeClr val="accent3"/>
                </a:solidFill>
                <a:latin typeface="+mj-lt"/>
                <a:ea typeface="Roboto Medium" panose="02000000000000000000" pitchFamily="2" charset="0"/>
                <a:cs typeface="Arial" panose="020B0604020202020204" pitchFamily="34" charset="0"/>
              </a:defRPr>
            </a:lvl1pPr>
          </a:lstStyle>
          <a:p>
            <a:r>
              <a:rPr lang="en-US" dirty="0"/>
              <a:t>Enter text to edit master style </a:t>
            </a:r>
          </a:p>
        </p:txBody>
      </p:sp>
      <p:sp>
        <p:nvSpPr>
          <p:cNvPr id="7" name="Text Placeholder 2"/>
          <p:cNvSpPr>
            <a:spLocks noGrp="1"/>
          </p:cNvSpPr>
          <p:nvPr>
            <p:ph type="body" sz="quarter" idx="13" hasCustomPrompt="1"/>
          </p:nvPr>
        </p:nvSpPr>
        <p:spPr>
          <a:xfrm>
            <a:off x="6115664" y="691245"/>
            <a:ext cx="4356845" cy="3341913"/>
          </a:xfrm>
        </p:spPr>
        <p:txBody>
          <a:bodyPr tIns="0" bIns="0" anchor="t"/>
          <a:lstStyle>
            <a:lvl1pPr marL="0" indent="0" algn="l" defTabSz="1219170" rtl="0" eaLnBrk="1" latinLnBrk="0" hangingPunct="1">
              <a:lnSpc>
                <a:spcPct val="100000"/>
              </a:lnSpc>
              <a:spcBef>
                <a:spcPts val="1000"/>
              </a:spcBef>
              <a:buClr>
                <a:schemeClr val="accent2"/>
              </a:buClr>
              <a:buSzPct val="110000"/>
              <a:buFont typeface="Wingdings" panose="05000000000000000000" pitchFamily="2" charset="2"/>
              <a:buNone/>
              <a:defRPr lang="en-US" sz="2133" kern="1200" spc="0" baseline="0" dirty="0" smtClean="0">
                <a:solidFill>
                  <a:schemeClr val="accent4"/>
                </a:solidFill>
                <a:latin typeface="+mj-lt"/>
                <a:ea typeface="+mn-ea"/>
                <a:cs typeface="Segoe UI" panose="020B0502040204020203" pitchFamily="34" charset="0"/>
              </a:defRPr>
            </a:lvl1pPr>
            <a:lvl2pPr marL="0" indent="0" algn="l" defTabSz="1219170" rtl="0" eaLnBrk="1" latinLnBrk="0" hangingPunct="1">
              <a:lnSpc>
                <a:spcPct val="150000"/>
              </a:lnSpc>
              <a:spcBef>
                <a:spcPts val="0"/>
              </a:spcBef>
              <a:buClr>
                <a:schemeClr val="accent2"/>
              </a:buClr>
              <a:buSzPct val="110000"/>
              <a:buFont typeface="Wingdings" panose="05000000000000000000" pitchFamily="2" charset="2"/>
              <a:buNone/>
              <a:defRPr lang="en-US" sz="2133" kern="1200" spc="107" baseline="0" dirty="0" smtClean="0">
                <a:solidFill>
                  <a:schemeClr val="accent6"/>
                </a:solidFill>
                <a:latin typeface="+mj-lt"/>
                <a:ea typeface="+mn-ea"/>
                <a:cs typeface="Segoe UI" panose="020B0502040204020203" pitchFamily="34" charset="0"/>
              </a:defRPr>
            </a:lvl2pPr>
            <a:lvl3pPr marL="0" indent="0" algn="l" defTabSz="1219170" rtl="0" eaLnBrk="1" latinLnBrk="0" hangingPunct="1">
              <a:lnSpc>
                <a:spcPct val="150000"/>
              </a:lnSpc>
              <a:spcBef>
                <a:spcPts val="0"/>
              </a:spcBef>
              <a:buClr>
                <a:schemeClr val="accent2"/>
              </a:buClr>
              <a:buSzPct val="110000"/>
              <a:buFont typeface="Wingdings" panose="05000000000000000000" pitchFamily="2" charset="2"/>
              <a:buNone/>
              <a:defRPr lang="en-US" sz="2133" kern="1200" spc="107" baseline="0" dirty="0" smtClean="0">
                <a:solidFill>
                  <a:schemeClr val="accent6"/>
                </a:solidFill>
                <a:latin typeface="+mj-lt"/>
                <a:ea typeface="+mn-ea"/>
                <a:cs typeface="Segoe UI" panose="020B0502040204020203" pitchFamily="34" charset="0"/>
              </a:defRPr>
            </a:lvl3pPr>
            <a:lvl4pPr marL="0" indent="0" algn="l" defTabSz="1219170" rtl="0" eaLnBrk="1" latinLnBrk="0" hangingPunct="1">
              <a:lnSpc>
                <a:spcPct val="150000"/>
              </a:lnSpc>
              <a:spcBef>
                <a:spcPts val="0"/>
              </a:spcBef>
              <a:buClr>
                <a:schemeClr val="accent2"/>
              </a:buClr>
              <a:buSzPct val="110000"/>
              <a:buFont typeface="Wingdings" panose="05000000000000000000" pitchFamily="2" charset="2"/>
              <a:buNone/>
              <a:defRPr lang="en-US" sz="2133" kern="1200" spc="107" baseline="0" dirty="0" smtClean="0">
                <a:solidFill>
                  <a:schemeClr val="accent6"/>
                </a:solidFill>
                <a:latin typeface="+mj-lt"/>
                <a:ea typeface="+mn-ea"/>
                <a:cs typeface="Segoe UI" panose="020B0502040204020203" pitchFamily="34" charset="0"/>
              </a:defRPr>
            </a:lvl4pPr>
            <a:lvl5pPr marL="0" indent="0" algn="l" defTabSz="1219170" rtl="0" eaLnBrk="1" latinLnBrk="0" hangingPunct="1">
              <a:lnSpc>
                <a:spcPct val="150000"/>
              </a:lnSpc>
              <a:spcBef>
                <a:spcPts val="0"/>
              </a:spcBef>
              <a:buClr>
                <a:schemeClr val="accent2"/>
              </a:buClr>
              <a:buSzPct val="110000"/>
              <a:buFont typeface="Wingdings" panose="05000000000000000000" pitchFamily="2" charset="2"/>
              <a:buNone/>
              <a:defRPr lang="en-GB" sz="2133" kern="1200" spc="107" baseline="0" dirty="0" smtClean="0">
                <a:solidFill>
                  <a:schemeClr val="accent6"/>
                </a:solidFill>
                <a:latin typeface="+mj-lt"/>
                <a:ea typeface="+mn-ea"/>
                <a:cs typeface="Segoe UI" panose="020B0502040204020203" pitchFamily="34" charset="0"/>
              </a:defRPr>
            </a:lvl5pPr>
          </a:lstStyle>
          <a:p>
            <a:pPr lvl="0"/>
            <a:r>
              <a:rPr lang="en-US" dirty="0"/>
              <a:t>Enter text here</a:t>
            </a:r>
            <a:endParaRPr lang="en-GB" dirty="0"/>
          </a:p>
        </p:txBody>
      </p:sp>
      <p:sp>
        <p:nvSpPr>
          <p:cNvPr id="4" name="TextBox 3"/>
          <p:cNvSpPr txBox="1"/>
          <p:nvPr userDrawn="1"/>
        </p:nvSpPr>
        <p:spPr>
          <a:xfrm>
            <a:off x="10981691" y="6080197"/>
            <a:ext cx="599515" cy="228600"/>
          </a:xfrm>
          <a:prstGeom prst="rect">
            <a:avLst/>
          </a:prstGeom>
          <a:noFill/>
        </p:spPr>
        <p:txBody>
          <a:bodyPr wrap="square" lIns="0" tIns="0" rIns="0" bIns="0" rtlCol="0" anchor="b">
            <a:noAutofit/>
          </a:bodyPr>
          <a:lstStyle/>
          <a:p>
            <a:pPr algn="r">
              <a:lnSpc>
                <a:spcPct val="150000"/>
              </a:lnSpc>
              <a:spcBef>
                <a:spcPts val="1600"/>
              </a:spcBef>
              <a:buClr>
                <a:srgbClr val="CC0000"/>
              </a:buClr>
              <a:buSzPct val="110000"/>
            </a:pPr>
            <a:fld id="{A86CDF6F-2953-460E-BD1D-295C411077A7}" type="slidenum">
              <a:rPr lang="en-GB" sz="800" spc="0" baseline="0" smtClean="0">
                <a:solidFill>
                  <a:schemeClr val="accent5"/>
                </a:solidFill>
                <a:latin typeface="Arial" panose="020B0604020202020204" pitchFamily="34" charset="0"/>
                <a:cs typeface="Arial" panose="020B0604020202020204" pitchFamily="34" charset="0"/>
              </a:rPr>
              <a:pPr algn="r">
                <a:lnSpc>
                  <a:spcPct val="150000"/>
                </a:lnSpc>
                <a:spcBef>
                  <a:spcPts val="1600"/>
                </a:spcBef>
                <a:buClr>
                  <a:srgbClr val="CC0000"/>
                </a:buClr>
                <a:buSzPct val="110000"/>
              </a:pPr>
              <a:t>‹#›</a:t>
            </a:fld>
            <a:endParaRPr lang="en-GB" sz="800" spc="0" baseline="0" dirty="0" err="1">
              <a:solidFill>
                <a:schemeClr val="accent5"/>
              </a:solidFill>
              <a:latin typeface="Arial" panose="020B0604020202020204" pitchFamily="34" charset="0"/>
              <a:cs typeface="Arial" panose="020B0604020202020204" pitchFamily="34" charset="0"/>
            </a:endParaRPr>
          </a:p>
        </p:txBody>
      </p:sp>
      <p:sp>
        <p:nvSpPr>
          <p:cNvPr id="5" name="Text Placeholder 3"/>
          <p:cNvSpPr>
            <a:spLocks noGrp="1"/>
          </p:cNvSpPr>
          <p:nvPr>
            <p:ph type="body" sz="quarter" idx="17" hasCustomPrompt="1"/>
          </p:nvPr>
        </p:nvSpPr>
        <p:spPr>
          <a:xfrm>
            <a:off x="622301" y="6137835"/>
            <a:ext cx="2430780" cy="141941"/>
          </a:xfrm>
        </p:spPr>
        <p:txBody>
          <a:bodyPr tIns="0" bIns="0" anchor="b"/>
          <a:lstStyle>
            <a:lvl1pPr marL="0" indent="0">
              <a:buNone/>
              <a:defRPr sz="800">
                <a:solidFill>
                  <a:schemeClr val="accent4"/>
                </a:solidFill>
              </a:defRPr>
            </a:lvl1pPr>
          </a:lstStyle>
          <a:p>
            <a:pPr lvl="0"/>
            <a:r>
              <a:rPr lang="en-US" dirty="0"/>
              <a:t>Optional small text </a:t>
            </a:r>
            <a:endParaRPr lang="en-GB" dirty="0"/>
          </a:p>
        </p:txBody>
      </p:sp>
    </p:spTree>
    <p:extLst>
      <p:ext uri="{BB962C8B-B14F-4D97-AF65-F5344CB8AC3E}">
        <p14:creationId xmlns:p14="http://schemas.microsoft.com/office/powerpoint/2010/main" val="159002324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Agenda_divider_gray">
    <p:bg>
      <p:bgPr>
        <a:solidFill>
          <a:schemeClr val="bg2"/>
        </a:solidFill>
        <a:effectLst/>
      </p:bgPr>
    </p:bg>
    <p:spTree>
      <p:nvGrpSpPr>
        <p:cNvPr id="1" name=""/>
        <p:cNvGrpSpPr/>
        <p:nvPr/>
      </p:nvGrpSpPr>
      <p:grpSpPr>
        <a:xfrm>
          <a:off x="0" y="0"/>
          <a:ext cx="0" cy="0"/>
          <a:chOff x="0" y="0"/>
          <a:chExt cx="0" cy="0"/>
        </a:xfrm>
      </p:grpSpPr>
      <p:sp>
        <p:nvSpPr>
          <p:cNvPr id="6" name="Title Placeholder 1"/>
          <p:cNvSpPr>
            <a:spLocks noGrp="1"/>
          </p:cNvSpPr>
          <p:nvPr>
            <p:ph type="title" hasCustomPrompt="1"/>
          </p:nvPr>
        </p:nvSpPr>
        <p:spPr>
          <a:xfrm>
            <a:off x="622469" y="2585028"/>
            <a:ext cx="8528457" cy="1687945"/>
          </a:xfrm>
          <a:prstGeom prst="rect">
            <a:avLst/>
          </a:prstGeom>
        </p:spPr>
        <p:txBody>
          <a:bodyPr vert="horz" lIns="0" tIns="0" rIns="0" bIns="0" rtlCol="0" anchor="t">
            <a:noAutofit/>
          </a:bodyPr>
          <a:lstStyle>
            <a:lvl1pPr marL="0" algn="l" defTabSz="1219170" rtl="0" eaLnBrk="1" latinLnBrk="0" hangingPunct="1">
              <a:lnSpc>
                <a:spcPct val="90000"/>
              </a:lnSpc>
              <a:spcBef>
                <a:spcPct val="0"/>
              </a:spcBef>
              <a:buNone/>
              <a:defRPr lang="en-US" sz="5867" b="1" kern="0" spc="-200" baseline="0" dirty="0">
                <a:solidFill>
                  <a:schemeClr val="accent3"/>
                </a:solidFill>
                <a:latin typeface="+mj-lt"/>
                <a:ea typeface="Roboto Medium" panose="02000000000000000000" pitchFamily="2" charset="0"/>
                <a:cs typeface="Arial" panose="020B0604020202020204" pitchFamily="34" charset="0"/>
              </a:defRPr>
            </a:lvl1pPr>
          </a:lstStyle>
          <a:p>
            <a:r>
              <a:rPr lang="en-US" dirty="0"/>
              <a:t>Enter text to edit master style </a:t>
            </a:r>
          </a:p>
        </p:txBody>
      </p:sp>
      <p:sp>
        <p:nvSpPr>
          <p:cNvPr id="8" name="Text Placeholder 7"/>
          <p:cNvSpPr>
            <a:spLocks noGrp="1"/>
          </p:cNvSpPr>
          <p:nvPr>
            <p:ph type="body" sz="quarter" idx="10" hasCustomPrompt="1"/>
          </p:nvPr>
        </p:nvSpPr>
        <p:spPr>
          <a:xfrm>
            <a:off x="622300" y="4377267"/>
            <a:ext cx="8528051" cy="1316567"/>
          </a:xfrm>
        </p:spPr>
        <p:txBody>
          <a:bodyPr/>
          <a:lstStyle>
            <a:lvl1pPr marL="457189" indent="-457189">
              <a:lnSpc>
                <a:spcPct val="100000"/>
              </a:lnSpc>
              <a:spcBef>
                <a:spcPts val="1000"/>
              </a:spcBef>
              <a:buClr>
                <a:schemeClr val="accent4"/>
              </a:buClr>
              <a:buAutoNum type="arabicParenR"/>
              <a:defRPr/>
            </a:lvl1pPr>
          </a:lstStyle>
          <a:p>
            <a:pPr marL="342900" indent="-342900">
              <a:lnSpc>
                <a:spcPct val="100000"/>
              </a:lnSpc>
              <a:spcBef>
                <a:spcPts val="750"/>
              </a:spcBef>
              <a:buAutoNum type="arabicParenR"/>
            </a:pPr>
            <a:r>
              <a:rPr lang="en-US" sz="1600" b="0" spc="0" baseline="0" dirty="0">
                <a:solidFill>
                  <a:schemeClr val="accent4"/>
                </a:solidFill>
              </a:rPr>
              <a:t>Agenda item</a:t>
            </a:r>
          </a:p>
          <a:p>
            <a:pPr marL="342900" indent="-342900">
              <a:lnSpc>
                <a:spcPct val="100000"/>
              </a:lnSpc>
              <a:spcBef>
                <a:spcPts val="750"/>
              </a:spcBef>
              <a:buAutoNum type="arabicParenR"/>
            </a:pPr>
            <a:r>
              <a:rPr lang="en-US" sz="1600" b="0" spc="0" baseline="0" dirty="0">
                <a:solidFill>
                  <a:schemeClr val="accent4"/>
                </a:solidFill>
              </a:rPr>
              <a:t>Agenda item</a:t>
            </a:r>
          </a:p>
          <a:p>
            <a:pPr marL="342900" indent="-342900">
              <a:lnSpc>
                <a:spcPct val="100000"/>
              </a:lnSpc>
              <a:spcBef>
                <a:spcPts val="750"/>
              </a:spcBef>
              <a:buAutoNum type="arabicParenR"/>
            </a:pPr>
            <a:r>
              <a:rPr lang="en-US" sz="1600" b="0" spc="0" baseline="0" dirty="0">
                <a:solidFill>
                  <a:schemeClr val="accent4"/>
                </a:solidFill>
              </a:rPr>
              <a:t>Agenda item</a:t>
            </a:r>
          </a:p>
        </p:txBody>
      </p:sp>
      <p:sp>
        <p:nvSpPr>
          <p:cNvPr id="4" name="TextBox 3"/>
          <p:cNvSpPr txBox="1"/>
          <p:nvPr userDrawn="1"/>
        </p:nvSpPr>
        <p:spPr>
          <a:xfrm>
            <a:off x="10981691" y="6080197"/>
            <a:ext cx="599515" cy="228600"/>
          </a:xfrm>
          <a:prstGeom prst="rect">
            <a:avLst/>
          </a:prstGeom>
          <a:noFill/>
        </p:spPr>
        <p:txBody>
          <a:bodyPr wrap="square" lIns="0" tIns="0" rIns="0" bIns="0" rtlCol="0" anchor="b">
            <a:noAutofit/>
          </a:bodyPr>
          <a:lstStyle/>
          <a:p>
            <a:pPr algn="r">
              <a:lnSpc>
                <a:spcPct val="150000"/>
              </a:lnSpc>
              <a:spcBef>
                <a:spcPts val="1600"/>
              </a:spcBef>
              <a:buClr>
                <a:srgbClr val="CC0000"/>
              </a:buClr>
              <a:buSzPct val="110000"/>
            </a:pPr>
            <a:fld id="{A86CDF6F-2953-460E-BD1D-295C411077A7}" type="slidenum">
              <a:rPr lang="en-GB" sz="800" spc="0" baseline="0" smtClean="0">
                <a:solidFill>
                  <a:schemeClr val="accent5"/>
                </a:solidFill>
                <a:latin typeface="Arial" panose="020B0604020202020204" pitchFamily="34" charset="0"/>
                <a:cs typeface="Arial" panose="020B0604020202020204" pitchFamily="34" charset="0"/>
              </a:rPr>
              <a:pPr algn="r">
                <a:lnSpc>
                  <a:spcPct val="150000"/>
                </a:lnSpc>
                <a:spcBef>
                  <a:spcPts val="1600"/>
                </a:spcBef>
                <a:buClr>
                  <a:srgbClr val="CC0000"/>
                </a:buClr>
                <a:buSzPct val="110000"/>
              </a:pPr>
              <a:t>‹#›</a:t>
            </a:fld>
            <a:endParaRPr lang="en-GB" sz="800" spc="0" baseline="0" dirty="0" err="1">
              <a:solidFill>
                <a:schemeClr val="accent5"/>
              </a:solidFill>
              <a:latin typeface="Arial" panose="020B0604020202020204" pitchFamily="34" charset="0"/>
              <a:cs typeface="Arial" panose="020B0604020202020204" pitchFamily="34" charset="0"/>
            </a:endParaRPr>
          </a:p>
        </p:txBody>
      </p:sp>
      <p:sp>
        <p:nvSpPr>
          <p:cNvPr id="5" name="Text Placeholder 3"/>
          <p:cNvSpPr>
            <a:spLocks noGrp="1"/>
          </p:cNvSpPr>
          <p:nvPr>
            <p:ph type="body" sz="quarter" idx="17" hasCustomPrompt="1"/>
          </p:nvPr>
        </p:nvSpPr>
        <p:spPr>
          <a:xfrm>
            <a:off x="622301" y="6137835"/>
            <a:ext cx="2430780" cy="141941"/>
          </a:xfrm>
        </p:spPr>
        <p:txBody>
          <a:bodyPr tIns="0" bIns="0" anchor="b"/>
          <a:lstStyle>
            <a:lvl1pPr marL="0" indent="0">
              <a:buNone/>
              <a:defRPr sz="800">
                <a:solidFill>
                  <a:schemeClr val="accent4"/>
                </a:solidFill>
              </a:defRPr>
            </a:lvl1pPr>
          </a:lstStyle>
          <a:p>
            <a:pPr lvl="0"/>
            <a:r>
              <a:rPr lang="en-US" dirty="0"/>
              <a:t>Optional small text </a:t>
            </a:r>
            <a:endParaRPr lang="en-GB" dirty="0"/>
          </a:p>
        </p:txBody>
      </p:sp>
    </p:spTree>
    <p:extLst>
      <p:ext uri="{BB962C8B-B14F-4D97-AF65-F5344CB8AC3E}">
        <p14:creationId xmlns:p14="http://schemas.microsoft.com/office/powerpoint/2010/main" val="251999749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1_Agenda_divider_gray">
    <p:bg>
      <p:bgRef idx="1001">
        <a:schemeClr val="bg1"/>
      </p:bgRef>
    </p:bg>
    <p:spTree>
      <p:nvGrpSpPr>
        <p:cNvPr id="1" name=""/>
        <p:cNvGrpSpPr/>
        <p:nvPr/>
      </p:nvGrpSpPr>
      <p:grpSpPr>
        <a:xfrm>
          <a:off x="0" y="0"/>
          <a:ext cx="0" cy="0"/>
          <a:chOff x="0" y="0"/>
          <a:chExt cx="0" cy="0"/>
        </a:xfrm>
      </p:grpSpPr>
      <p:sp>
        <p:nvSpPr>
          <p:cNvPr id="6" name="Title Placeholder 1"/>
          <p:cNvSpPr>
            <a:spLocks noGrp="1"/>
          </p:cNvSpPr>
          <p:nvPr>
            <p:ph type="title" hasCustomPrompt="1"/>
          </p:nvPr>
        </p:nvSpPr>
        <p:spPr>
          <a:xfrm>
            <a:off x="622469" y="2585028"/>
            <a:ext cx="8528457" cy="1687945"/>
          </a:xfrm>
          <a:prstGeom prst="rect">
            <a:avLst/>
          </a:prstGeom>
        </p:spPr>
        <p:txBody>
          <a:bodyPr vert="horz" lIns="0" tIns="0" rIns="0" bIns="0" rtlCol="0" anchor="b">
            <a:noAutofit/>
          </a:bodyPr>
          <a:lstStyle>
            <a:lvl1pPr marL="0" algn="l" defTabSz="1219170" rtl="0" eaLnBrk="1" latinLnBrk="0" hangingPunct="1">
              <a:lnSpc>
                <a:spcPct val="90000"/>
              </a:lnSpc>
              <a:spcBef>
                <a:spcPct val="0"/>
              </a:spcBef>
              <a:buNone/>
              <a:defRPr lang="en-US" sz="5867" b="1" kern="0" spc="-200" baseline="0" dirty="0">
                <a:solidFill>
                  <a:schemeClr val="tx1"/>
                </a:solidFill>
                <a:latin typeface="+mj-lt"/>
                <a:ea typeface="Roboto Medium" panose="02000000000000000000" pitchFamily="2" charset="0"/>
                <a:cs typeface="Arial" panose="020B0604020202020204" pitchFamily="34" charset="0"/>
              </a:defRPr>
            </a:lvl1pPr>
          </a:lstStyle>
          <a:p>
            <a:r>
              <a:rPr lang="en-US" dirty="0"/>
              <a:t>Enter text to edit master style </a:t>
            </a:r>
          </a:p>
        </p:txBody>
      </p:sp>
      <p:sp>
        <p:nvSpPr>
          <p:cNvPr id="8" name="Text Placeholder 7"/>
          <p:cNvSpPr>
            <a:spLocks noGrp="1"/>
          </p:cNvSpPr>
          <p:nvPr>
            <p:ph type="body" sz="quarter" idx="10" hasCustomPrompt="1"/>
          </p:nvPr>
        </p:nvSpPr>
        <p:spPr>
          <a:xfrm>
            <a:off x="622300" y="4377267"/>
            <a:ext cx="8528051" cy="1316567"/>
          </a:xfrm>
        </p:spPr>
        <p:txBody>
          <a:bodyPr/>
          <a:lstStyle>
            <a:lvl1pPr marL="457189" indent="-457189">
              <a:lnSpc>
                <a:spcPct val="100000"/>
              </a:lnSpc>
              <a:spcBef>
                <a:spcPts val="1000"/>
              </a:spcBef>
              <a:buClr>
                <a:schemeClr val="accent4"/>
              </a:buClr>
              <a:buAutoNum type="arabicParenR"/>
              <a:defRPr>
                <a:solidFill>
                  <a:schemeClr val="accent6"/>
                </a:solidFill>
              </a:defRPr>
            </a:lvl1pPr>
          </a:lstStyle>
          <a:p>
            <a:pPr marL="342900" indent="-342900">
              <a:lnSpc>
                <a:spcPct val="100000"/>
              </a:lnSpc>
              <a:spcBef>
                <a:spcPts val="750"/>
              </a:spcBef>
              <a:buAutoNum type="arabicParenR"/>
            </a:pPr>
            <a:r>
              <a:rPr lang="en-US" sz="1600" b="0" spc="0" baseline="0" dirty="0">
                <a:solidFill>
                  <a:schemeClr val="accent4"/>
                </a:solidFill>
              </a:rPr>
              <a:t>Agenda item</a:t>
            </a:r>
          </a:p>
          <a:p>
            <a:pPr marL="342900" indent="-342900">
              <a:lnSpc>
                <a:spcPct val="100000"/>
              </a:lnSpc>
              <a:spcBef>
                <a:spcPts val="750"/>
              </a:spcBef>
              <a:buAutoNum type="arabicParenR"/>
            </a:pPr>
            <a:r>
              <a:rPr lang="en-US" sz="1600" b="0" spc="0" baseline="0" dirty="0">
                <a:solidFill>
                  <a:schemeClr val="accent4"/>
                </a:solidFill>
              </a:rPr>
              <a:t>Agenda item</a:t>
            </a:r>
          </a:p>
          <a:p>
            <a:pPr marL="342900" indent="-342900">
              <a:lnSpc>
                <a:spcPct val="100000"/>
              </a:lnSpc>
              <a:spcBef>
                <a:spcPts val="750"/>
              </a:spcBef>
              <a:buAutoNum type="arabicParenR"/>
            </a:pPr>
            <a:r>
              <a:rPr lang="en-US" sz="1600" b="0" spc="0" baseline="0" dirty="0">
                <a:solidFill>
                  <a:schemeClr val="accent4"/>
                </a:solidFill>
              </a:rPr>
              <a:t>Agenda item</a:t>
            </a:r>
          </a:p>
        </p:txBody>
      </p:sp>
      <p:sp>
        <p:nvSpPr>
          <p:cNvPr id="4" name="TextBox 3"/>
          <p:cNvSpPr txBox="1"/>
          <p:nvPr userDrawn="1"/>
        </p:nvSpPr>
        <p:spPr>
          <a:xfrm>
            <a:off x="10981691" y="6080197"/>
            <a:ext cx="599515" cy="228600"/>
          </a:xfrm>
          <a:prstGeom prst="rect">
            <a:avLst/>
          </a:prstGeom>
          <a:noFill/>
        </p:spPr>
        <p:txBody>
          <a:bodyPr wrap="square" lIns="0" tIns="0" rIns="0" bIns="0" rtlCol="0" anchor="b">
            <a:noAutofit/>
          </a:bodyPr>
          <a:lstStyle/>
          <a:p>
            <a:pPr algn="r">
              <a:lnSpc>
                <a:spcPct val="150000"/>
              </a:lnSpc>
              <a:spcBef>
                <a:spcPts val="1600"/>
              </a:spcBef>
              <a:buClr>
                <a:srgbClr val="CC0000"/>
              </a:buClr>
              <a:buSzPct val="110000"/>
            </a:pPr>
            <a:fld id="{A86CDF6F-2953-460E-BD1D-295C411077A7}" type="slidenum">
              <a:rPr lang="en-GB" sz="800" spc="0" baseline="0" smtClean="0">
                <a:solidFill>
                  <a:schemeClr val="accent5"/>
                </a:solidFill>
                <a:latin typeface="Arial" panose="020B0604020202020204" pitchFamily="34" charset="0"/>
                <a:cs typeface="Arial" panose="020B0604020202020204" pitchFamily="34" charset="0"/>
              </a:rPr>
              <a:pPr algn="r">
                <a:lnSpc>
                  <a:spcPct val="150000"/>
                </a:lnSpc>
                <a:spcBef>
                  <a:spcPts val="1600"/>
                </a:spcBef>
                <a:buClr>
                  <a:srgbClr val="CC0000"/>
                </a:buClr>
                <a:buSzPct val="110000"/>
              </a:pPr>
              <a:t>‹#›</a:t>
            </a:fld>
            <a:endParaRPr lang="en-GB" sz="800" spc="0" baseline="0" dirty="0" err="1">
              <a:solidFill>
                <a:schemeClr val="accent5"/>
              </a:solidFill>
              <a:latin typeface="Arial" panose="020B0604020202020204" pitchFamily="34" charset="0"/>
              <a:cs typeface="Arial" panose="020B0604020202020204" pitchFamily="34" charset="0"/>
            </a:endParaRPr>
          </a:p>
        </p:txBody>
      </p:sp>
      <p:sp>
        <p:nvSpPr>
          <p:cNvPr id="5" name="Text Placeholder 3"/>
          <p:cNvSpPr>
            <a:spLocks noGrp="1"/>
          </p:cNvSpPr>
          <p:nvPr>
            <p:ph type="body" sz="quarter" idx="17" hasCustomPrompt="1"/>
          </p:nvPr>
        </p:nvSpPr>
        <p:spPr>
          <a:xfrm>
            <a:off x="622301" y="6149787"/>
            <a:ext cx="2430780" cy="129988"/>
          </a:xfrm>
        </p:spPr>
        <p:txBody>
          <a:bodyPr tIns="0" bIns="0" anchor="b"/>
          <a:lstStyle>
            <a:lvl1pPr marL="0" indent="0">
              <a:buNone/>
              <a:defRPr sz="800">
                <a:solidFill>
                  <a:schemeClr val="accent5"/>
                </a:solidFill>
              </a:defRPr>
            </a:lvl1pPr>
          </a:lstStyle>
          <a:p>
            <a:pPr lvl="0"/>
            <a:r>
              <a:rPr lang="en-US" dirty="0"/>
              <a:t>Optional small text </a:t>
            </a:r>
            <a:endParaRPr lang="en-GB" dirty="0"/>
          </a:p>
        </p:txBody>
      </p:sp>
    </p:spTree>
    <p:extLst>
      <p:ext uri="{BB962C8B-B14F-4D97-AF65-F5344CB8AC3E}">
        <p14:creationId xmlns:p14="http://schemas.microsoft.com/office/powerpoint/2010/main" val="1162254841"/>
      </p:ext>
    </p:extLst>
  </p:cSld>
  <p:clrMapOvr>
    <a:overrideClrMapping bg1="dk1" tx1="lt1" bg2="dk2" tx2="lt2" accent1="accent1" accent2="accent2" accent3="accent3" accent4="accent4" accent5="accent5" accent6="accent6" hlink="hlink" folHlink="folHlink"/>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_Subtitle_light">
    <p:bg>
      <p:bgPr>
        <a:solidFill>
          <a:srgbClr val="FFFFFF"/>
        </a:solidFill>
        <a:effectLst/>
      </p:bgPr>
    </p:bg>
    <p:spTree>
      <p:nvGrpSpPr>
        <p:cNvPr id="1" name=""/>
        <p:cNvGrpSpPr/>
        <p:nvPr/>
      </p:nvGrpSpPr>
      <p:grpSpPr>
        <a:xfrm>
          <a:off x="0" y="0"/>
          <a:ext cx="0" cy="0"/>
          <a:chOff x="0" y="0"/>
          <a:chExt cx="0" cy="0"/>
        </a:xfrm>
      </p:grpSpPr>
      <p:sp>
        <p:nvSpPr>
          <p:cNvPr id="9" name="Text Placeholder 4"/>
          <p:cNvSpPr>
            <a:spLocks noGrp="1"/>
          </p:cNvSpPr>
          <p:nvPr>
            <p:ph type="body" sz="quarter" idx="16"/>
          </p:nvPr>
        </p:nvSpPr>
        <p:spPr>
          <a:xfrm>
            <a:off x="620250" y="1192987"/>
            <a:ext cx="10959623" cy="227755"/>
          </a:xfrm>
        </p:spPr>
        <p:txBody>
          <a:bodyPr tIns="0"/>
          <a:lstStyle>
            <a:lvl1pPr marL="0" indent="0">
              <a:buNone/>
              <a:defRPr lang="en-US" sz="1467" kern="1200" spc="0" baseline="0" dirty="0">
                <a:solidFill>
                  <a:schemeClr val="accent5"/>
                </a:solidFill>
                <a:latin typeface="Arial" panose="020B0604020202020204" pitchFamily="34" charset="0"/>
                <a:ea typeface="+mn-ea"/>
                <a:cs typeface="Arial" panose="020B0604020202020204" pitchFamily="34" charset="0"/>
              </a:defRPr>
            </a:lvl1pPr>
            <a:lvl2pPr marL="230710" indent="0">
              <a:buNone/>
              <a:defRPr/>
            </a:lvl2pPr>
            <a:lvl3pPr marL="431789" indent="0">
              <a:buNone/>
              <a:defRPr/>
            </a:lvl3pPr>
            <a:lvl4pPr marL="609585" indent="0">
              <a:buNone/>
              <a:defRPr/>
            </a:lvl4pPr>
            <a:lvl5pPr marL="791614" indent="0">
              <a:buNone/>
              <a:defRPr/>
            </a:lvl5pPr>
          </a:lstStyle>
          <a:p>
            <a:pPr marL="0" lvl="0" indent="0" algn="l" defTabSz="1219170" rtl="0" eaLnBrk="1" latinLnBrk="0" hangingPunct="1">
              <a:lnSpc>
                <a:spcPct val="90000"/>
              </a:lnSpc>
              <a:spcBef>
                <a:spcPts val="1600"/>
              </a:spcBef>
              <a:buClr>
                <a:srgbClr val="0072C8"/>
              </a:buClr>
              <a:buSzPct val="110000"/>
              <a:buFont typeface="Wingdings" panose="05000000000000000000" pitchFamily="2" charset="2"/>
              <a:buNone/>
            </a:pPr>
            <a:r>
              <a:rPr lang="en-US" dirty="0"/>
              <a:t>Click to edit Master text styles</a:t>
            </a:r>
          </a:p>
        </p:txBody>
      </p:sp>
      <p:sp>
        <p:nvSpPr>
          <p:cNvPr id="3" name="Text Placeholder 2"/>
          <p:cNvSpPr>
            <a:spLocks noGrp="1"/>
          </p:cNvSpPr>
          <p:nvPr>
            <p:ph type="body" sz="quarter" idx="17" hasCustomPrompt="1"/>
          </p:nvPr>
        </p:nvSpPr>
        <p:spPr>
          <a:xfrm>
            <a:off x="620184" y="584200"/>
            <a:ext cx="10962216" cy="491067"/>
          </a:xfrm>
        </p:spPr>
        <p:txBody>
          <a:bodyPr tIns="0" bIns="0"/>
          <a:lstStyle>
            <a:lvl1pPr marL="0" indent="0">
              <a:spcBef>
                <a:spcPts val="0"/>
              </a:spcBef>
              <a:buNone/>
              <a:defRPr sz="3200" b="1" spc="-93" baseline="0">
                <a:solidFill>
                  <a:schemeClr val="accent3"/>
                </a:solidFill>
              </a:defRPr>
            </a:lvl1pPr>
            <a:lvl2pPr>
              <a:defRPr b="1"/>
            </a:lvl2pPr>
            <a:lvl3pPr>
              <a:defRPr b="1"/>
            </a:lvl3pPr>
            <a:lvl4pPr>
              <a:defRPr b="1"/>
            </a:lvl4pPr>
            <a:lvl5pPr>
              <a:defRPr b="1"/>
            </a:lvl5pPr>
          </a:lstStyle>
          <a:p>
            <a:pPr lvl="0"/>
            <a:r>
              <a:rPr lang="en-US" dirty="0"/>
              <a:t>Insert slide title here</a:t>
            </a:r>
            <a:endParaRPr lang="en-GB" dirty="0"/>
          </a:p>
        </p:txBody>
      </p:sp>
      <p:sp>
        <p:nvSpPr>
          <p:cNvPr id="4" name="Text Placeholder 3"/>
          <p:cNvSpPr>
            <a:spLocks noGrp="1"/>
          </p:cNvSpPr>
          <p:nvPr>
            <p:ph type="body" sz="quarter" idx="18" hasCustomPrompt="1"/>
          </p:nvPr>
        </p:nvSpPr>
        <p:spPr>
          <a:xfrm>
            <a:off x="622301" y="6155765"/>
            <a:ext cx="2430780" cy="124011"/>
          </a:xfrm>
        </p:spPr>
        <p:txBody>
          <a:bodyPr tIns="0" bIns="0" anchor="b"/>
          <a:lstStyle>
            <a:lvl1pPr marL="0" indent="0">
              <a:buNone/>
              <a:defRPr sz="800">
                <a:solidFill>
                  <a:schemeClr val="accent5"/>
                </a:solidFill>
              </a:defRPr>
            </a:lvl1pPr>
          </a:lstStyle>
          <a:p>
            <a:pPr lvl="0"/>
            <a:r>
              <a:rPr lang="en-US" dirty="0"/>
              <a:t>Optional small text </a:t>
            </a:r>
            <a:endParaRPr lang="en-GB" dirty="0"/>
          </a:p>
        </p:txBody>
      </p:sp>
      <p:sp>
        <p:nvSpPr>
          <p:cNvPr id="5" name="Text Placeholder 4"/>
          <p:cNvSpPr>
            <a:spLocks noGrp="1"/>
          </p:cNvSpPr>
          <p:nvPr>
            <p:ph type="body" sz="quarter" idx="19"/>
          </p:nvPr>
        </p:nvSpPr>
        <p:spPr>
          <a:xfrm>
            <a:off x="622301" y="1608667"/>
            <a:ext cx="10960100" cy="3761317"/>
          </a:xfrm>
        </p:spPr>
        <p:txBody>
          <a:bodyPr/>
          <a:lstStyle>
            <a:lvl1pPr>
              <a:defRPr sz="1400">
                <a:solidFill>
                  <a:schemeClr val="accent5"/>
                </a:solidFill>
              </a:defRPr>
            </a:lvl1pPr>
            <a:lvl2pPr>
              <a:defRPr sz="1333">
                <a:solidFill>
                  <a:schemeClr val="accent5"/>
                </a:solidFill>
              </a:defRPr>
            </a:lvl2pPr>
            <a:lvl3pPr>
              <a:defRPr sz="1200">
                <a:solidFill>
                  <a:schemeClr val="accent5"/>
                </a:solidFill>
              </a:defRPr>
            </a:lvl3pPr>
            <a:lvl4pPr>
              <a:defRPr sz="1067">
                <a:solidFill>
                  <a:schemeClr val="accent5"/>
                </a:solidFill>
              </a:defRPr>
            </a:lvl4pPr>
            <a:lvl5pPr>
              <a:defRPr sz="1067">
                <a:solidFill>
                  <a:schemeClr val="accent5"/>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331390401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_Subtitle_gray">
    <p:bg>
      <p:bgPr>
        <a:solidFill>
          <a:schemeClr val="bg2"/>
        </a:solidFill>
        <a:effectLst/>
      </p:bgPr>
    </p:bg>
    <p:spTree>
      <p:nvGrpSpPr>
        <p:cNvPr id="1" name=""/>
        <p:cNvGrpSpPr/>
        <p:nvPr/>
      </p:nvGrpSpPr>
      <p:grpSpPr>
        <a:xfrm>
          <a:off x="0" y="0"/>
          <a:ext cx="0" cy="0"/>
          <a:chOff x="0" y="0"/>
          <a:chExt cx="0" cy="0"/>
        </a:xfrm>
      </p:grpSpPr>
      <p:sp>
        <p:nvSpPr>
          <p:cNvPr id="4" name="Text Placeholder 2"/>
          <p:cNvSpPr>
            <a:spLocks noGrp="1"/>
          </p:cNvSpPr>
          <p:nvPr>
            <p:ph type="body" sz="quarter" idx="17" hasCustomPrompt="1"/>
          </p:nvPr>
        </p:nvSpPr>
        <p:spPr>
          <a:xfrm>
            <a:off x="620184" y="584200"/>
            <a:ext cx="10962216" cy="491067"/>
          </a:xfrm>
        </p:spPr>
        <p:txBody>
          <a:bodyPr tIns="0" bIns="0"/>
          <a:lstStyle>
            <a:lvl1pPr marL="0" indent="0">
              <a:spcBef>
                <a:spcPts val="0"/>
              </a:spcBef>
              <a:buNone/>
              <a:defRPr sz="3200" b="1" spc="-93" baseline="0">
                <a:solidFill>
                  <a:schemeClr val="accent3"/>
                </a:solidFill>
              </a:defRPr>
            </a:lvl1pPr>
            <a:lvl2pPr>
              <a:defRPr b="1"/>
            </a:lvl2pPr>
            <a:lvl3pPr>
              <a:defRPr b="1"/>
            </a:lvl3pPr>
            <a:lvl4pPr>
              <a:defRPr b="1"/>
            </a:lvl4pPr>
            <a:lvl5pPr>
              <a:defRPr b="1"/>
            </a:lvl5pPr>
          </a:lstStyle>
          <a:p>
            <a:pPr lvl="0"/>
            <a:r>
              <a:rPr lang="en-US" dirty="0"/>
              <a:t>Insert slide title here</a:t>
            </a:r>
            <a:endParaRPr lang="en-GB" dirty="0"/>
          </a:p>
        </p:txBody>
      </p:sp>
      <p:sp>
        <p:nvSpPr>
          <p:cNvPr id="8" name="Text Placeholder 4"/>
          <p:cNvSpPr>
            <a:spLocks noGrp="1"/>
          </p:cNvSpPr>
          <p:nvPr>
            <p:ph type="body" sz="quarter" idx="16"/>
          </p:nvPr>
        </p:nvSpPr>
        <p:spPr>
          <a:xfrm>
            <a:off x="620250" y="1192987"/>
            <a:ext cx="10959623" cy="227755"/>
          </a:xfrm>
        </p:spPr>
        <p:txBody>
          <a:bodyPr tIns="0"/>
          <a:lstStyle>
            <a:lvl1pPr marL="0" indent="0">
              <a:buNone/>
              <a:defRPr lang="en-US" sz="1467" kern="1200" spc="0" baseline="0" dirty="0">
                <a:solidFill>
                  <a:schemeClr val="accent4"/>
                </a:solidFill>
                <a:latin typeface="Arial" panose="020B0604020202020204" pitchFamily="34" charset="0"/>
                <a:ea typeface="+mn-ea"/>
                <a:cs typeface="Arial" panose="020B0604020202020204" pitchFamily="34" charset="0"/>
              </a:defRPr>
            </a:lvl1pPr>
            <a:lvl2pPr marL="230710" indent="0">
              <a:buNone/>
              <a:defRPr/>
            </a:lvl2pPr>
            <a:lvl3pPr marL="431789" indent="0">
              <a:buNone/>
              <a:defRPr/>
            </a:lvl3pPr>
            <a:lvl4pPr marL="609585" indent="0">
              <a:buNone/>
              <a:defRPr/>
            </a:lvl4pPr>
            <a:lvl5pPr marL="791614" indent="0">
              <a:buNone/>
              <a:defRPr/>
            </a:lvl5pPr>
          </a:lstStyle>
          <a:p>
            <a:pPr marL="0" lvl="0" indent="0" algn="l" defTabSz="1219170" rtl="0" eaLnBrk="1" latinLnBrk="0" hangingPunct="1">
              <a:lnSpc>
                <a:spcPct val="90000"/>
              </a:lnSpc>
              <a:spcBef>
                <a:spcPts val="1600"/>
              </a:spcBef>
              <a:buClr>
                <a:srgbClr val="0072C8"/>
              </a:buClr>
              <a:buSzPct val="110000"/>
              <a:buFont typeface="Wingdings" panose="05000000000000000000" pitchFamily="2" charset="2"/>
              <a:buNone/>
            </a:pPr>
            <a:r>
              <a:rPr lang="en-US" dirty="0"/>
              <a:t>Click to edit Master text styles</a:t>
            </a:r>
          </a:p>
        </p:txBody>
      </p:sp>
      <p:sp>
        <p:nvSpPr>
          <p:cNvPr id="5" name="Text Placeholder 3"/>
          <p:cNvSpPr>
            <a:spLocks noGrp="1"/>
          </p:cNvSpPr>
          <p:nvPr>
            <p:ph type="body" sz="quarter" idx="18" hasCustomPrompt="1"/>
          </p:nvPr>
        </p:nvSpPr>
        <p:spPr>
          <a:xfrm>
            <a:off x="622301" y="6149787"/>
            <a:ext cx="2430780" cy="129988"/>
          </a:xfrm>
        </p:spPr>
        <p:txBody>
          <a:bodyPr tIns="0" bIns="0" anchor="b"/>
          <a:lstStyle>
            <a:lvl1pPr marL="0" indent="0">
              <a:buNone/>
              <a:defRPr sz="800">
                <a:solidFill>
                  <a:schemeClr val="accent4"/>
                </a:solidFill>
              </a:defRPr>
            </a:lvl1pPr>
          </a:lstStyle>
          <a:p>
            <a:pPr lvl="0"/>
            <a:r>
              <a:rPr lang="en-US" dirty="0"/>
              <a:t>Optional small text </a:t>
            </a:r>
            <a:endParaRPr lang="en-GB" dirty="0"/>
          </a:p>
        </p:txBody>
      </p:sp>
      <p:sp>
        <p:nvSpPr>
          <p:cNvPr id="6" name="Text Placeholder 4"/>
          <p:cNvSpPr>
            <a:spLocks noGrp="1"/>
          </p:cNvSpPr>
          <p:nvPr>
            <p:ph type="body" sz="quarter" idx="19"/>
          </p:nvPr>
        </p:nvSpPr>
        <p:spPr>
          <a:xfrm>
            <a:off x="622301" y="1608667"/>
            <a:ext cx="10960100" cy="3761317"/>
          </a:xfrm>
        </p:spPr>
        <p:txBody>
          <a:bodyPr/>
          <a:lstStyle>
            <a:lvl1pPr>
              <a:defRPr sz="1400"/>
            </a:lvl1pPr>
            <a:lvl2pPr>
              <a:defRPr sz="1333"/>
            </a:lvl2pPr>
            <a:lvl3pPr>
              <a:defRPr sz="1200"/>
            </a:lvl3pPr>
            <a:lvl4pPr>
              <a:defRPr sz="1067"/>
            </a:lvl4pPr>
            <a:lvl5pPr>
              <a:defRPr sz="1067"/>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293413635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_Subtitle_dark">
    <p:bg>
      <p:bgRef idx="1001">
        <a:schemeClr val="bg1"/>
      </p:bgRef>
    </p:bg>
    <p:spTree>
      <p:nvGrpSpPr>
        <p:cNvPr id="1" name=""/>
        <p:cNvGrpSpPr/>
        <p:nvPr/>
      </p:nvGrpSpPr>
      <p:grpSpPr>
        <a:xfrm>
          <a:off x="0" y="0"/>
          <a:ext cx="0" cy="0"/>
          <a:chOff x="0" y="0"/>
          <a:chExt cx="0" cy="0"/>
        </a:xfrm>
      </p:grpSpPr>
      <p:sp>
        <p:nvSpPr>
          <p:cNvPr id="4" name="Text Placeholder 2"/>
          <p:cNvSpPr>
            <a:spLocks noGrp="1"/>
          </p:cNvSpPr>
          <p:nvPr>
            <p:ph type="body" sz="quarter" idx="17" hasCustomPrompt="1"/>
          </p:nvPr>
        </p:nvSpPr>
        <p:spPr>
          <a:xfrm>
            <a:off x="620184" y="584200"/>
            <a:ext cx="10962216" cy="491067"/>
          </a:xfrm>
        </p:spPr>
        <p:txBody>
          <a:bodyPr tIns="0" bIns="0"/>
          <a:lstStyle>
            <a:lvl1pPr marL="0" indent="0">
              <a:spcBef>
                <a:spcPts val="0"/>
              </a:spcBef>
              <a:buNone/>
              <a:defRPr sz="3200" b="1" spc="-93" baseline="0">
                <a:solidFill>
                  <a:schemeClr val="tx1"/>
                </a:solidFill>
              </a:defRPr>
            </a:lvl1pPr>
            <a:lvl2pPr>
              <a:defRPr b="1"/>
            </a:lvl2pPr>
            <a:lvl3pPr>
              <a:defRPr b="1"/>
            </a:lvl3pPr>
            <a:lvl4pPr>
              <a:defRPr b="1"/>
            </a:lvl4pPr>
            <a:lvl5pPr>
              <a:defRPr b="1"/>
            </a:lvl5pPr>
          </a:lstStyle>
          <a:p>
            <a:pPr lvl="0"/>
            <a:r>
              <a:rPr lang="en-US" dirty="0"/>
              <a:t>Insert slide title here</a:t>
            </a:r>
            <a:endParaRPr lang="en-GB" dirty="0"/>
          </a:p>
        </p:txBody>
      </p:sp>
      <p:sp>
        <p:nvSpPr>
          <p:cNvPr id="8" name="Text Placeholder 4"/>
          <p:cNvSpPr>
            <a:spLocks noGrp="1"/>
          </p:cNvSpPr>
          <p:nvPr>
            <p:ph type="body" sz="quarter" idx="16"/>
          </p:nvPr>
        </p:nvSpPr>
        <p:spPr>
          <a:xfrm>
            <a:off x="620250" y="1192987"/>
            <a:ext cx="10959623" cy="227755"/>
          </a:xfrm>
        </p:spPr>
        <p:txBody>
          <a:bodyPr tIns="0"/>
          <a:lstStyle>
            <a:lvl1pPr marL="0" indent="0">
              <a:buNone/>
              <a:defRPr lang="en-US" sz="1467" kern="1200" spc="0" baseline="0" dirty="0">
                <a:solidFill>
                  <a:schemeClr val="accent6"/>
                </a:solidFill>
                <a:latin typeface="Arial" panose="020B0604020202020204" pitchFamily="34" charset="0"/>
                <a:ea typeface="+mn-ea"/>
                <a:cs typeface="Arial" panose="020B0604020202020204" pitchFamily="34" charset="0"/>
              </a:defRPr>
            </a:lvl1pPr>
            <a:lvl2pPr marL="230710" indent="0">
              <a:buNone/>
              <a:defRPr/>
            </a:lvl2pPr>
            <a:lvl3pPr marL="431789" indent="0">
              <a:buNone/>
              <a:defRPr/>
            </a:lvl3pPr>
            <a:lvl4pPr marL="609585" indent="0">
              <a:buNone/>
              <a:defRPr/>
            </a:lvl4pPr>
            <a:lvl5pPr marL="791614" indent="0">
              <a:buNone/>
              <a:defRPr/>
            </a:lvl5pPr>
          </a:lstStyle>
          <a:p>
            <a:pPr marL="0" lvl="0" indent="0" algn="l" defTabSz="1219170" rtl="0" eaLnBrk="1" latinLnBrk="0" hangingPunct="1">
              <a:lnSpc>
                <a:spcPct val="90000"/>
              </a:lnSpc>
              <a:spcBef>
                <a:spcPts val="1600"/>
              </a:spcBef>
              <a:buClr>
                <a:srgbClr val="0072C8"/>
              </a:buClr>
              <a:buSzPct val="110000"/>
              <a:buFont typeface="Wingdings" panose="05000000000000000000" pitchFamily="2" charset="2"/>
              <a:buNone/>
            </a:pPr>
            <a:r>
              <a:rPr lang="en-US" dirty="0"/>
              <a:t>Click to edit Master text styles</a:t>
            </a:r>
          </a:p>
        </p:txBody>
      </p:sp>
      <p:sp>
        <p:nvSpPr>
          <p:cNvPr id="5" name="Text Placeholder 3"/>
          <p:cNvSpPr>
            <a:spLocks noGrp="1"/>
          </p:cNvSpPr>
          <p:nvPr>
            <p:ph type="body" sz="quarter" idx="18" hasCustomPrompt="1"/>
          </p:nvPr>
        </p:nvSpPr>
        <p:spPr>
          <a:xfrm>
            <a:off x="622301" y="6149787"/>
            <a:ext cx="2430780" cy="129988"/>
          </a:xfrm>
        </p:spPr>
        <p:txBody>
          <a:bodyPr tIns="0" bIns="0" anchor="b"/>
          <a:lstStyle>
            <a:lvl1pPr marL="0" indent="0">
              <a:buNone/>
              <a:defRPr sz="800">
                <a:solidFill>
                  <a:schemeClr val="accent5"/>
                </a:solidFill>
              </a:defRPr>
            </a:lvl1pPr>
          </a:lstStyle>
          <a:p>
            <a:pPr lvl="0"/>
            <a:r>
              <a:rPr lang="en-US" dirty="0"/>
              <a:t>Optional small text </a:t>
            </a:r>
            <a:endParaRPr lang="en-GB" dirty="0"/>
          </a:p>
        </p:txBody>
      </p:sp>
      <p:sp>
        <p:nvSpPr>
          <p:cNvPr id="6" name="Text Placeholder 4"/>
          <p:cNvSpPr>
            <a:spLocks noGrp="1"/>
          </p:cNvSpPr>
          <p:nvPr>
            <p:ph type="body" sz="quarter" idx="19"/>
          </p:nvPr>
        </p:nvSpPr>
        <p:spPr>
          <a:xfrm>
            <a:off x="622301" y="1608667"/>
            <a:ext cx="10960100" cy="3761317"/>
          </a:xfrm>
        </p:spPr>
        <p:txBody>
          <a:bodyPr/>
          <a:lstStyle>
            <a:lvl1pPr>
              <a:defRPr sz="1400">
                <a:solidFill>
                  <a:schemeClr val="accent6"/>
                </a:solidFill>
              </a:defRPr>
            </a:lvl1pPr>
            <a:lvl2pPr>
              <a:defRPr sz="1333">
                <a:solidFill>
                  <a:schemeClr val="accent6"/>
                </a:solidFill>
              </a:defRPr>
            </a:lvl2pPr>
            <a:lvl3pPr>
              <a:defRPr sz="1200">
                <a:solidFill>
                  <a:schemeClr val="accent6"/>
                </a:solidFill>
              </a:defRPr>
            </a:lvl3pPr>
            <a:lvl4pPr>
              <a:defRPr sz="1067">
                <a:solidFill>
                  <a:schemeClr val="accent6"/>
                </a:solidFill>
              </a:defRPr>
            </a:lvl4pPr>
            <a:lvl5pPr>
              <a:defRPr sz="1067">
                <a:solidFill>
                  <a:schemeClr val="accent6"/>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1533825152"/>
      </p:ext>
    </p:extLst>
  </p:cSld>
  <p:clrMapOvr>
    <a:overrideClrMapping bg1="dk1" tx1="lt1" bg2="dk2" tx2="lt2" accent1="accent1" accent2="accent2" accent3="accent3" accent4="accent4" accent5="accent5" accent6="accent6" hlink="hlink" folHlink="folHlink"/>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_subtitle_bold_light">
    <p:bg>
      <p:bgPr>
        <a:solidFill>
          <a:srgbClr val="FFFFFF"/>
        </a:solidFill>
        <a:effectLst/>
      </p:bgPr>
    </p:bg>
    <p:spTree>
      <p:nvGrpSpPr>
        <p:cNvPr id="1" name=""/>
        <p:cNvGrpSpPr/>
        <p:nvPr/>
      </p:nvGrpSpPr>
      <p:grpSpPr>
        <a:xfrm>
          <a:off x="0" y="0"/>
          <a:ext cx="0" cy="0"/>
          <a:chOff x="0" y="0"/>
          <a:chExt cx="0" cy="0"/>
        </a:xfrm>
      </p:grpSpPr>
      <p:sp>
        <p:nvSpPr>
          <p:cNvPr id="10" name="Text Placeholder 4"/>
          <p:cNvSpPr>
            <a:spLocks noGrp="1"/>
          </p:cNvSpPr>
          <p:nvPr>
            <p:ph type="body" sz="quarter" idx="16"/>
          </p:nvPr>
        </p:nvSpPr>
        <p:spPr>
          <a:xfrm>
            <a:off x="619325" y="1984183"/>
            <a:ext cx="3032880" cy="4082895"/>
          </a:xfrm>
        </p:spPr>
        <p:txBody>
          <a:bodyPr tIns="0"/>
          <a:lstStyle>
            <a:lvl1pPr marL="0" indent="0">
              <a:lnSpc>
                <a:spcPct val="150000"/>
              </a:lnSpc>
              <a:buNone/>
              <a:defRPr lang="en-US" sz="1467" kern="1200" spc="0" baseline="0" dirty="0">
                <a:solidFill>
                  <a:schemeClr val="accent5"/>
                </a:solidFill>
                <a:latin typeface="Arial" panose="020B0604020202020204" pitchFamily="34" charset="0"/>
                <a:ea typeface="+mn-ea"/>
                <a:cs typeface="Arial" panose="020B0604020202020204" pitchFamily="34" charset="0"/>
              </a:defRPr>
            </a:lvl1pPr>
            <a:lvl2pPr marL="230710" indent="0">
              <a:buNone/>
              <a:defRPr/>
            </a:lvl2pPr>
            <a:lvl3pPr marL="431789" indent="0">
              <a:buNone/>
              <a:defRPr/>
            </a:lvl3pPr>
            <a:lvl4pPr marL="609585" indent="0">
              <a:buNone/>
              <a:defRPr/>
            </a:lvl4pPr>
            <a:lvl5pPr marL="791614" indent="0">
              <a:buNone/>
              <a:defRPr/>
            </a:lvl5pPr>
          </a:lstStyle>
          <a:p>
            <a:pPr marL="0" lvl="0" indent="0" algn="l" defTabSz="1219170" rtl="0" eaLnBrk="1" latinLnBrk="0" hangingPunct="1">
              <a:lnSpc>
                <a:spcPct val="90000"/>
              </a:lnSpc>
              <a:spcBef>
                <a:spcPts val="1600"/>
              </a:spcBef>
              <a:buClr>
                <a:srgbClr val="0072C8"/>
              </a:buClr>
              <a:buSzPct val="110000"/>
              <a:buFont typeface="Wingdings" panose="05000000000000000000" pitchFamily="2" charset="2"/>
              <a:buNone/>
            </a:pPr>
            <a:r>
              <a:rPr lang="en-US" dirty="0"/>
              <a:t>Click to edit Master text styles</a:t>
            </a:r>
          </a:p>
        </p:txBody>
      </p:sp>
      <p:sp>
        <p:nvSpPr>
          <p:cNvPr id="11" name="Text Placeholder 7"/>
          <p:cNvSpPr>
            <a:spLocks noGrp="1"/>
          </p:cNvSpPr>
          <p:nvPr>
            <p:ph type="body" sz="quarter" idx="11" hasCustomPrompt="1"/>
          </p:nvPr>
        </p:nvSpPr>
        <p:spPr>
          <a:xfrm>
            <a:off x="619325" y="588298"/>
            <a:ext cx="4364156" cy="1266477"/>
          </a:xfrm>
        </p:spPr>
        <p:txBody>
          <a:bodyPr tIns="0" bIns="0" anchor="t"/>
          <a:lstStyle>
            <a:lvl1pPr marL="0" indent="0" algn="l" defTabSz="1219170" rtl="0" eaLnBrk="1" latinLnBrk="0" hangingPunct="1">
              <a:lnSpc>
                <a:spcPct val="90000"/>
              </a:lnSpc>
              <a:spcBef>
                <a:spcPct val="0"/>
              </a:spcBef>
              <a:buNone/>
              <a:defRPr lang="en-US" sz="4267" b="1" kern="0" spc="-200" baseline="0" dirty="0" smtClean="0">
                <a:solidFill>
                  <a:schemeClr val="accent3"/>
                </a:solidFill>
                <a:latin typeface="+mj-lt"/>
                <a:ea typeface="Roboto Medium" panose="02000000000000000000" pitchFamily="2" charset="0"/>
                <a:cs typeface="Arial" panose="020B0604020202020204" pitchFamily="34" charset="0"/>
              </a:defRPr>
            </a:lvl1pPr>
            <a:lvl2pPr marL="0" indent="0" algn="l" defTabSz="1219170" rtl="0" eaLnBrk="1" latinLnBrk="0" hangingPunct="1">
              <a:lnSpc>
                <a:spcPct val="90000"/>
              </a:lnSpc>
              <a:spcBef>
                <a:spcPct val="0"/>
              </a:spcBef>
              <a:buNone/>
              <a:defRPr lang="en-US" sz="5333" b="1" kern="0" spc="-200" baseline="0" dirty="0" smtClean="0">
                <a:solidFill>
                  <a:schemeClr val="tx1"/>
                </a:solidFill>
                <a:latin typeface="+mj-lt"/>
                <a:ea typeface="Roboto Medium" panose="02000000000000000000" pitchFamily="2" charset="0"/>
                <a:cs typeface="Arial" panose="020B0604020202020204" pitchFamily="34" charset="0"/>
              </a:defRPr>
            </a:lvl2pPr>
            <a:lvl3pPr marL="0" indent="0" algn="l" defTabSz="1219170" rtl="0" eaLnBrk="1" latinLnBrk="0" hangingPunct="1">
              <a:lnSpc>
                <a:spcPct val="90000"/>
              </a:lnSpc>
              <a:spcBef>
                <a:spcPct val="0"/>
              </a:spcBef>
              <a:buNone/>
              <a:defRPr lang="en-US" sz="5333" b="1" kern="0" spc="-200" baseline="0" dirty="0" smtClean="0">
                <a:solidFill>
                  <a:schemeClr val="tx1"/>
                </a:solidFill>
                <a:latin typeface="+mj-lt"/>
                <a:ea typeface="Roboto Medium" panose="02000000000000000000" pitchFamily="2" charset="0"/>
                <a:cs typeface="Arial" panose="020B0604020202020204" pitchFamily="34" charset="0"/>
              </a:defRPr>
            </a:lvl3pPr>
            <a:lvl4pPr marL="0" indent="0" algn="l" defTabSz="1219170" rtl="0" eaLnBrk="1" latinLnBrk="0" hangingPunct="1">
              <a:lnSpc>
                <a:spcPct val="90000"/>
              </a:lnSpc>
              <a:spcBef>
                <a:spcPct val="0"/>
              </a:spcBef>
              <a:buNone/>
              <a:defRPr lang="en-US" sz="5333" b="1" kern="0" spc="-200" baseline="0" dirty="0" smtClean="0">
                <a:solidFill>
                  <a:schemeClr val="tx1"/>
                </a:solidFill>
                <a:latin typeface="+mj-lt"/>
                <a:ea typeface="Roboto Medium" panose="02000000000000000000" pitchFamily="2" charset="0"/>
                <a:cs typeface="Arial" panose="020B0604020202020204" pitchFamily="34" charset="0"/>
              </a:defRPr>
            </a:lvl4pPr>
            <a:lvl5pPr marL="0" indent="0" algn="l" defTabSz="1219170" rtl="0" eaLnBrk="1" latinLnBrk="0" hangingPunct="1">
              <a:lnSpc>
                <a:spcPct val="90000"/>
              </a:lnSpc>
              <a:spcBef>
                <a:spcPct val="0"/>
              </a:spcBef>
              <a:buNone/>
              <a:defRPr lang="en-GB" sz="5333" b="1" kern="0" spc="-200" baseline="0" dirty="0">
                <a:solidFill>
                  <a:schemeClr val="tx1"/>
                </a:solidFill>
                <a:latin typeface="+mj-lt"/>
                <a:ea typeface="Roboto Medium" panose="02000000000000000000" pitchFamily="2" charset="0"/>
                <a:cs typeface="Arial" panose="020B0604020202020204" pitchFamily="34" charset="0"/>
              </a:defRPr>
            </a:lvl5pPr>
          </a:lstStyle>
          <a:p>
            <a:pPr lvl="0"/>
            <a:r>
              <a:rPr lang="en-US" dirty="0"/>
              <a:t>Click to edit master style</a:t>
            </a:r>
            <a:endParaRPr lang="en-GB" dirty="0"/>
          </a:p>
        </p:txBody>
      </p:sp>
      <p:sp>
        <p:nvSpPr>
          <p:cNvPr id="4" name="Text Placeholder 3"/>
          <p:cNvSpPr>
            <a:spLocks noGrp="1"/>
          </p:cNvSpPr>
          <p:nvPr>
            <p:ph type="body" sz="quarter" idx="17" hasCustomPrompt="1"/>
          </p:nvPr>
        </p:nvSpPr>
        <p:spPr>
          <a:xfrm>
            <a:off x="622301" y="6161741"/>
            <a:ext cx="2430780" cy="118035"/>
          </a:xfrm>
        </p:spPr>
        <p:txBody>
          <a:bodyPr tIns="0" bIns="0" anchor="b"/>
          <a:lstStyle>
            <a:lvl1pPr marL="0" indent="0">
              <a:buNone/>
              <a:defRPr sz="800">
                <a:solidFill>
                  <a:schemeClr val="accent5"/>
                </a:solidFill>
              </a:defRPr>
            </a:lvl1pPr>
          </a:lstStyle>
          <a:p>
            <a:pPr lvl="0"/>
            <a:r>
              <a:rPr lang="en-US" dirty="0"/>
              <a:t>Optional small text </a:t>
            </a:r>
            <a:endParaRPr lang="en-GB" dirty="0"/>
          </a:p>
        </p:txBody>
      </p:sp>
    </p:spTree>
    <p:extLst>
      <p:ext uri="{BB962C8B-B14F-4D97-AF65-F5344CB8AC3E}">
        <p14:creationId xmlns:p14="http://schemas.microsoft.com/office/powerpoint/2010/main" val="5796991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7285C-B545-A52E-FF89-AF9E729692B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2C56C7B-0EBF-C77E-882D-4DFB06AB786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BFA22F7-E074-B4B5-0B7F-4EB662D03AC2}"/>
              </a:ext>
            </a:extLst>
          </p:cNvPr>
          <p:cNvSpPr>
            <a:spLocks noGrp="1"/>
          </p:cNvSpPr>
          <p:nvPr>
            <p:ph type="dt" sz="half" idx="10"/>
          </p:nvPr>
        </p:nvSpPr>
        <p:spPr/>
        <p:txBody>
          <a:bodyPr/>
          <a:lstStyle/>
          <a:p>
            <a:fld id="{3A03D578-D12A-1444-B52A-F5E26F9AD591}" type="datetimeFigureOut">
              <a:rPr lang="en-US" smtClean="0"/>
              <a:t>10/21/24</a:t>
            </a:fld>
            <a:endParaRPr lang="en-US"/>
          </a:p>
        </p:txBody>
      </p:sp>
      <p:sp>
        <p:nvSpPr>
          <p:cNvPr id="5" name="Footer Placeholder 4">
            <a:extLst>
              <a:ext uri="{FF2B5EF4-FFF2-40B4-BE49-F238E27FC236}">
                <a16:creationId xmlns:a16="http://schemas.microsoft.com/office/drawing/2014/main" id="{E88892BB-E8FA-35CA-6DC6-1C2D5CDA77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631647-2CEB-EDC4-A6D5-284A55CE787F}"/>
              </a:ext>
            </a:extLst>
          </p:cNvPr>
          <p:cNvSpPr>
            <a:spLocks noGrp="1"/>
          </p:cNvSpPr>
          <p:nvPr>
            <p:ph type="sldNum" sz="quarter" idx="12"/>
          </p:nvPr>
        </p:nvSpPr>
        <p:spPr/>
        <p:txBody>
          <a:bodyPr/>
          <a:lstStyle/>
          <a:p>
            <a:fld id="{80830D35-970D-3D44-9EA7-D4745C8647D3}" type="slidenum">
              <a:rPr lang="en-US" smtClean="0"/>
              <a:t>‹#›</a:t>
            </a:fld>
            <a:endParaRPr lang="en-US"/>
          </a:p>
        </p:txBody>
      </p:sp>
    </p:spTree>
    <p:extLst>
      <p:ext uri="{BB962C8B-B14F-4D97-AF65-F5344CB8AC3E}">
        <p14:creationId xmlns:p14="http://schemas.microsoft.com/office/powerpoint/2010/main" val="85725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_subtitle_bold_gray">
    <p:bg>
      <p:bgPr>
        <a:solidFill>
          <a:schemeClr val="bg2"/>
        </a:solidFill>
        <a:effectLst/>
      </p:bgPr>
    </p:bg>
    <p:spTree>
      <p:nvGrpSpPr>
        <p:cNvPr id="1" name=""/>
        <p:cNvGrpSpPr/>
        <p:nvPr/>
      </p:nvGrpSpPr>
      <p:grpSpPr>
        <a:xfrm>
          <a:off x="0" y="0"/>
          <a:ext cx="0" cy="0"/>
          <a:chOff x="0" y="0"/>
          <a:chExt cx="0" cy="0"/>
        </a:xfrm>
      </p:grpSpPr>
      <p:sp>
        <p:nvSpPr>
          <p:cNvPr id="5" name="Text Placeholder 7"/>
          <p:cNvSpPr>
            <a:spLocks noGrp="1"/>
          </p:cNvSpPr>
          <p:nvPr>
            <p:ph type="body" sz="quarter" idx="11" hasCustomPrompt="1"/>
          </p:nvPr>
        </p:nvSpPr>
        <p:spPr>
          <a:xfrm>
            <a:off x="619325" y="588298"/>
            <a:ext cx="4364156" cy="1266477"/>
          </a:xfrm>
        </p:spPr>
        <p:txBody>
          <a:bodyPr tIns="0" bIns="0" anchor="t"/>
          <a:lstStyle>
            <a:lvl1pPr marL="0" indent="0" algn="l" defTabSz="1219170" rtl="0" eaLnBrk="1" latinLnBrk="0" hangingPunct="1">
              <a:lnSpc>
                <a:spcPct val="90000"/>
              </a:lnSpc>
              <a:spcBef>
                <a:spcPct val="0"/>
              </a:spcBef>
              <a:buNone/>
              <a:defRPr lang="en-US" sz="4267" b="1" kern="0" spc="-200" baseline="0" dirty="0" smtClean="0">
                <a:solidFill>
                  <a:schemeClr val="accent3"/>
                </a:solidFill>
                <a:latin typeface="+mj-lt"/>
                <a:ea typeface="Roboto Medium" panose="02000000000000000000" pitchFamily="2" charset="0"/>
                <a:cs typeface="Arial" panose="020B0604020202020204" pitchFamily="34" charset="0"/>
              </a:defRPr>
            </a:lvl1pPr>
            <a:lvl2pPr marL="0" indent="0" algn="l" defTabSz="1219170" rtl="0" eaLnBrk="1" latinLnBrk="0" hangingPunct="1">
              <a:lnSpc>
                <a:spcPct val="90000"/>
              </a:lnSpc>
              <a:spcBef>
                <a:spcPct val="0"/>
              </a:spcBef>
              <a:buNone/>
              <a:defRPr lang="en-US" sz="5333" b="1" kern="0" spc="-200" baseline="0" dirty="0" smtClean="0">
                <a:solidFill>
                  <a:schemeClr val="tx1"/>
                </a:solidFill>
                <a:latin typeface="+mj-lt"/>
                <a:ea typeface="Roboto Medium" panose="02000000000000000000" pitchFamily="2" charset="0"/>
                <a:cs typeface="Arial" panose="020B0604020202020204" pitchFamily="34" charset="0"/>
              </a:defRPr>
            </a:lvl2pPr>
            <a:lvl3pPr marL="0" indent="0" algn="l" defTabSz="1219170" rtl="0" eaLnBrk="1" latinLnBrk="0" hangingPunct="1">
              <a:lnSpc>
                <a:spcPct val="90000"/>
              </a:lnSpc>
              <a:spcBef>
                <a:spcPct val="0"/>
              </a:spcBef>
              <a:buNone/>
              <a:defRPr lang="en-US" sz="5333" b="1" kern="0" spc="-200" baseline="0" dirty="0" smtClean="0">
                <a:solidFill>
                  <a:schemeClr val="tx1"/>
                </a:solidFill>
                <a:latin typeface="+mj-lt"/>
                <a:ea typeface="Roboto Medium" panose="02000000000000000000" pitchFamily="2" charset="0"/>
                <a:cs typeface="Arial" panose="020B0604020202020204" pitchFamily="34" charset="0"/>
              </a:defRPr>
            </a:lvl3pPr>
            <a:lvl4pPr marL="0" indent="0" algn="l" defTabSz="1219170" rtl="0" eaLnBrk="1" latinLnBrk="0" hangingPunct="1">
              <a:lnSpc>
                <a:spcPct val="90000"/>
              </a:lnSpc>
              <a:spcBef>
                <a:spcPct val="0"/>
              </a:spcBef>
              <a:buNone/>
              <a:defRPr lang="en-US" sz="5333" b="1" kern="0" spc="-200" baseline="0" dirty="0" smtClean="0">
                <a:solidFill>
                  <a:schemeClr val="tx1"/>
                </a:solidFill>
                <a:latin typeface="+mj-lt"/>
                <a:ea typeface="Roboto Medium" panose="02000000000000000000" pitchFamily="2" charset="0"/>
                <a:cs typeface="Arial" panose="020B0604020202020204" pitchFamily="34" charset="0"/>
              </a:defRPr>
            </a:lvl4pPr>
            <a:lvl5pPr marL="0" indent="0" algn="l" defTabSz="1219170" rtl="0" eaLnBrk="1" latinLnBrk="0" hangingPunct="1">
              <a:lnSpc>
                <a:spcPct val="90000"/>
              </a:lnSpc>
              <a:spcBef>
                <a:spcPct val="0"/>
              </a:spcBef>
              <a:buNone/>
              <a:defRPr lang="en-GB" sz="5333" b="1" kern="0" spc="-200" baseline="0" dirty="0">
                <a:solidFill>
                  <a:schemeClr val="tx1"/>
                </a:solidFill>
                <a:latin typeface="+mj-lt"/>
                <a:ea typeface="Roboto Medium" panose="02000000000000000000" pitchFamily="2" charset="0"/>
                <a:cs typeface="Arial" panose="020B0604020202020204" pitchFamily="34" charset="0"/>
              </a:defRPr>
            </a:lvl5pPr>
          </a:lstStyle>
          <a:p>
            <a:pPr lvl="0"/>
            <a:r>
              <a:rPr lang="en-US" dirty="0"/>
              <a:t>Click to edit master style</a:t>
            </a:r>
            <a:endParaRPr lang="en-GB" dirty="0"/>
          </a:p>
        </p:txBody>
      </p:sp>
      <p:sp>
        <p:nvSpPr>
          <p:cNvPr id="6" name="Text Placeholder 4"/>
          <p:cNvSpPr>
            <a:spLocks noGrp="1"/>
          </p:cNvSpPr>
          <p:nvPr>
            <p:ph type="body" sz="quarter" idx="16"/>
          </p:nvPr>
        </p:nvSpPr>
        <p:spPr>
          <a:xfrm>
            <a:off x="619325" y="1984183"/>
            <a:ext cx="3032880" cy="4082895"/>
          </a:xfrm>
        </p:spPr>
        <p:txBody>
          <a:bodyPr tIns="0"/>
          <a:lstStyle>
            <a:lvl1pPr marL="0" indent="0">
              <a:lnSpc>
                <a:spcPct val="150000"/>
              </a:lnSpc>
              <a:buNone/>
              <a:defRPr lang="en-US" sz="1467" kern="1200" spc="0" baseline="0" dirty="0">
                <a:solidFill>
                  <a:schemeClr val="accent4"/>
                </a:solidFill>
                <a:latin typeface="Arial" panose="020B0604020202020204" pitchFamily="34" charset="0"/>
                <a:ea typeface="+mn-ea"/>
                <a:cs typeface="Arial" panose="020B0604020202020204" pitchFamily="34" charset="0"/>
              </a:defRPr>
            </a:lvl1pPr>
            <a:lvl2pPr marL="230710" indent="0">
              <a:buNone/>
              <a:defRPr/>
            </a:lvl2pPr>
            <a:lvl3pPr marL="431789" indent="0">
              <a:buNone/>
              <a:defRPr/>
            </a:lvl3pPr>
            <a:lvl4pPr marL="609585" indent="0">
              <a:buNone/>
              <a:defRPr/>
            </a:lvl4pPr>
            <a:lvl5pPr marL="791614" indent="0">
              <a:buNone/>
              <a:defRPr/>
            </a:lvl5pPr>
          </a:lstStyle>
          <a:p>
            <a:pPr marL="0" lvl="0" indent="0" algn="l" defTabSz="1219170" rtl="0" eaLnBrk="1" latinLnBrk="0" hangingPunct="1">
              <a:lnSpc>
                <a:spcPct val="90000"/>
              </a:lnSpc>
              <a:spcBef>
                <a:spcPts val="1600"/>
              </a:spcBef>
              <a:buClr>
                <a:srgbClr val="0072C8"/>
              </a:buClr>
              <a:buSzPct val="110000"/>
              <a:buFont typeface="Wingdings" panose="05000000000000000000" pitchFamily="2" charset="2"/>
              <a:buNone/>
            </a:pPr>
            <a:r>
              <a:rPr lang="en-US" dirty="0"/>
              <a:t>Click to edit Master text styles</a:t>
            </a:r>
          </a:p>
        </p:txBody>
      </p:sp>
      <p:sp>
        <p:nvSpPr>
          <p:cNvPr id="4" name="Text Placeholder 3"/>
          <p:cNvSpPr>
            <a:spLocks noGrp="1"/>
          </p:cNvSpPr>
          <p:nvPr>
            <p:ph type="body" sz="quarter" idx="17" hasCustomPrompt="1"/>
          </p:nvPr>
        </p:nvSpPr>
        <p:spPr>
          <a:xfrm>
            <a:off x="622301" y="6131859"/>
            <a:ext cx="2430780" cy="147917"/>
          </a:xfrm>
        </p:spPr>
        <p:txBody>
          <a:bodyPr tIns="0" bIns="0" anchor="b"/>
          <a:lstStyle>
            <a:lvl1pPr marL="0" indent="0">
              <a:buNone/>
              <a:defRPr sz="800">
                <a:solidFill>
                  <a:schemeClr val="accent5"/>
                </a:solidFill>
              </a:defRPr>
            </a:lvl1pPr>
          </a:lstStyle>
          <a:p>
            <a:pPr lvl="0"/>
            <a:r>
              <a:rPr lang="en-US" dirty="0"/>
              <a:t>Optional small text </a:t>
            </a:r>
            <a:endParaRPr lang="en-GB" dirty="0"/>
          </a:p>
        </p:txBody>
      </p:sp>
    </p:spTree>
    <p:extLst>
      <p:ext uri="{BB962C8B-B14F-4D97-AF65-F5344CB8AC3E}">
        <p14:creationId xmlns:p14="http://schemas.microsoft.com/office/powerpoint/2010/main" val="323612690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_subtitle_bold_dark">
    <p:bg>
      <p:bgRef idx="1001">
        <a:schemeClr val="bg1"/>
      </p:bgRef>
    </p:bg>
    <p:spTree>
      <p:nvGrpSpPr>
        <p:cNvPr id="1" name=""/>
        <p:cNvGrpSpPr/>
        <p:nvPr/>
      </p:nvGrpSpPr>
      <p:grpSpPr>
        <a:xfrm>
          <a:off x="0" y="0"/>
          <a:ext cx="0" cy="0"/>
          <a:chOff x="0" y="0"/>
          <a:chExt cx="0" cy="0"/>
        </a:xfrm>
      </p:grpSpPr>
      <p:sp>
        <p:nvSpPr>
          <p:cNvPr id="5" name="Text Placeholder 7"/>
          <p:cNvSpPr>
            <a:spLocks noGrp="1"/>
          </p:cNvSpPr>
          <p:nvPr>
            <p:ph type="body" sz="quarter" idx="11" hasCustomPrompt="1"/>
          </p:nvPr>
        </p:nvSpPr>
        <p:spPr>
          <a:xfrm>
            <a:off x="619325" y="584200"/>
            <a:ext cx="4364156" cy="1266477"/>
          </a:xfrm>
        </p:spPr>
        <p:txBody>
          <a:bodyPr tIns="0" bIns="0" anchor="t"/>
          <a:lstStyle>
            <a:lvl1pPr marL="0" indent="0" algn="l" defTabSz="1219170" rtl="0" eaLnBrk="1" latinLnBrk="0" hangingPunct="1">
              <a:lnSpc>
                <a:spcPct val="90000"/>
              </a:lnSpc>
              <a:spcBef>
                <a:spcPct val="0"/>
              </a:spcBef>
              <a:buNone/>
              <a:defRPr lang="en-US" sz="4267" b="1" kern="0" spc="-200" baseline="0" dirty="0" smtClean="0">
                <a:solidFill>
                  <a:schemeClr val="tx1"/>
                </a:solidFill>
                <a:latin typeface="+mj-lt"/>
                <a:ea typeface="Roboto Medium" panose="02000000000000000000" pitchFamily="2" charset="0"/>
                <a:cs typeface="Arial" panose="020B0604020202020204" pitchFamily="34" charset="0"/>
              </a:defRPr>
            </a:lvl1pPr>
            <a:lvl2pPr marL="0" indent="0" algn="l" defTabSz="1219170" rtl="0" eaLnBrk="1" latinLnBrk="0" hangingPunct="1">
              <a:lnSpc>
                <a:spcPct val="90000"/>
              </a:lnSpc>
              <a:spcBef>
                <a:spcPct val="0"/>
              </a:spcBef>
              <a:buNone/>
              <a:defRPr lang="en-US" sz="5333" b="1" kern="0" spc="-200" baseline="0" dirty="0" smtClean="0">
                <a:solidFill>
                  <a:schemeClr val="tx1"/>
                </a:solidFill>
                <a:latin typeface="+mj-lt"/>
                <a:ea typeface="Roboto Medium" panose="02000000000000000000" pitchFamily="2" charset="0"/>
                <a:cs typeface="Arial" panose="020B0604020202020204" pitchFamily="34" charset="0"/>
              </a:defRPr>
            </a:lvl2pPr>
            <a:lvl3pPr marL="0" indent="0" algn="l" defTabSz="1219170" rtl="0" eaLnBrk="1" latinLnBrk="0" hangingPunct="1">
              <a:lnSpc>
                <a:spcPct val="90000"/>
              </a:lnSpc>
              <a:spcBef>
                <a:spcPct val="0"/>
              </a:spcBef>
              <a:buNone/>
              <a:defRPr lang="en-US" sz="5333" b="1" kern="0" spc="-200" baseline="0" dirty="0" smtClean="0">
                <a:solidFill>
                  <a:schemeClr val="tx1"/>
                </a:solidFill>
                <a:latin typeface="+mj-lt"/>
                <a:ea typeface="Roboto Medium" panose="02000000000000000000" pitchFamily="2" charset="0"/>
                <a:cs typeface="Arial" panose="020B0604020202020204" pitchFamily="34" charset="0"/>
              </a:defRPr>
            </a:lvl3pPr>
            <a:lvl4pPr marL="0" indent="0" algn="l" defTabSz="1219170" rtl="0" eaLnBrk="1" latinLnBrk="0" hangingPunct="1">
              <a:lnSpc>
                <a:spcPct val="90000"/>
              </a:lnSpc>
              <a:spcBef>
                <a:spcPct val="0"/>
              </a:spcBef>
              <a:buNone/>
              <a:defRPr lang="en-US" sz="5333" b="1" kern="0" spc="-200" baseline="0" dirty="0" smtClean="0">
                <a:solidFill>
                  <a:schemeClr val="tx1"/>
                </a:solidFill>
                <a:latin typeface="+mj-lt"/>
                <a:ea typeface="Roboto Medium" panose="02000000000000000000" pitchFamily="2" charset="0"/>
                <a:cs typeface="Arial" panose="020B0604020202020204" pitchFamily="34" charset="0"/>
              </a:defRPr>
            </a:lvl4pPr>
            <a:lvl5pPr marL="0" indent="0" algn="l" defTabSz="1219170" rtl="0" eaLnBrk="1" latinLnBrk="0" hangingPunct="1">
              <a:lnSpc>
                <a:spcPct val="90000"/>
              </a:lnSpc>
              <a:spcBef>
                <a:spcPct val="0"/>
              </a:spcBef>
              <a:buNone/>
              <a:defRPr lang="en-GB" sz="5333" b="1" kern="0" spc="-200" baseline="0" dirty="0">
                <a:solidFill>
                  <a:schemeClr val="tx1"/>
                </a:solidFill>
                <a:latin typeface="+mj-lt"/>
                <a:ea typeface="Roboto Medium" panose="02000000000000000000" pitchFamily="2" charset="0"/>
                <a:cs typeface="Arial" panose="020B0604020202020204" pitchFamily="34" charset="0"/>
              </a:defRPr>
            </a:lvl5pPr>
          </a:lstStyle>
          <a:p>
            <a:pPr lvl="0"/>
            <a:r>
              <a:rPr lang="en-US" dirty="0"/>
              <a:t>Click to edit master style</a:t>
            </a:r>
            <a:endParaRPr lang="en-GB" dirty="0"/>
          </a:p>
        </p:txBody>
      </p:sp>
      <p:sp>
        <p:nvSpPr>
          <p:cNvPr id="6" name="Text Placeholder 4"/>
          <p:cNvSpPr>
            <a:spLocks noGrp="1"/>
          </p:cNvSpPr>
          <p:nvPr>
            <p:ph type="body" sz="quarter" idx="16"/>
          </p:nvPr>
        </p:nvSpPr>
        <p:spPr>
          <a:xfrm>
            <a:off x="619325" y="1984183"/>
            <a:ext cx="3032880" cy="4082895"/>
          </a:xfrm>
        </p:spPr>
        <p:txBody>
          <a:bodyPr tIns="0"/>
          <a:lstStyle>
            <a:lvl1pPr marL="0" indent="0">
              <a:lnSpc>
                <a:spcPct val="150000"/>
              </a:lnSpc>
              <a:buNone/>
              <a:defRPr lang="en-US" sz="1467" kern="1200" spc="0" baseline="0" dirty="0">
                <a:solidFill>
                  <a:schemeClr val="accent6"/>
                </a:solidFill>
                <a:latin typeface="Arial" panose="020B0604020202020204" pitchFamily="34" charset="0"/>
                <a:ea typeface="+mn-ea"/>
                <a:cs typeface="Arial" panose="020B0604020202020204" pitchFamily="34" charset="0"/>
              </a:defRPr>
            </a:lvl1pPr>
            <a:lvl2pPr marL="230710" indent="0">
              <a:buNone/>
              <a:defRPr/>
            </a:lvl2pPr>
            <a:lvl3pPr marL="431789" indent="0">
              <a:buNone/>
              <a:defRPr/>
            </a:lvl3pPr>
            <a:lvl4pPr marL="609585" indent="0">
              <a:buNone/>
              <a:defRPr/>
            </a:lvl4pPr>
            <a:lvl5pPr marL="791614" indent="0">
              <a:buNone/>
              <a:defRPr/>
            </a:lvl5pPr>
          </a:lstStyle>
          <a:p>
            <a:pPr marL="0" lvl="0" indent="0" algn="l" defTabSz="1219170" rtl="0" eaLnBrk="1" latinLnBrk="0" hangingPunct="1">
              <a:lnSpc>
                <a:spcPct val="90000"/>
              </a:lnSpc>
              <a:spcBef>
                <a:spcPts val="1600"/>
              </a:spcBef>
              <a:buClr>
                <a:srgbClr val="0072C8"/>
              </a:buClr>
              <a:buSzPct val="110000"/>
              <a:buFont typeface="Wingdings" panose="05000000000000000000" pitchFamily="2" charset="2"/>
              <a:buNone/>
            </a:pPr>
            <a:r>
              <a:rPr lang="en-US" dirty="0"/>
              <a:t>Click to edit Master text styles</a:t>
            </a:r>
          </a:p>
        </p:txBody>
      </p:sp>
      <p:sp>
        <p:nvSpPr>
          <p:cNvPr id="4" name="Text Placeholder 3"/>
          <p:cNvSpPr>
            <a:spLocks noGrp="1"/>
          </p:cNvSpPr>
          <p:nvPr>
            <p:ph type="body" sz="quarter" idx="17" hasCustomPrompt="1"/>
          </p:nvPr>
        </p:nvSpPr>
        <p:spPr>
          <a:xfrm>
            <a:off x="622301" y="6131859"/>
            <a:ext cx="2430780" cy="147917"/>
          </a:xfrm>
        </p:spPr>
        <p:txBody>
          <a:bodyPr tIns="0" bIns="0" anchor="b"/>
          <a:lstStyle>
            <a:lvl1pPr marL="0" indent="0">
              <a:buNone/>
              <a:defRPr sz="800">
                <a:solidFill>
                  <a:schemeClr val="accent5"/>
                </a:solidFill>
              </a:defRPr>
            </a:lvl1pPr>
          </a:lstStyle>
          <a:p>
            <a:pPr lvl="0"/>
            <a:r>
              <a:rPr lang="en-US" dirty="0"/>
              <a:t>Optional small text </a:t>
            </a:r>
            <a:endParaRPr lang="en-GB" dirty="0"/>
          </a:p>
        </p:txBody>
      </p:sp>
    </p:spTree>
    <p:extLst>
      <p:ext uri="{BB962C8B-B14F-4D97-AF65-F5344CB8AC3E}">
        <p14:creationId xmlns:p14="http://schemas.microsoft.com/office/powerpoint/2010/main" val="3888469234"/>
      </p:ext>
    </p:extLst>
  </p:cSld>
  <p:clrMapOvr>
    <a:overrideClrMapping bg1="dk1" tx1="lt1" bg2="dk2" tx2="lt2" accent1="accent1" accent2="accent2" accent3="accent3" accent4="accent4" accent5="accent5" accent6="accent6" hlink="hlink" folHlink="folHlink"/>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wo column layout_dark">
    <p:bg>
      <p:bgRef idx="1001">
        <a:schemeClr val="bg1"/>
      </p:bgRef>
    </p:bg>
    <p:spTree>
      <p:nvGrpSpPr>
        <p:cNvPr id="1" name=""/>
        <p:cNvGrpSpPr/>
        <p:nvPr/>
      </p:nvGrpSpPr>
      <p:grpSpPr>
        <a:xfrm>
          <a:off x="0" y="0"/>
          <a:ext cx="0" cy="0"/>
          <a:chOff x="0" y="0"/>
          <a:chExt cx="0" cy="0"/>
        </a:xfrm>
      </p:grpSpPr>
      <p:sp>
        <p:nvSpPr>
          <p:cNvPr id="10" name="Text Placeholder 9"/>
          <p:cNvSpPr>
            <a:spLocks noGrp="1"/>
          </p:cNvSpPr>
          <p:nvPr>
            <p:ph type="body" sz="quarter" idx="12"/>
          </p:nvPr>
        </p:nvSpPr>
        <p:spPr>
          <a:xfrm>
            <a:off x="6109971" y="584201"/>
            <a:ext cx="4261696" cy="4671484"/>
          </a:xfrm>
        </p:spPr>
        <p:txBody>
          <a:bodyPr tIns="0" bIns="0"/>
          <a:lstStyle>
            <a:lvl1pPr marL="0" indent="0" algn="l" defTabSz="1219170" rtl="0" eaLnBrk="1" latinLnBrk="0" hangingPunct="1">
              <a:lnSpc>
                <a:spcPct val="100000"/>
              </a:lnSpc>
              <a:spcBef>
                <a:spcPts val="1600"/>
              </a:spcBef>
              <a:buClr>
                <a:schemeClr val="accent2"/>
              </a:buClr>
              <a:buSzPct val="110000"/>
              <a:buFont typeface="Wingdings" panose="05000000000000000000" pitchFamily="2" charset="2"/>
              <a:buNone/>
              <a:defRPr lang="en-US" sz="2133" kern="1200" spc="0" baseline="0" dirty="0" smtClean="0">
                <a:solidFill>
                  <a:schemeClr val="accent6"/>
                </a:solidFill>
                <a:latin typeface="+mj-lt"/>
                <a:ea typeface="+mn-ea"/>
                <a:cs typeface="Segoe UI" panose="020B0502040204020203" pitchFamily="34" charset="0"/>
              </a:defRPr>
            </a:lvl1pPr>
            <a:lvl2pPr marL="0" indent="0" algn="l" defTabSz="1219170" rtl="0" eaLnBrk="1" latinLnBrk="0" hangingPunct="1">
              <a:lnSpc>
                <a:spcPts val="2880"/>
              </a:lnSpc>
              <a:spcBef>
                <a:spcPts val="1600"/>
              </a:spcBef>
              <a:buClr>
                <a:schemeClr val="accent2"/>
              </a:buClr>
              <a:buSzPct val="110000"/>
              <a:buFont typeface="Wingdings" panose="05000000000000000000" pitchFamily="2" charset="2"/>
              <a:buNone/>
              <a:defRPr lang="en-US" sz="2400" kern="1200" spc="0" baseline="0" dirty="0" smtClean="0">
                <a:solidFill>
                  <a:schemeClr val="tx1"/>
                </a:solidFill>
                <a:latin typeface="+mj-lt"/>
                <a:ea typeface="+mn-ea"/>
                <a:cs typeface="Segoe UI" panose="020B0502040204020203" pitchFamily="34" charset="0"/>
              </a:defRPr>
            </a:lvl2pPr>
            <a:lvl3pPr marL="0" indent="0" algn="l" defTabSz="1219170" rtl="0" eaLnBrk="1" latinLnBrk="0" hangingPunct="1">
              <a:lnSpc>
                <a:spcPts val="2880"/>
              </a:lnSpc>
              <a:spcBef>
                <a:spcPts val="1600"/>
              </a:spcBef>
              <a:buClr>
                <a:schemeClr val="accent2"/>
              </a:buClr>
              <a:buSzPct val="110000"/>
              <a:buFont typeface="Wingdings" panose="05000000000000000000" pitchFamily="2" charset="2"/>
              <a:buNone/>
              <a:defRPr lang="en-US" sz="2400" kern="1200" spc="0" baseline="0" dirty="0" smtClean="0">
                <a:solidFill>
                  <a:schemeClr val="tx1"/>
                </a:solidFill>
                <a:latin typeface="+mj-lt"/>
                <a:ea typeface="+mn-ea"/>
                <a:cs typeface="Segoe UI" panose="020B0502040204020203" pitchFamily="34" charset="0"/>
              </a:defRPr>
            </a:lvl3pPr>
            <a:lvl4pPr marL="0" indent="0" algn="l" defTabSz="1219170" rtl="0" eaLnBrk="1" latinLnBrk="0" hangingPunct="1">
              <a:lnSpc>
                <a:spcPts val="2880"/>
              </a:lnSpc>
              <a:spcBef>
                <a:spcPts val="1600"/>
              </a:spcBef>
              <a:buClr>
                <a:schemeClr val="accent2"/>
              </a:buClr>
              <a:buSzPct val="110000"/>
              <a:buFont typeface="Wingdings" panose="05000000000000000000" pitchFamily="2" charset="2"/>
              <a:buNone/>
              <a:defRPr lang="en-US" sz="2400" kern="1200" spc="0" baseline="0" dirty="0" smtClean="0">
                <a:solidFill>
                  <a:schemeClr val="tx1"/>
                </a:solidFill>
                <a:latin typeface="+mj-lt"/>
                <a:ea typeface="+mn-ea"/>
                <a:cs typeface="Segoe UI" panose="020B0502040204020203" pitchFamily="34" charset="0"/>
              </a:defRPr>
            </a:lvl4pPr>
            <a:lvl5pPr marL="0" indent="0" algn="l" defTabSz="1219170" rtl="0" eaLnBrk="1" latinLnBrk="0" hangingPunct="1">
              <a:lnSpc>
                <a:spcPts val="2880"/>
              </a:lnSpc>
              <a:spcBef>
                <a:spcPts val="1600"/>
              </a:spcBef>
              <a:buClr>
                <a:schemeClr val="accent2"/>
              </a:buClr>
              <a:buSzPct val="110000"/>
              <a:buFont typeface="Wingdings" panose="05000000000000000000" pitchFamily="2" charset="2"/>
              <a:buNone/>
              <a:defRPr lang="en-GB" sz="2400" kern="1200" spc="0" baseline="0" dirty="0" smtClean="0">
                <a:solidFill>
                  <a:schemeClr val="tx1"/>
                </a:solidFill>
                <a:latin typeface="+mj-lt"/>
                <a:ea typeface="+mn-ea"/>
                <a:cs typeface="Segoe UI" panose="020B0502040204020203" pitchFamily="34" charset="0"/>
              </a:defRPr>
            </a:lvl5pPr>
          </a:lstStyle>
          <a:p>
            <a:pPr lvl="0"/>
            <a:r>
              <a:rPr lang="en-US" dirty="0"/>
              <a:t>Edit Master text styles</a:t>
            </a:r>
          </a:p>
        </p:txBody>
      </p:sp>
      <p:sp>
        <p:nvSpPr>
          <p:cNvPr id="8" name="Text Placeholder 7"/>
          <p:cNvSpPr>
            <a:spLocks noGrp="1"/>
          </p:cNvSpPr>
          <p:nvPr>
            <p:ph type="body" sz="quarter" idx="11" hasCustomPrompt="1"/>
          </p:nvPr>
        </p:nvSpPr>
        <p:spPr>
          <a:xfrm>
            <a:off x="619808" y="584200"/>
            <a:ext cx="4074112" cy="2975960"/>
          </a:xfrm>
        </p:spPr>
        <p:txBody>
          <a:bodyPr tIns="0" bIns="0"/>
          <a:lstStyle>
            <a:lvl1pPr marL="0" indent="0" algn="l" defTabSz="1219170" rtl="0" eaLnBrk="1" latinLnBrk="0" hangingPunct="1">
              <a:lnSpc>
                <a:spcPct val="90000"/>
              </a:lnSpc>
              <a:spcBef>
                <a:spcPct val="0"/>
              </a:spcBef>
              <a:buNone/>
              <a:defRPr lang="en-GB" sz="4267" b="1" kern="0" spc="-200" baseline="0" dirty="0">
                <a:solidFill>
                  <a:schemeClr val="tx1"/>
                </a:solidFill>
                <a:latin typeface="+mj-lt"/>
                <a:ea typeface="Roboto Medium" panose="02000000000000000000" pitchFamily="2" charset="0"/>
                <a:cs typeface="Arial" panose="020B0604020202020204" pitchFamily="34" charset="0"/>
              </a:defRPr>
            </a:lvl1pPr>
            <a:lvl2pPr marL="0" indent="0" algn="l" defTabSz="1219170" rtl="0" eaLnBrk="1" latinLnBrk="0" hangingPunct="1">
              <a:lnSpc>
                <a:spcPct val="90000"/>
              </a:lnSpc>
              <a:spcBef>
                <a:spcPct val="0"/>
              </a:spcBef>
              <a:buNone/>
              <a:defRPr lang="en-US" sz="5333" b="1" kern="0" spc="-200" baseline="0" dirty="0" smtClean="0">
                <a:solidFill>
                  <a:schemeClr val="tx1"/>
                </a:solidFill>
                <a:latin typeface="+mj-lt"/>
                <a:ea typeface="Roboto Medium" panose="02000000000000000000" pitchFamily="2" charset="0"/>
                <a:cs typeface="Arial" panose="020B0604020202020204" pitchFamily="34" charset="0"/>
              </a:defRPr>
            </a:lvl2pPr>
            <a:lvl3pPr marL="0" indent="0" algn="l" defTabSz="1219170" rtl="0" eaLnBrk="1" latinLnBrk="0" hangingPunct="1">
              <a:lnSpc>
                <a:spcPct val="90000"/>
              </a:lnSpc>
              <a:spcBef>
                <a:spcPct val="0"/>
              </a:spcBef>
              <a:buNone/>
              <a:defRPr lang="en-US" sz="5333" b="1" kern="0" spc="-200" baseline="0" dirty="0" smtClean="0">
                <a:solidFill>
                  <a:schemeClr val="tx1"/>
                </a:solidFill>
                <a:latin typeface="+mj-lt"/>
                <a:ea typeface="Roboto Medium" panose="02000000000000000000" pitchFamily="2" charset="0"/>
                <a:cs typeface="Arial" panose="020B0604020202020204" pitchFamily="34" charset="0"/>
              </a:defRPr>
            </a:lvl3pPr>
            <a:lvl4pPr marL="0" indent="0" algn="l" defTabSz="1219170" rtl="0" eaLnBrk="1" latinLnBrk="0" hangingPunct="1">
              <a:lnSpc>
                <a:spcPct val="90000"/>
              </a:lnSpc>
              <a:spcBef>
                <a:spcPct val="0"/>
              </a:spcBef>
              <a:buNone/>
              <a:defRPr lang="en-US" sz="5333" b="1" kern="0" spc="-200" baseline="0" dirty="0" smtClean="0">
                <a:solidFill>
                  <a:schemeClr val="tx1"/>
                </a:solidFill>
                <a:latin typeface="+mj-lt"/>
                <a:ea typeface="Roboto Medium" panose="02000000000000000000" pitchFamily="2" charset="0"/>
                <a:cs typeface="Arial" panose="020B0604020202020204" pitchFamily="34" charset="0"/>
              </a:defRPr>
            </a:lvl4pPr>
            <a:lvl5pPr marL="0" indent="0" algn="l" defTabSz="1219170" rtl="0" eaLnBrk="1" latinLnBrk="0" hangingPunct="1">
              <a:lnSpc>
                <a:spcPct val="90000"/>
              </a:lnSpc>
              <a:spcBef>
                <a:spcPct val="0"/>
              </a:spcBef>
              <a:buNone/>
              <a:defRPr lang="en-GB" sz="5333" b="1" kern="0" spc="-200" baseline="0" dirty="0">
                <a:solidFill>
                  <a:schemeClr val="tx1"/>
                </a:solidFill>
                <a:latin typeface="+mj-lt"/>
                <a:ea typeface="Roboto Medium" panose="02000000000000000000" pitchFamily="2" charset="0"/>
                <a:cs typeface="Arial" panose="020B0604020202020204" pitchFamily="34" charset="0"/>
              </a:defRPr>
            </a:lvl5pPr>
          </a:lstStyle>
          <a:p>
            <a:pPr marL="0" lvl="0" indent="0" algn="l" defTabSz="1219170" rtl="0" eaLnBrk="1" latinLnBrk="0" hangingPunct="1">
              <a:lnSpc>
                <a:spcPct val="90000"/>
              </a:lnSpc>
              <a:spcBef>
                <a:spcPct val="0"/>
              </a:spcBef>
              <a:buClr>
                <a:schemeClr val="accent2"/>
              </a:buClr>
              <a:buSzPct val="110000"/>
              <a:buFont typeface="Arial" panose="020B0604020202020204" pitchFamily="34" charset="0"/>
              <a:buNone/>
            </a:pPr>
            <a:r>
              <a:rPr lang="en-US" dirty="0"/>
              <a:t>Click to edit</a:t>
            </a:r>
            <a:endParaRPr lang="en-GB" dirty="0"/>
          </a:p>
        </p:txBody>
      </p:sp>
      <p:sp>
        <p:nvSpPr>
          <p:cNvPr id="4" name="Text Placeholder 3"/>
          <p:cNvSpPr>
            <a:spLocks noGrp="1"/>
          </p:cNvSpPr>
          <p:nvPr>
            <p:ph type="body" sz="quarter" idx="17" hasCustomPrompt="1"/>
          </p:nvPr>
        </p:nvSpPr>
        <p:spPr>
          <a:xfrm>
            <a:off x="622301" y="6131859"/>
            <a:ext cx="2430780" cy="147917"/>
          </a:xfrm>
        </p:spPr>
        <p:txBody>
          <a:bodyPr tIns="0" bIns="0" anchor="b"/>
          <a:lstStyle>
            <a:lvl1pPr marL="0" indent="0">
              <a:buNone/>
              <a:defRPr sz="800">
                <a:solidFill>
                  <a:schemeClr val="accent5"/>
                </a:solidFill>
              </a:defRPr>
            </a:lvl1pPr>
          </a:lstStyle>
          <a:p>
            <a:pPr lvl="0"/>
            <a:r>
              <a:rPr lang="en-US" dirty="0"/>
              <a:t>Optional small text </a:t>
            </a:r>
            <a:endParaRPr lang="en-GB" dirty="0"/>
          </a:p>
        </p:txBody>
      </p:sp>
    </p:spTree>
    <p:extLst>
      <p:ext uri="{BB962C8B-B14F-4D97-AF65-F5344CB8AC3E}">
        <p14:creationId xmlns:p14="http://schemas.microsoft.com/office/powerpoint/2010/main" val="3621230967"/>
      </p:ext>
    </p:extLst>
  </p:cSld>
  <p:clrMapOvr>
    <a:overrideClrMapping bg1="dk1" tx1="lt1" bg2="dk2" tx2="lt2" accent1="accent1" accent2="accent2" accent3="accent3" accent4="accent4" accent5="accent5" accent6="accent6" hlink="hlink" folHlink="folHlink"/>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wo column layout_gray">
    <p:bg>
      <p:bgPr>
        <a:solidFill>
          <a:schemeClr val="tx2"/>
        </a:solidFill>
        <a:effectLst/>
      </p:bgPr>
    </p:bg>
    <p:spTree>
      <p:nvGrpSpPr>
        <p:cNvPr id="1" name=""/>
        <p:cNvGrpSpPr/>
        <p:nvPr/>
      </p:nvGrpSpPr>
      <p:grpSpPr>
        <a:xfrm>
          <a:off x="0" y="0"/>
          <a:ext cx="0" cy="0"/>
          <a:chOff x="0" y="0"/>
          <a:chExt cx="0" cy="0"/>
        </a:xfrm>
      </p:grpSpPr>
      <p:sp>
        <p:nvSpPr>
          <p:cNvPr id="5" name="Text Placeholder 9"/>
          <p:cNvSpPr>
            <a:spLocks noGrp="1"/>
          </p:cNvSpPr>
          <p:nvPr>
            <p:ph type="body" sz="quarter" idx="12"/>
          </p:nvPr>
        </p:nvSpPr>
        <p:spPr>
          <a:xfrm>
            <a:off x="6109971" y="584201"/>
            <a:ext cx="4261696" cy="4671484"/>
          </a:xfrm>
        </p:spPr>
        <p:txBody>
          <a:bodyPr tIns="0" bIns="0"/>
          <a:lstStyle>
            <a:lvl1pPr marL="0" indent="0" algn="l" defTabSz="1219170" rtl="0" eaLnBrk="1" latinLnBrk="0" hangingPunct="1">
              <a:lnSpc>
                <a:spcPct val="100000"/>
              </a:lnSpc>
              <a:spcBef>
                <a:spcPts val="1600"/>
              </a:spcBef>
              <a:buClr>
                <a:schemeClr val="accent2"/>
              </a:buClr>
              <a:buSzPct val="110000"/>
              <a:buFont typeface="Wingdings" panose="05000000000000000000" pitchFamily="2" charset="2"/>
              <a:buNone/>
              <a:defRPr lang="en-US" sz="2133" kern="1200" spc="0" baseline="0" dirty="0" smtClean="0">
                <a:solidFill>
                  <a:schemeClr val="accent4"/>
                </a:solidFill>
                <a:latin typeface="+mj-lt"/>
                <a:ea typeface="+mn-ea"/>
                <a:cs typeface="Segoe UI" panose="020B0502040204020203" pitchFamily="34" charset="0"/>
              </a:defRPr>
            </a:lvl1pPr>
            <a:lvl2pPr marL="0" indent="0" algn="l" defTabSz="1219170" rtl="0" eaLnBrk="1" latinLnBrk="0" hangingPunct="1">
              <a:lnSpc>
                <a:spcPts val="2880"/>
              </a:lnSpc>
              <a:spcBef>
                <a:spcPts val="1600"/>
              </a:spcBef>
              <a:buClr>
                <a:schemeClr val="accent2"/>
              </a:buClr>
              <a:buSzPct val="110000"/>
              <a:buFont typeface="Wingdings" panose="05000000000000000000" pitchFamily="2" charset="2"/>
              <a:buNone/>
              <a:defRPr lang="en-US" sz="2400" kern="1200" spc="0" baseline="0" dirty="0" smtClean="0">
                <a:solidFill>
                  <a:schemeClr val="tx1"/>
                </a:solidFill>
                <a:latin typeface="+mj-lt"/>
                <a:ea typeface="+mn-ea"/>
                <a:cs typeface="Segoe UI" panose="020B0502040204020203" pitchFamily="34" charset="0"/>
              </a:defRPr>
            </a:lvl2pPr>
            <a:lvl3pPr marL="0" indent="0" algn="l" defTabSz="1219170" rtl="0" eaLnBrk="1" latinLnBrk="0" hangingPunct="1">
              <a:lnSpc>
                <a:spcPts val="2880"/>
              </a:lnSpc>
              <a:spcBef>
                <a:spcPts val="1600"/>
              </a:spcBef>
              <a:buClr>
                <a:schemeClr val="accent2"/>
              </a:buClr>
              <a:buSzPct val="110000"/>
              <a:buFont typeface="Wingdings" panose="05000000000000000000" pitchFamily="2" charset="2"/>
              <a:buNone/>
              <a:defRPr lang="en-US" sz="2400" kern="1200" spc="0" baseline="0" dirty="0" smtClean="0">
                <a:solidFill>
                  <a:schemeClr val="tx1"/>
                </a:solidFill>
                <a:latin typeface="+mj-lt"/>
                <a:ea typeface="+mn-ea"/>
                <a:cs typeface="Segoe UI" panose="020B0502040204020203" pitchFamily="34" charset="0"/>
              </a:defRPr>
            </a:lvl3pPr>
            <a:lvl4pPr marL="0" indent="0" algn="l" defTabSz="1219170" rtl="0" eaLnBrk="1" latinLnBrk="0" hangingPunct="1">
              <a:lnSpc>
                <a:spcPts val="2880"/>
              </a:lnSpc>
              <a:spcBef>
                <a:spcPts val="1600"/>
              </a:spcBef>
              <a:buClr>
                <a:schemeClr val="accent2"/>
              </a:buClr>
              <a:buSzPct val="110000"/>
              <a:buFont typeface="Wingdings" panose="05000000000000000000" pitchFamily="2" charset="2"/>
              <a:buNone/>
              <a:defRPr lang="en-US" sz="2400" kern="1200" spc="0" baseline="0" dirty="0" smtClean="0">
                <a:solidFill>
                  <a:schemeClr val="tx1"/>
                </a:solidFill>
                <a:latin typeface="+mj-lt"/>
                <a:ea typeface="+mn-ea"/>
                <a:cs typeface="Segoe UI" panose="020B0502040204020203" pitchFamily="34" charset="0"/>
              </a:defRPr>
            </a:lvl4pPr>
            <a:lvl5pPr marL="0" indent="0" algn="l" defTabSz="1219170" rtl="0" eaLnBrk="1" latinLnBrk="0" hangingPunct="1">
              <a:lnSpc>
                <a:spcPts val="2880"/>
              </a:lnSpc>
              <a:spcBef>
                <a:spcPts val="1600"/>
              </a:spcBef>
              <a:buClr>
                <a:schemeClr val="accent2"/>
              </a:buClr>
              <a:buSzPct val="110000"/>
              <a:buFont typeface="Wingdings" panose="05000000000000000000" pitchFamily="2" charset="2"/>
              <a:buNone/>
              <a:defRPr lang="en-GB" sz="2400" kern="1200" spc="0" baseline="0" dirty="0" smtClean="0">
                <a:solidFill>
                  <a:schemeClr val="tx1"/>
                </a:solidFill>
                <a:latin typeface="+mj-lt"/>
                <a:ea typeface="+mn-ea"/>
                <a:cs typeface="Segoe UI" panose="020B0502040204020203" pitchFamily="34" charset="0"/>
              </a:defRPr>
            </a:lvl5pPr>
          </a:lstStyle>
          <a:p>
            <a:pPr lvl="0"/>
            <a:r>
              <a:rPr lang="en-US" dirty="0"/>
              <a:t>Edit Master text styles</a:t>
            </a:r>
          </a:p>
        </p:txBody>
      </p:sp>
      <p:sp>
        <p:nvSpPr>
          <p:cNvPr id="6" name="Text Placeholder 7"/>
          <p:cNvSpPr>
            <a:spLocks noGrp="1"/>
          </p:cNvSpPr>
          <p:nvPr>
            <p:ph type="body" sz="quarter" idx="11" hasCustomPrompt="1"/>
          </p:nvPr>
        </p:nvSpPr>
        <p:spPr>
          <a:xfrm>
            <a:off x="619808" y="584200"/>
            <a:ext cx="4074112" cy="2975960"/>
          </a:xfrm>
        </p:spPr>
        <p:txBody>
          <a:bodyPr tIns="0" bIns="0"/>
          <a:lstStyle>
            <a:lvl1pPr marL="0" indent="0" algn="l" defTabSz="1219170" rtl="0" eaLnBrk="1" latinLnBrk="0" hangingPunct="1">
              <a:lnSpc>
                <a:spcPct val="90000"/>
              </a:lnSpc>
              <a:spcBef>
                <a:spcPct val="0"/>
              </a:spcBef>
              <a:buNone/>
              <a:defRPr lang="en-US" sz="4267" b="1" kern="0" spc="-200" baseline="0" dirty="0" smtClean="0">
                <a:solidFill>
                  <a:schemeClr val="accent3"/>
                </a:solidFill>
                <a:latin typeface="+mj-lt"/>
                <a:ea typeface="Roboto Medium" panose="02000000000000000000" pitchFamily="2" charset="0"/>
                <a:cs typeface="Arial" panose="020B0604020202020204" pitchFamily="34" charset="0"/>
              </a:defRPr>
            </a:lvl1pPr>
            <a:lvl2pPr marL="0" indent="0" algn="l" defTabSz="1219170" rtl="0" eaLnBrk="1" latinLnBrk="0" hangingPunct="1">
              <a:lnSpc>
                <a:spcPct val="90000"/>
              </a:lnSpc>
              <a:spcBef>
                <a:spcPct val="0"/>
              </a:spcBef>
              <a:buNone/>
              <a:defRPr lang="en-US" sz="5333" b="1" kern="0" spc="-200" baseline="0" dirty="0" smtClean="0">
                <a:solidFill>
                  <a:schemeClr val="tx1"/>
                </a:solidFill>
                <a:latin typeface="+mj-lt"/>
                <a:ea typeface="Roboto Medium" panose="02000000000000000000" pitchFamily="2" charset="0"/>
                <a:cs typeface="Arial" panose="020B0604020202020204" pitchFamily="34" charset="0"/>
              </a:defRPr>
            </a:lvl2pPr>
            <a:lvl3pPr marL="0" indent="0" algn="l" defTabSz="1219170" rtl="0" eaLnBrk="1" latinLnBrk="0" hangingPunct="1">
              <a:lnSpc>
                <a:spcPct val="90000"/>
              </a:lnSpc>
              <a:spcBef>
                <a:spcPct val="0"/>
              </a:spcBef>
              <a:buNone/>
              <a:defRPr lang="en-US" sz="5333" b="1" kern="0" spc="-200" baseline="0" dirty="0" smtClean="0">
                <a:solidFill>
                  <a:schemeClr val="tx1"/>
                </a:solidFill>
                <a:latin typeface="+mj-lt"/>
                <a:ea typeface="Roboto Medium" panose="02000000000000000000" pitchFamily="2" charset="0"/>
                <a:cs typeface="Arial" panose="020B0604020202020204" pitchFamily="34" charset="0"/>
              </a:defRPr>
            </a:lvl3pPr>
            <a:lvl4pPr marL="0" indent="0" algn="l" defTabSz="1219170" rtl="0" eaLnBrk="1" latinLnBrk="0" hangingPunct="1">
              <a:lnSpc>
                <a:spcPct val="90000"/>
              </a:lnSpc>
              <a:spcBef>
                <a:spcPct val="0"/>
              </a:spcBef>
              <a:buNone/>
              <a:defRPr lang="en-US" sz="5333" b="1" kern="0" spc="-200" baseline="0" dirty="0" smtClean="0">
                <a:solidFill>
                  <a:schemeClr val="tx1"/>
                </a:solidFill>
                <a:latin typeface="+mj-lt"/>
                <a:ea typeface="Roboto Medium" panose="02000000000000000000" pitchFamily="2" charset="0"/>
                <a:cs typeface="Arial" panose="020B0604020202020204" pitchFamily="34" charset="0"/>
              </a:defRPr>
            </a:lvl4pPr>
            <a:lvl5pPr marL="0" indent="0" algn="l" defTabSz="1219170" rtl="0" eaLnBrk="1" latinLnBrk="0" hangingPunct="1">
              <a:lnSpc>
                <a:spcPct val="90000"/>
              </a:lnSpc>
              <a:spcBef>
                <a:spcPct val="0"/>
              </a:spcBef>
              <a:buNone/>
              <a:defRPr lang="en-GB" sz="5333" b="1" kern="0" spc="-200" baseline="0" dirty="0">
                <a:solidFill>
                  <a:schemeClr val="tx1"/>
                </a:solidFill>
                <a:latin typeface="+mj-lt"/>
                <a:ea typeface="Roboto Medium" panose="02000000000000000000" pitchFamily="2" charset="0"/>
                <a:cs typeface="Arial" panose="020B0604020202020204" pitchFamily="34" charset="0"/>
              </a:defRPr>
            </a:lvl5pPr>
          </a:lstStyle>
          <a:p>
            <a:pPr lvl="0"/>
            <a:r>
              <a:rPr lang="en-US" dirty="0"/>
              <a:t>Click to edit</a:t>
            </a:r>
            <a:endParaRPr lang="en-GB" dirty="0"/>
          </a:p>
        </p:txBody>
      </p:sp>
      <p:sp>
        <p:nvSpPr>
          <p:cNvPr id="4" name="Text Placeholder 3"/>
          <p:cNvSpPr>
            <a:spLocks noGrp="1"/>
          </p:cNvSpPr>
          <p:nvPr>
            <p:ph type="body" sz="quarter" idx="17" hasCustomPrompt="1"/>
          </p:nvPr>
        </p:nvSpPr>
        <p:spPr>
          <a:xfrm>
            <a:off x="622301" y="6131859"/>
            <a:ext cx="2430780" cy="147917"/>
          </a:xfrm>
        </p:spPr>
        <p:txBody>
          <a:bodyPr tIns="0" bIns="0" anchor="b"/>
          <a:lstStyle>
            <a:lvl1pPr marL="0" indent="0">
              <a:buNone/>
              <a:defRPr sz="800">
                <a:solidFill>
                  <a:schemeClr val="accent4"/>
                </a:solidFill>
              </a:defRPr>
            </a:lvl1pPr>
          </a:lstStyle>
          <a:p>
            <a:pPr lvl="0"/>
            <a:r>
              <a:rPr lang="en-US" dirty="0"/>
              <a:t>Optional small text </a:t>
            </a:r>
            <a:endParaRPr lang="en-GB" dirty="0"/>
          </a:p>
        </p:txBody>
      </p:sp>
    </p:spTree>
    <p:extLst>
      <p:ext uri="{BB962C8B-B14F-4D97-AF65-F5344CB8AC3E}">
        <p14:creationId xmlns:p14="http://schemas.microsoft.com/office/powerpoint/2010/main" val="3984974174"/>
      </p:ext>
    </p:extLst>
  </p:cSld>
  <p:clrMapOvr>
    <a:overrideClrMapping bg1="dk1" tx1="lt1" bg2="dk2" tx2="lt2" accent1="accent1" accent2="accent2" accent3="accent3" accent4="accent4" accent5="accent5" accent6="accent6" hlink="hlink" folHlink="folHlink"/>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wo column layout_light">
    <p:bg>
      <p:bgRef idx="1001">
        <a:schemeClr val="bg1"/>
      </p:bgRef>
    </p:bg>
    <p:spTree>
      <p:nvGrpSpPr>
        <p:cNvPr id="1" name=""/>
        <p:cNvGrpSpPr/>
        <p:nvPr/>
      </p:nvGrpSpPr>
      <p:grpSpPr>
        <a:xfrm>
          <a:off x="0" y="0"/>
          <a:ext cx="0" cy="0"/>
          <a:chOff x="0" y="0"/>
          <a:chExt cx="0" cy="0"/>
        </a:xfrm>
      </p:grpSpPr>
      <p:sp>
        <p:nvSpPr>
          <p:cNvPr id="5" name="Text Placeholder 9"/>
          <p:cNvSpPr>
            <a:spLocks noGrp="1"/>
          </p:cNvSpPr>
          <p:nvPr>
            <p:ph type="body" sz="quarter" idx="12"/>
          </p:nvPr>
        </p:nvSpPr>
        <p:spPr>
          <a:xfrm>
            <a:off x="6109971" y="584201"/>
            <a:ext cx="4261696" cy="4671484"/>
          </a:xfrm>
        </p:spPr>
        <p:txBody>
          <a:bodyPr tIns="0" bIns="0"/>
          <a:lstStyle>
            <a:lvl1pPr marL="0" indent="0" algn="l" defTabSz="1219170" rtl="0" eaLnBrk="1" latinLnBrk="0" hangingPunct="1">
              <a:lnSpc>
                <a:spcPct val="100000"/>
              </a:lnSpc>
              <a:spcBef>
                <a:spcPts val="1600"/>
              </a:spcBef>
              <a:buClr>
                <a:schemeClr val="accent2"/>
              </a:buClr>
              <a:buSzPct val="110000"/>
              <a:buFont typeface="Wingdings" panose="05000000000000000000" pitchFamily="2" charset="2"/>
              <a:buNone/>
              <a:defRPr lang="en-US" sz="2133" kern="1200" spc="0" baseline="0" dirty="0" smtClean="0">
                <a:solidFill>
                  <a:schemeClr val="accent5"/>
                </a:solidFill>
                <a:latin typeface="+mj-lt"/>
                <a:ea typeface="+mn-ea"/>
                <a:cs typeface="Segoe UI" panose="020B0502040204020203" pitchFamily="34" charset="0"/>
              </a:defRPr>
            </a:lvl1pPr>
            <a:lvl2pPr marL="0" indent="0" algn="l" defTabSz="1219170" rtl="0" eaLnBrk="1" latinLnBrk="0" hangingPunct="1">
              <a:lnSpc>
                <a:spcPts val="2880"/>
              </a:lnSpc>
              <a:spcBef>
                <a:spcPts val="1600"/>
              </a:spcBef>
              <a:buClr>
                <a:schemeClr val="accent2"/>
              </a:buClr>
              <a:buSzPct val="110000"/>
              <a:buFont typeface="Wingdings" panose="05000000000000000000" pitchFamily="2" charset="2"/>
              <a:buNone/>
              <a:defRPr lang="en-US" sz="2400" kern="1200" spc="0" baseline="0" dirty="0" smtClean="0">
                <a:solidFill>
                  <a:schemeClr val="tx1"/>
                </a:solidFill>
                <a:latin typeface="+mj-lt"/>
                <a:ea typeface="+mn-ea"/>
                <a:cs typeface="Segoe UI" panose="020B0502040204020203" pitchFamily="34" charset="0"/>
              </a:defRPr>
            </a:lvl2pPr>
            <a:lvl3pPr marL="0" indent="0" algn="l" defTabSz="1219170" rtl="0" eaLnBrk="1" latinLnBrk="0" hangingPunct="1">
              <a:lnSpc>
                <a:spcPts val="2880"/>
              </a:lnSpc>
              <a:spcBef>
                <a:spcPts val="1600"/>
              </a:spcBef>
              <a:buClr>
                <a:schemeClr val="accent2"/>
              </a:buClr>
              <a:buSzPct val="110000"/>
              <a:buFont typeface="Wingdings" panose="05000000000000000000" pitchFamily="2" charset="2"/>
              <a:buNone/>
              <a:defRPr lang="en-US" sz="2400" kern="1200" spc="0" baseline="0" dirty="0" smtClean="0">
                <a:solidFill>
                  <a:schemeClr val="tx1"/>
                </a:solidFill>
                <a:latin typeface="+mj-lt"/>
                <a:ea typeface="+mn-ea"/>
                <a:cs typeface="Segoe UI" panose="020B0502040204020203" pitchFamily="34" charset="0"/>
              </a:defRPr>
            </a:lvl3pPr>
            <a:lvl4pPr marL="0" indent="0" algn="l" defTabSz="1219170" rtl="0" eaLnBrk="1" latinLnBrk="0" hangingPunct="1">
              <a:lnSpc>
                <a:spcPts val="2880"/>
              </a:lnSpc>
              <a:spcBef>
                <a:spcPts val="1600"/>
              </a:spcBef>
              <a:buClr>
                <a:schemeClr val="accent2"/>
              </a:buClr>
              <a:buSzPct val="110000"/>
              <a:buFont typeface="Wingdings" panose="05000000000000000000" pitchFamily="2" charset="2"/>
              <a:buNone/>
              <a:defRPr lang="en-US" sz="2400" kern="1200" spc="0" baseline="0" dirty="0" smtClean="0">
                <a:solidFill>
                  <a:schemeClr val="tx1"/>
                </a:solidFill>
                <a:latin typeface="+mj-lt"/>
                <a:ea typeface="+mn-ea"/>
                <a:cs typeface="Segoe UI" panose="020B0502040204020203" pitchFamily="34" charset="0"/>
              </a:defRPr>
            </a:lvl4pPr>
            <a:lvl5pPr marL="0" indent="0" algn="l" defTabSz="1219170" rtl="0" eaLnBrk="1" latinLnBrk="0" hangingPunct="1">
              <a:lnSpc>
                <a:spcPts val="2880"/>
              </a:lnSpc>
              <a:spcBef>
                <a:spcPts val="1600"/>
              </a:spcBef>
              <a:buClr>
                <a:schemeClr val="accent2"/>
              </a:buClr>
              <a:buSzPct val="110000"/>
              <a:buFont typeface="Wingdings" panose="05000000000000000000" pitchFamily="2" charset="2"/>
              <a:buNone/>
              <a:defRPr lang="en-GB" sz="2400" kern="1200" spc="0" baseline="0" dirty="0" smtClean="0">
                <a:solidFill>
                  <a:schemeClr val="tx1"/>
                </a:solidFill>
                <a:latin typeface="+mj-lt"/>
                <a:ea typeface="+mn-ea"/>
                <a:cs typeface="Segoe UI" panose="020B0502040204020203" pitchFamily="34" charset="0"/>
              </a:defRPr>
            </a:lvl5pPr>
          </a:lstStyle>
          <a:p>
            <a:pPr lvl="0"/>
            <a:r>
              <a:rPr lang="en-US" dirty="0"/>
              <a:t>Edit Master text styles</a:t>
            </a:r>
          </a:p>
        </p:txBody>
      </p:sp>
      <p:sp>
        <p:nvSpPr>
          <p:cNvPr id="6" name="Text Placeholder 7"/>
          <p:cNvSpPr>
            <a:spLocks noGrp="1"/>
          </p:cNvSpPr>
          <p:nvPr>
            <p:ph type="body" sz="quarter" idx="11" hasCustomPrompt="1"/>
          </p:nvPr>
        </p:nvSpPr>
        <p:spPr>
          <a:xfrm>
            <a:off x="619808" y="584200"/>
            <a:ext cx="4074112" cy="2975960"/>
          </a:xfrm>
        </p:spPr>
        <p:txBody>
          <a:bodyPr tIns="0" bIns="0"/>
          <a:lstStyle>
            <a:lvl1pPr marL="0" indent="0" algn="l" defTabSz="1219170" rtl="0" eaLnBrk="1" latinLnBrk="0" hangingPunct="1">
              <a:lnSpc>
                <a:spcPct val="90000"/>
              </a:lnSpc>
              <a:spcBef>
                <a:spcPct val="0"/>
              </a:spcBef>
              <a:buNone/>
              <a:defRPr lang="en-US" sz="4267" b="1" kern="0" spc="-200" baseline="0" dirty="0" smtClean="0">
                <a:solidFill>
                  <a:schemeClr val="accent3"/>
                </a:solidFill>
                <a:latin typeface="+mj-lt"/>
                <a:ea typeface="Roboto Medium" panose="02000000000000000000" pitchFamily="2" charset="0"/>
                <a:cs typeface="Arial" panose="020B0604020202020204" pitchFamily="34" charset="0"/>
              </a:defRPr>
            </a:lvl1pPr>
            <a:lvl2pPr marL="0" indent="0" algn="l" defTabSz="1219170" rtl="0" eaLnBrk="1" latinLnBrk="0" hangingPunct="1">
              <a:lnSpc>
                <a:spcPct val="90000"/>
              </a:lnSpc>
              <a:spcBef>
                <a:spcPct val="0"/>
              </a:spcBef>
              <a:buNone/>
              <a:defRPr lang="en-US" sz="5333" b="1" kern="0" spc="-200" baseline="0" dirty="0" smtClean="0">
                <a:solidFill>
                  <a:schemeClr val="tx1"/>
                </a:solidFill>
                <a:latin typeface="+mj-lt"/>
                <a:ea typeface="Roboto Medium" panose="02000000000000000000" pitchFamily="2" charset="0"/>
                <a:cs typeface="Arial" panose="020B0604020202020204" pitchFamily="34" charset="0"/>
              </a:defRPr>
            </a:lvl2pPr>
            <a:lvl3pPr marL="0" indent="0" algn="l" defTabSz="1219170" rtl="0" eaLnBrk="1" latinLnBrk="0" hangingPunct="1">
              <a:lnSpc>
                <a:spcPct val="90000"/>
              </a:lnSpc>
              <a:spcBef>
                <a:spcPct val="0"/>
              </a:spcBef>
              <a:buNone/>
              <a:defRPr lang="en-US" sz="5333" b="1" kern="0" spc="-200" baseline="0" dirty="0" smtClean="0">
                <a:solidFill>
                  <a:schemeClr val="tx1"/>
                </a:solidFill>
                <a:latin typeface="+mj-lt"/>
                <a:ea typeface="Roboto Medium" panose="02000000000000000000" pitchFamily="2" charset="0"/>
                <a:cs typeface="Arial" panose="020B0604020202020204" pitchFamily="34" charset="0"/>
              </a:defRPr>
            </a:lvl3pPr>
            <a:lvl4pPr marL="0" indent="0" algn="l" defTabSz="1219170" rtl="0" eaLnBrk="1" latinLnBrk="0" hangingPunct="1">
              <a:lnSpc>
                <a:spcPct val="90000"/>
              </a:lnSpc>
              <a:spcBef>
                <a:spcPct val="0"/>
              </a:spcBef>
              <a:buNone/>
              <a:defRPr lang="en-US" sz="5333" b="1" kern="0" spc="-200" baseline="0" dirty="0" smtClean="0">
                <a:solidFill>
                  <a:schemeClr val="tx1"/>
                </a:solidFill>
                <a:latin typeface="+mj-lt"/>
                <a:ea typeface="Roboto Medium" panose="02000000000000000000" pitchFamily="2" charset="0"/>
                <a:cs typeface="Arial" panose="020B0604020202020204" pitchFamily="34" charset="0"/>
              </a:defRPr>
            </a:lvl4pPr>
            <a:lvl5pPr marL="0" indent="0" algn="l" defTabSz="1219170" rtl="0" eaLnBrk="1" latinLnBrk="0" hangingPunct="1">
              <a:lnSpc>
                <a:spcPct val="90000"/>
              </a:lnSpc>
              <a:spcBef>
                <a:spcPct val="0"/>
              </a:spcBef>
              <a:buNone/>
              <a:defRPr lang="en-GB" sz="5333" b="1" kern="0" spc="-200" baseline="0" dirty="0">
                <a:solidFill>
                  <a:schemeClr val="tx1"/>
                </a:solidFill>
                <a:latin typeface="+mj-lt"/>
                <a:ea typeface="Roboto Medium" panose="02000000000000000000" pitchFamily="2" charset="0"/>
                <a:cs typeface="Arial" panose="020B0604020202020204" pitchFamily="34" charset="0"/>
              </a:defRPr>
            </a:lvl5pPr>
          </a:lstStyle>
          <a:p>
            <a:pPr lvl="0"/>
            <a:r>
              <a:rPr lang="en-US" dirty="0"/>
              <a:t>Click to edit</a:t>
            </a:r>
            <a:endParaRPr lang="en-GB" dirty="0"/>
          </a:p>
        </p:txBody>
      </p:sp>
      <p:sp>
        <p:nvSpPr>
          <p:cNvPr id="4" name="Text Placeholder 3"/>
          <p:cNvSpPr>
            <a:spLocks noGrp="1"/>
          </p:cNvSpPr>
          <p:nvPr>
            <p:ph type="body" sz="quarter" idx="17" hasCustomPrompt="1"/>
          </p:nvPr>
        </p:nvSpPr>
        <p:spPr>
          <a:xfrm>
            <a:off x="622301" y="6131859"/>
            <a:ext cx="2430780" cy="147917"/>
          </a:xfrm>
        </p:spPr>
        <p:txBody>
          <a:bodyPr tIns="0" bIns="0" anchor="b"/>
          <a:lstStyle>
            <a:lvl1pPr marL="0" indent="0">
              <a:buNone/>
              <a:defRPr sz="800">
                <a:solidFill>
                  <a:schemeClr val="accent5"/>
                </a:solidFill>
              </a:defRPr>
            </a:lvl1pPr>
          </a:lstStyle>
          <a:p>
            <a:pPr lvl="0"/>
            <a:r>
              <a:rPr lang="en-US" dirty="0"/>
              <a:t>Optional small text </a:t>
            </a:r>
            <a:endParaRPr lang="en-GB" dirty="0"/>
          </a:p>
        </p:txBody>
      </p:sp>
    </p:spTree>
    <p:extLst>
      <p:ext uri="{BB962C8B-B14F-4D97-AF65-F5344CB8AC3E}">
        <p14:creationId xmlns:p14="http://schemas.microsoft.com/office/powerpoint/2010/main" val="2550631209"/>
      </p:ext>
    </p:extLst>
  </p:cSld>
  <p:clrMapOvr>
    <a:overrideClrMapping bg1="lt1" tx1="dk1" bg2="lt2" tx2="dk2" accent1="accent1" accent2="accent2" accent3="accent3" accent4="accent4" accent5="accent5" accent6="accent6" hlink="hlink" folHlink="folHlink"/>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Photographic background">
    <p:bg>
      <p:bgPr>
        <a:solidFill>
          <a:srgbClr val="FFFFFF"/>
        </a:solidFill>
        <a:effectLst/>
      </p:bgPr>
    </p:bg>
    <p:spTree>
      <p:nvGrpSpPr>
        <p:cNvPr id="1" name=""/>
        <p:cNvGrpSpPr/>
        <p:nvPr/>
      </p:nvGrpSpPr>
      <p:grpSpPr>
        <a:xfrm>
          <a:off x="0" y="0"/>
          <a:ext cx="0" cy="0"/>
          <a:chOff x="0" y="0"/>
          <a:chExt cx="0" cy="0"/>
        </a:xfrm>
      </p:grpSpPr>
      <p:sp>
        <p:nvSpPr>
          <p:cNvPr id="9" name="Picture Placeholder 4"/>
          <p:cNvSpPr>
            <a:spLocks noGrp="1"/>
          </p:cNvSpPr>
          <p:nvPr>
            <p:ph type="pic" sz="quarter" idx="21"/>
          </p:nvPr>
        </p:nvSpPr>
        <p:spPr>
          <a:xfrm>
            <a:off x="0" y="0"/>
            <a:ext cx="12192000" cy="6858000"/>
          </a:xfrm>
          <a:prstGeom prst="rect">
            <a:avLst/>
          </a:prstGeom>
          <a:solidFill>
            <a:schemeClr val="accent5"/>
          </a:solidFill>
        </p:spPr>
        <p:txBody>
          <a:bodyPr vert="horz" wrap="square" lIns="0" tIns="914400" rIns="0" bIns="45720" rtlCol="0" anchor="ctr">
            <a:noAutofit/>
          </a:bodyPr>
          <a:lstStyle>
            <a:lvl1pPr marL="0" indent="0" algn="ctr">
              <a:buNone/>
              <a:defRPr lang="en-US">
                <a:solidFill>
                  <a:schemeClr val="bg1"/>
                </a:solidFill>
              </a:defRPr>
            </a:lvl1pPr>
          </a:lstStyle>
          <a:p>
            <a:pPr marL="230712" lvl="0" indent="-230712" algn="ctr"/>
            <a:r>
              <a:rPr lang="en-US"/>
              <a:t>Click icon to add picture</a:t>
            </a:r>
          </a:p>
        </p:txBody>
      </p:sp>
    </p:spTree>
    <p:extLst>
      <p:ext uri="{BB962C8B-B14F-4D97-AF65-F5344CB8AC3E}">
        <p14:creationId xmlns:p14="http://schemas.microsoft.com/office/powerpoint/2010/main" val="94186173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Header_subhead_photo">
    <p:bg>
      <p:bgPr>
        <a:solidFill>
          <a:srgbClr val="FFFFFF"/>
        </a:solidFill>
        <a:effectLst/>
      </p:bgPr>
    </p:bg>
    <p:spTree>
      <p:nvGrpSpPr>
        <p:cNvPr id="1" name=""/>
        <p:cNvGrpSpPr/>
        <p:nvPr/>
      </p:nvGrpSpPr>
      <p:grpSpPr>
        <a:xfrm>
          <a:off x="0" y="0"/>
          <a:ext cx="0" cy="0"/>
          <a:chOff x="0" y="0"/>
          <a:chExt cx="0" cy="0"/>
        </a:xfrm>
      </p:grpSpPr>
      <p:sp>
        <p:nvSpPr>
          <p:cNvPr id="8" name="Picture Placeholder 4"/>
          <p:cNvSpPr>
            <a:spLocks noGrp="1"/>
          </p:cNvSpPr>
          <p:nvPr>
            <p:ph type="pic" sz="quarter" idx="21"/>
          </p:nvPr>
        </p:nvSpPr>
        <p:spPr>
          <a:xfrm>
            <a:off x="6096000" y="0"/>
            <a:ext cx="6096000" cy="6858000"/>
          </a:xfrm>
          <a:prstGeom prst="rect">
            <a:avLst/>
          </a:prstGeom>
          <a:solidFill>
            <a:schemeClr val="accent5"/>
          </a:solidFill>
        </p:spPr>
        <p:txBody>
          <a:bodyPr vert="horz" wrap="square" lIns="0" tIns="1005840" rIns="0" bIns="45720" rtlCol="0" anchor="ctr">
            <a:noAutofit/>
          </a:bodyPr>
          <a:lstStyle>
            <a:lvl1pPr marL="0" indent="0" algn="ctr">
              <a:buNone/>
              <a:defRPr lang="en-US">
                <a:solidFill>
                  <a:schemeClr val="bg1"/>
                </a:solidFill>
              </a:defRPr>
            </a:lvl1pPr>
          </a:lstStyle>
          <a:p>
            <a:pPr marL="230712" lvl="0" indent="-230712" algn="ctr"/>
            <a:r>
              <a:rPr lang="en-US" dirty="0"/>
              <a:t>Click icon to add picture</a:t>
            </a:r>
          </a:p>
        </p:txBody>
      </p:sp>
      <p:sp>
        <p:nvSpPr>
          <p:cNvPr id="10" name="Text Placeholder 4"/>
          <p:cNvSpPr>
            <a:spLocks noGrp="1"/>
          </p:cNvSpPr>
          <p:nvPr>
            <p:ph type="body" sz="quarter" idx="16"/>
          </p:nvPr>
        </p:nvSpPr>
        <p:spPr>
          <a:xfrm>
            <a:off x="619325" y="1969707"/>
            <a:ext cx="4364155" cy="1129940"/>
          </a:xfrm>
        </p:spPr>
        <p:txBody>
          <a:bodyPr tIns="0"/>
          <a:lstStyle>
            <a:lvl1pPr marL="0" indent="0">
              <a:lnSpc>
                <a:spcPct val="150000"/>
              </a:lnSpc>
              <a:buNone/>
              <a:defRPr lang="en-US" sz="1467" kern="1200" spc="0" baseline="0" dirty="0" smtClean="0">
                <a:solidFill>
                  <a:schemeClr val="accent5"/>
                </a:solidFill>
                <a:latin typeface="Arial" panose="020B0604020202020204" pitchFamily="34" charset="0"/>
                <a:ea typeface="+mn-ea"/>
                <a:cs typeface="Arial" panose="020B0604020202020204" pitchFamily="34" charset="0"/>
              </a:defRPr>
            </a:lvl1pPr>
            <a:lvl2pPr marL="230710" indent="0">
              <a:buNone/>
              <a:defRPr/>
            </a:lvl2pPr>
            <a:lvl3pPr marL="431789" indent="0">
              <a:buNone/>
              <a:defRPr/>
            </a:lvl3pPr>
            <a:lvl4pPr marL="609585" indent="0">
              <a:buNone/>
              <a:defRPr/>
            </a:lvl4pPr>
            <a:lvl5pPr marL="791614" indent="0">
              <a:buNone/>
              <a:defRPr/>
            </a:lvl5pPr>
          </a:lstStyle>
          <a:p>
            <a:pPr marL="0" lvl="0" indent="0" algn="l" defTabSz="1219170" rtl="0" eaLnBrk="1" latinLnBrk="0" hangingPunct="1">
              <a:lnSpc>
                <a:spcPct val="90000"/>
              </a:lnSpc>
              <a:spcBef>
                <a:spcPts val="1600"/>
              </a:spcBef>
              <a:buClr>
                <a:srgbClr val="0072C8"/>
              </a:buClr>
              <a:buSzPct val="110000"/>
              <a:buFont typeface="Wingdings" panose="05000000000000000000" pitchFamily="2" charset="2"/>
              <a:buNone/>
            </a:pPr>
            <a:r>
              <a:rPr lang="en-US" dirty="0"/>
              <a:t>Click to edit Master text styles</a:t>
            </a:r>
          </a:p>
        </p:txBody>
      </p:sp>
      <p:sp>
        <p:nvSpPr>
          <p:cNvPr id="11" name="Text Placeholder 7"/>
          <p:cNvSpPr>
            <a:spLocks noGrp="1"/>
          </p:cNvSpPr>
          <p:nvPr>
            <p:ph type="body" sz="quarter" idx="11" hasCustomPrompt="1"/>
          </p:nvPr>
        </p:nvSpPr>
        <p:spPr>
          <a:xfrm>
            <a:off x="619325" y="584201"/>
            <a:ext cx="4364156" cy="1211580"/>
          </a:xfrm>
        </p:spPr>
        <p:txBody>
          <a:bodyPr tIns="0" bIns="0" anchor="t"/>
          <a:lstStyle>
            <a:lvl1pPr marL="0" indent="0" algn="l" defTabSz="1219170" rtl="0" eaLnBrk="1" latinLnBrk="0" hangingPunct="1">
              <a:lnSpc>
                <a:spcPct val="90000"/>
              </a:lnSpc>
              <a:spcBef>
                <a:spcPct val="0"/>
              </a:spcBef>
              <a:buNone/>
              <a:defRPr lang="en-US" sz="4267" b="1" kern="0" spc="-200" baseline="0" dirty="0" smtClean="0">
                <a:solidFill>
                  <a:schemeClr val="accent3"/>
                </a:solidFill>
                <a:latin typeface="+mj-lt"/>
                <a:ea typeface="Roboto Medium" panose="02000000000000000000" pitchFamily="2" charset="0"/>
                <a:cs typeface="Arial" panose="020B0604020202020204" pitchFamily="34" charset="0"/>
              </a:defRPr>
            </a:lvl1pPr>
            <a:lvl2pPr marL="0" indent="0" algn="l" defTabSz="1219170" rtl="0" eaLnBrk="1" latinLnBrk="0" hangingPunct="1">
              <a:lnSpc>
                <a:spcPct val="90000"/>
              </a:lnSpc>
              <a:spcBef>
                <a:spcPct val="0"/>
              </a:spcBef>
              <a:buNone/>
              <a:defRPr lang="en-US" sz="5333" b="1" kern="0" spc="-200" baseline="0" dirty="0" smtClean="0">
                <a:solidFill>
                  <a:schemeClr val="tx1"/>
                </a:solidFill>
                <a:latin typeface="+mj-lt"/>
                <a:ea typeface="Roboto Medium" panose="02000000000000000000" pitchFamily="2" charset="0"/>
                <a:cs typeface="Arial" panose="020B0604020202020204" pitchFamily="34" charset="0"/>
              </a:defRPr>
            </a:lvl2pPr>
            <a:lvl3pPr marL="0" indent="0" algn="l" defTabSz="1219170" rtl="0" eaLnBrk="1" latinLnBrk="0" hangingPunct="1">
              <a:lnSpc>
                <a:spcPct val="90000"/>
              </a:lnSpc>
              <a:spcBef>
                <a:spcPct val="0"/>
              </a:spcBef>
              <a:buNone/>
              <a:defRPr lang="en-US" sz="5333" b="1" kern="0" spc="-200" baseline="0" dirty="0" smtClean="0">
                <a:solidFill>
                  <a:schemeClr val="tx1"/>
                </a:solidFill>
                <a:latin typeface="+mj-lt"/>
                <a:ea typeface="Roboto Medium" panose="02000000000000000000" pitchFamily="2" charset="0"/>
                <a:cs typeface="Arial" panose="020B0604020202020204" pitchFamily="34" charset="0"/>
              </a:defRPr>
            </a:lvl3pPr>
            <a:lvl4pPr marL="0" indent="0" algn="l" defTabSz="1219170" rtl="0" eaLnBrk="1" latinLnBrk="0" hangingPunct="1">
              <a:lnSpc>
                <a:spcPct val="90000"/>
              </a:lnSpc>
              <a:spcBef>
                <a:spcPct val="0"/>
              </a:spcBef>
              <a:buNone/>
              <a:defRPr lang="en-US" sz="5333" b="1" kern="0" spc="-200" baseline="0" dirty="0" smtClean="0">
                <a:solidFill>
                  <a:schemeClr val="tx1"/>
                </a:solidFill>
                <a:latin typeface="+mj-lt"/>
                <a:ea typeface="Roboto Medium" panose="02000000000000000000" pitchFamily="2" charset="0"/>
                <a:cs typeface="Arial" panose="020B0604020202020204" pitchFamily="34" charset="0"/>
              </a:defRPr>
            </a:lvl4pPr>
            <a:lvl5pPr marL="0" indent="0" algn="l" defTabSz="1219170" rtl="0" eaLnBrk="1" latinLnBrk="0" hangingPunct="1">
              <a:lnSpc>
                <a:spcPct val="90000"/>
              </a:lnSpc>
              <a:spcBef>
                <a:spcPct val="0"/>
              </a:spcBef>
              <a:buNone/>
              <a:defRPr lang="en-GB" sz="5333" b="1" kern="0" spc="-200" baseline="0" dirty="0">
                <a:solidFill>
                  <a:schemeClr val="tx1"/>
                </a:solidFill>
                <a:latin typeface="+mj-lt"/>
                <a:ea typeface="Roboto Medium" panose="02000000000000000000" pitchFamily="2" charset="0"/>
                <a:cs typeface="Arial" panose="020B0604020202020204" pitchFamily="34" charset="0"/>
              </a:defRPr>
            </a:lvl5pPr>
          </a:lstStyle>
          <a:p>
            <a:pPr lvl="0"/>
            <a:r>
              <a:rPr lang="en-US" dirty="0"/>
              <a:t>Click to edit this text box</a:t>
            </a:r>
            <a:endParaRPr lang="en-GB" dirty="0"/>
          </a:p>
        </p:txBody>
      </p:sp>
      <p:sp>
        <p:nvSpPr>
          <p:cNvPr id="5" name="Text Placeholder 3"/>
          <p:cNvSpPr>
            <a:spLocks noGrp="1"/>
          </p:cNvSpPr>
          <p:nvPr>
            <p:ph type="body" sz="quarter" idx="17" hasCustomPrompt="1"/>
          </p:nvPr>
        </p:nvSpPr>
        <p:spPr>
          <a:xfrm>
            <a:off x="622301" y="6131859"/>
            <a:ext cx="2430780" cy="147917"/>
          </a:xfrm>
        </p:spPr>
        <p:txBody>
          <a:bodyPr tIns="0" bIns="0" anchor="b"/>
          <a:lstStyle>
            <a:lvl1pPr marL="0" indent="0">
              <a:buNone/>
              <a:defRPr sz="800">
                <a:solidFill>
                  <a:schemeClr val="accent5"/>
                </a:solidFill>
              </a:defRPr>
            </a:lvl1pPr>
          </a:lstStyle>
          <a:p>
            <a:pPr lvl="0"/>
            <a:r>
              <a:rPr lang="en-US" dirty="0"/>
              <a:t>Optional small text </a:t>
            </a:r>
            <a:endParaRPr lang="en-GB" dirty="0"/>
          </a:p>
        </p:txBody>
      </p:sp>
    </p:spTree>
    <p:extLst>
      <p:ext uri="{BB962C8B-B14F-4D97-AF65-F5344CB8AC3E}">
        <p14:creationId xmlns:p14="http://schemas.microsoft.com/office/powerpoint/2010/main" val="94697356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ext_floating photo layout">
    <p:bg>
      <p:bgPr>
        <a:solidFill>
          <a:srgbClr val="FFFFFF"/>
        </a:solidFill>
        <a:effectLst/>
      </p:bgPr>
    </p:bg>
    <p:spTree>
      <p:nvGrpSpPr>
        <p:cNvPr id="1" name=""/>
        <p:cNvGrpSpPr/>
        <p:nvPr/>
      </p:nvGrpSpPr>
      <p:grpSpPr>
        <a:xfrm>
          <a:off x="0" y="0"/>
          <a:ext cx="0" cy="0"/>
          <a:chOff x="0" y="0"/>
          <a:chExt cx="0" cy="0"/>
        </a:xfrm>
      </p:grpSpPr>
      <p:sp>
        <p:nvSpPr>
          <p:cNvPr id="5" name="Rectangle 4"/>
          <p:cNvSpPr/>
          <p:nvPr userDrawn="1"/>
        </p:nvSpPr>
        <p:spPr>
          <a:xfrm>
            <a:off x="6764478" y="2649690"/>
            <a:ext cx="3079119" cy="201963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21920" tIns="121920" rIns="121920" bIns="121920" rtlCol="0" anchor="ctr" anchorCtr="0"/>
          <a:lstStyle/>
          <a:p>
            <a:pPr algn="ctr"/>
            <a:endParaRPr lang="en-US" sz="2400" dirty="0" err="1">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7" name="Picture Placeholder 4"/>
          <p:cNvSpPr>
            <a:spLocks noGrp="1"/>
          </p:cNvSpPr>
          <p:nvPr>
            <p:ph type="pic" sz="quarter" idx="21"/>
          </p:nvPr>
        </p:nvSpPr>
        <p:spPr>
          <a:xfrm>
            <a:off x="7383288" y="1422400"/>
            <a:ext cx="4200237" cy="2654557"/>
          </a:xfrm>
          <a:prstGeom prst="rect">
            <a:avLst/>
          </a:prstGeom>
          <a:solidFill>
            <a:schemeClr val="accent5"/>
          </a:solidFill>
        </p:spPr>
        <p:txBody>
          <a:bodyPr vert="horz" wrap="square" lIns="0" tIns="1005840" rIns="0" bIns="45720" rtlCol="0" anchor="ctr">
            <a:noAutofit/>
          </a:bodyPr>
          <a:lstStyle>
            <a:lvl1pPr marL="0" indent="0" algn="ctr">
              <a:buNone/>
              <a:defRPr lang="en-US" dirty="0">
                <a:solidFill>
                  <a:schemeClr val="bg1"/>
                </a:solidFill>
              </a:defRPr>
            </a:lvl1pPr>
          </a:lstStyle>
          <a:p>
            <a:pPr marL="230712" lvl="0" indent="-230712" algn="ctr"/>
            <a:r>
              <a:rPr lang="en-US" dirty="0"/>
              <a:t>Click icon to add picture</a:t>
            </a:r>
          </a:p>
        </p:txBody>
      </p:sp>
      <p:sp>
        <p:nvSpPr>
          <p:cNvPr id="11" name="Text Placeholder 7"/>
          <p:cNvSpPr>
            <a:spLocks noGrp="1"/>
          </p:cNvSpPr>
          <p:nvPr>
            <p:ph type="body" sz="quarter" idx="11" hasCustomPrompt="1"/>
          </p:nvPr>
        </p:nvSpPr>
        <p:spPr>
          <a:xfrm>
            <a:off x="619325" y="584201"/>
            <a:ext cx="4364156" cy="5422152"/>
          </a:xfrm>
        </p:spPr>
        <p:txBody>
          <a:bodyPr tIns="0" bIns="0" anchor="t"/>
          <a:lstStyle>
            <a:lvl1pPr marL="0" indent="0" algn="l" defTabSz="1219170" rtl="0" eaLnBrk="1" latinLnBrk="0" hangingPunct="1">
              <a:lnSpc>
                <a:spcPct val="90000"/>
              </a:lnSpc>
              <a:spcBef>
                <a:spcPct val="0"/>
              </a:spcBef>
              <a:buNone/>
              <a:defRPr lang="en-US" sz="3733" b="1" kern="0" spc="-200" baseline="0" dirty="0" smtClean="0">
                <a:solidFill>
                  <a:schemeClr val="accent3"/>
                </a:solidFill>
                <a:latin typeface="+mj-lt"/>
                <a:ea typeface="Roboto Medium" panose="02000000000000000000" pitchFamily="2" charset="0"/>
                <a:cs typeface="Arial" panose="020B0604020202020204" pitchFamily="34" charset="0"/>
              </a:defRPr>
            </a:lvl1pPr>
            <a:lvl2pPr marL="0" indent="0" algn="l" defTabSz="1219170" rtl="0" eaLnBrk="1" latinLnBrk="0" hangingPunct="1">
              <a:lnSpc>
                <a:spcPct val="90000"/>
              </a:lnSpc>
              <a:spcBef>
                <a:spcPct val="0"/>
              </a:spcBef>
              <a:buNone/>
              <a:defRPr lang="en-US" sz="5333" b="1" kern="0" spc="-200" baseline="0" dirty="0" smtClean="0">
                <a:solidFill>
                  <a:schemeClr val="tx1"/>
                </a:solidFill>
                <a:latin typeface="+mj-lt"/>
                <a:ea typeface="Roboto Medium" panose="02000000000000000000" pitchFamily="2" charset="0"/>
                <a:cs typeface="Arial" panose="020B0604020202020204" pitchFamily="34" charset="0"/>
              </a:defRPr>
            </a:lvl2pPr>
            <a:lvl3pPr marL="0" indent="0" algn="l" defTabSz="1219170" rtl="0" eaLnBrk="1" latinLnBrk="0" hangingPunct="1">
              <a:lnSpc>
                <a:spcPct val="90000"/>
              </a:lnSpc>
              <a:spcBef>
                <a:spcPct val="0"/>
              </a:spcBef>
              <a:buNone/>
              <a:defRPr lang="en-US" sz="5333" b="1" kern="0" spc="-200" baseline="0" dirty="0" smtClean="0">
                <a:solidFill>
                  <a:schemeClr val="tx1"/>
                </a:solidFill>
                <a:latin typeface="+mj-lt"/>
                <a:ea typeface="Roboto Medium" panose="02000000000000000000" pitchFamily="2" charset="0"/>
                <a:cs typeface="Arial" panose="020B0604020202020204" pitchFamily="34" charset="0"/>
              </a:defRPr>
            </a:lvl3pPr>
            <a:lvl4pPr marL="0" indent="0" algn="l" defTabSz="1219170" rtl="0" eaLnBrk="1" latinLnBrk="0" hangingPunct="1">
              <a:lnSpc>
                <a:spcPct val="90000"/>
              </a:lnSpc>
              <a:spcBef>
                <a:spcPct val="0"/>
              </a:spcBef>
              <a:buNone/>
              <a:defRPr lang="en-US" sz="5333" b="1" kern="0" spc="-200" baseline="0" dirty="0" smtClean="0">
                <a:solidFill>
                  <a:schemeClr val="tx1"/>
                </a:solidFill>
                <a:latin typeface="+mj-lt"/>
                <a:ea typeface="Roboto Medium" panose="02000000000000000000" pitchFamily="2" charset="0"/>
                <a:cs typeface="Arial" panose="020B0604020202020204" pitchFamily="34" charset="0"/>
              </a:defRPr>
            </a:lvl4pPr>
            <a:lvl5pPr marL="0" indent="0" algn="l" defTabSz="1219170" rtl="0" eaLnBrk="1" latinLnBrk="0" hangingPunct="1">
              <a:lnSpc>
                <a:spcPct val="90000"/>
              </a:lnSpc>
              <a:spcBef>
                <a:spcPct val="0"/>
              </a:spcBef>
              <a:buNone/>
              <a:defRPr lang="en-GB" sz="5333" b="1" kern="0" spc="-200" baseline="0" dirty="0">
                <a:solidFill>
                  <a:schemeClr val="tx1"/>
                </a:solidFill>
                <a:latin typeface="+mj-lt"/>
                <a:ea typeface="Roboto Medium" panose="02000000000000000000" pitchFamily="2" charset="0"/>
                <a:cs typeface="Arial" panose="020B0604020202020204" pitchFamily="34" charset="0"/>
              </a:defRPr>
            </a:lvl5pPr>
          </a:lstStyle>
          <a:p>
            <a:pPr lvl="0"/>
            <a:r>
              <a:rPr lang="en-US" dirty="0"/>
              <a:t>Click to edit this text box</a:t>
            </a:r>
            <a:endParaRPr lang="en-GB" dirty="0"/>
          </a:p>
        </p:txBody>
      </p:sp>
      <p:sp>
        <p:nvSpPr>
          <p:cNvPr id="6" name="Text Placeholder 3"/>
          <p:cNvSpPr>
            <a:spLocks noGrp="1"/>
          </p:cNvSpPr>
          <p:nvPr>
            <p:ph type="body" sz="quarter" idx="17" hasCustomPrompt="1"/>
          </p:nvPr>
        </p:nvSpPr>
        <p:spPr>
          <a:xfrm>
            <a:off x="622301" y="6131859"/>
            <a:ext cx="2430780" cy="147917"/>
          </a:xfrm>
        </p:spPr>
        <p:txBody>
          <a:bodyPr tIns="0" bIns="0" anchor="b"/>
          <a:lstStyle>
            <a:lvl1pPr marL="0" indent="0">
              <a:buNone/>
              <a:defRPr sz="800">
                <a:solidFill>
                  <a:schemeClr val="accent5"/>
                </a:solidFill>
              </a:defRPr>
            </a:lvl1pPr>
          </a:lstStyle>
          <a:p>
            <a:pPr lvl="0"/>
            <a:r>
              <a:rPr lang="en-US" dirty="0"/>
              <a:t>Optional small text </a:t>
            </a:r>
            <a:endParaRPr lang="en-GB" dirty="0"/>
          </a:p>
        </p:txBody>
      </p:sp>
    </p:spTree>
    <p:extLst>
      <p:ext uri="{BB962C8B-B14F-4D97-AF65-F5344CB8AC3E}">
        <p14:creationId xmlns:p14="http://schemas.microsoft.com/office/powerpoint/2010/main" val="382505940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_Two column layout_light">
    <p:bg>
      <p:bgRef idx="1001">
        <a:schemeClr val="bg1"/>
      </p:bgRef>
    </p:bg>
    <p:spTree>
      <p:nvGrpSpPr>
        <p:cNvPr id="1" name=""/>
        <p:cNvGrpSpPr/>
        <p:nvPr/>
      </p:nvGrpSpPr>
      <p:grpSpPr>
        <a:xfrm>
          <a:off x="0" y="0"/>
          <a:ext cx="0" cy="0"/>
          <a:chOff x="0" y="0"/>
          <a:chExt cx="0" cy="0"/>
        </a:xfrm>
      </p:grpSpPr>
      <p:sp>
        <p:nvSpPr>
          <p:cNvPr id="3" name="Picture Placeholder 2"/>
          <p:cNvSpPr>
            <a:spLocks noGrp="1"/>
          </p:cNvSpPr>
          <p:nvPr>
            <p:ph type="pic" sz="quarter" idx="12"/>
          </p:nvPr>
        </p:nvSpPr>
        <p:spPr>
          <a:xfrm>
            <a:off x="6637867" y="1422400"/>
            <a:ext cx="5554133" cy="2912533"/>
          </a:xfrm>
          <a:solidFill>
            <a:schemeClr val="accent5"/>
          </a:solidFill>
        </p:spPr>
        <p:txBody>
          <a:bodyPr vert="horz" wrap="square" lIns="0" tIns="1005840" rIns="0" bIns="45720" rtlCol="0" anchor="ctr">
            <a:noAutofit/>
          </a:bodyPr>
          <a:lstStyle>
            <a:lvl1pPr marL="0" indent="0" algn="ctr">
              <a:buNone/>
              <a:defRPr lang="en-GB">
                <a:solidFill>
                  <a:schemeClr val="bg1"/>
                </a:solidFill>
              </a:defRPr>
            </a:lvl1pPr>
          </a:lstStyle>
          <a:p>
            <a:pPr marL="230712" lvl="0" indent="-230712" algn="ctr"/>
            <a:r>
              <a:rPr lang="en-US" dirty="0"/>
              <a:t>Click icon to add picture</a:t>
            </a:r>
          </a:p>
        </p:txBody>
      </p:sp>
      <p:sp>
        <p:nvSpPr>
          <p:cNvPr id="7" name="Text Placeholder 4"/>
          <p:cNvSpPr>
            <a:spLocks noGrp="1"/>
          </p:cNvSpPr>
          <p:nvPr>
            <p:ph type="body" sz="quarter" idx="16"/>
          </p:nvPr>
        </p:nvSpPr>
        <p:spPr>
          <a:xfrm>
            <a:off x="619325" y="2078927"/>
            <a:ext cx="4364155" cy="926740"/>
          </a:xfrm>
        </p:spPr>
        <p:txBody>
          <a:bodyPr tIns="0"/>
          <a:lstStyle>
            <a:lvl1pPr marL="0" indent="0">
              <a:buNone/>
              <a:defRPr lang="en-US" sz="1867" kern="1200" spc="0" baseline="0" dirty="0" smtClean="0">
                <a:solidFill>
                  <a:schemeClr val="accent5"/>
                </a:solidFill>
                <a:latin typeface="Arial" panose="020B0604020202020204" pitchFamily="34" charset="0"/>
                <a:ea typeface="+mn-ea"/>
                <a:cs typeface="Arial" panose="020B0604020202020204" pitchFamily="34" charset="0"/>
              </a:defRPr>
            </a:lvl1pPr>
            <a:lvl2pPr marL="230710" indent="0">
              <a:buNone/>
              <a:defRPr/>
            </a:lvl2pPr>
            <a:lvl3pPr marL="431789" indent="0">
              <a:buNone/>
              <a:defRPr/>
            </a:lvl3pPr>
            <a:lvl4pPr marL="609585" indent="0">
              <a:buNone/>
              <a:defRPr/>
            </a:lvl4pPr>
            <a:lvl5pPr marL="791614" indent="0">
              <a:buNone/>
              <a:defRPr/>
            </a:lvl5pPr>
          </a:lstStyle>
          <a:p>
            <a:pPr marL="0" lvl="0" indent="0" algn="l" defTabSz="1219170" rtl="0" eaLnBrk="1" latinLnBrk="0" hangingPunct="1">
              <a:lnSpc>
                <a:spcPct val="90000"/>
              </a:lnSpc>
              <a:spcBef>
                <a:spcPts val="1600"/>
              </a:spcBef>
              <a:buClr>
                <a:srgbClr val="0072C8"/>
              </a:buClr>
              <a:buSzPct val="110000"/>
              <a:buFont typeface="Wingdings" panose="05000000000000000000" pitchFamily="2" charset="2"/>
              <a:buNone/>
            </a:pPr>
            <a:r>
              <a:rPr lang="en-US" dirty="0"/>
              <a:t>Click to edit Master text styles</a:t>
            </a:r>
          </a:p>
        </p:txBody>
      </p:sp>
      <p:sp>
        <p:nvSpPr>
          <p:cNvPr id="8" name="Text Placeholder 7"/>
          <p:cNvSpPr>
            <a:spLocks noGrp="1"/>
          </p:cNvSpPr>
          <p:nvPr>
            <p:ph type="body" sz="quarter" idx="11" hasCustomPrompt="1"/>
          </p:nvPr>
        </p:nvSpPr>
        <p:spPr>
          <a:xfrm>
            <a:off x="619325" y="693421"/>
            <a:ext cx="4364156" cy="1211580"/>
          </a:xfrm>
        </p:spPr>
        <p:txBody>
          <a:bodyPr tIns="0" bIns="0" anchor="t"/>
          <a:lstStyle>
            <a:lvl1pPr marL="0" indent="0" algn="l" defTabSz="1219170" rtl="0" eaLnBrk="1" latinLnBrk="0" hangingPunct="1">
              <a:lnSpc>
                <a:spcPct val="90000"/>
              </a:lnSpc>
              <a:spcBef>
                <a:spcPct val="0"/>
              </a:spcBef>
              <a:buNone/>
              <a:defRPr lang="en-US" sz="4267" b="1" kern="0" spc="-200" baseline="0" dirty="0" smtClean="0">
                <a:solidFill>
                  <a:schemeClr val="accent3"/>
                </a:solidFill>
                <a:latin typeface="+mj-lt"/>
                <a:ea typeface="Roboto Medium" panose="02000000000000000000" pitchFamily="2" charset="0"/>
                <a:cs typeface="Arial" panose="020B0604020202020204" pitchFamily="34" charset="0"/>
              </a:defRPr>
            </a:lvl1pPr>
            <a:lvl2pPr marL="0" indent="0" algn="l" defTabSz="1219170" rtl="0" eaLnBrk="1" latinLnBrk="0" hangingPunct="1">
              <a:lnSpc>
                <a:spcPct val="90000"/>
              </a:lnSpc>
              <a:spcBef>
                <a:spcPct val="0"/>
              </a:spcBef>
              <a:buNone/>
              <a:defRPr lang="en-US" sz="5333" b="1" kern="0" spc="-200" baseline="0" dirty="0" smtClean="0">
                <a:solidFill>
                  <a:schemeClr val="tx1"/>
                </a:solidFill>
                <a:latin typeface="+mj-lt"/>
                <a:ea typeface="Roboto Medium" panose="02000000000000000000" pitchFamily="2" charset="0"/>
                <a:cs typeface="Arial" panose="020B0604020202020204" pitchFamily="34" charset="0"/>
              </a:defRPr>
            </a:lvl2pPr>
            <a:lvl3pPr marL="0" indent="0" algn="l" defTabSz="1219170" rtl="0" eaLnBrk="1" latinLnBrk="0" hangingPunct="1">
              <a:lnSpc>
                <a:spcPct val="90000"/>
              </a:lnSpc>
              <a:spcBef>
                <a:spcPct val="0"/>
              </a:spcBef>
              <a:buNone/>
              <a:defRPr lang="en-US" sz="5333" b="1" kern="0" spc="-200" baseline="0" dirty="0" smtClean="0">
                <a:solidFill>
                  <a:schemeClr val="tx1"/>
                </a:solidFill>
                <a:latin typeface="+mj-lt"/>
                <a:ea typeface="Roboto Medium" panose="02000000000000000000" pitchFamily="2" charset="0"/>
                <a:cs typeface="Arial" panose="020B0604020202020204" pitchFamily="34" charset="0"/>
              </a:defRPr>
            </a:lvl3pPr>
            <a:lvl4pPr marL="0" indent="0" algn="l" defTabSz="1219170" rtl="0" eaLnBrk="1" latinLnBrk="0" hangingPunct="1">
              <a:lnSpc>
                <a:spcPct val="90000"/>
              </a:lnSpc>
              <a:spcBef>
                <a:spcPct val="0"/>
              </a:spcBef>
              <a:buNone/>
              <a:defRPr lang="en-US" sz="5333" b="1" kern="0" spc="-200" baseline="0" dirty="0" smtClean="0">
                <a:solidFill>
                  <a:schemeClr val="tx1"/>
                </a:solidFill>
                <a:latin typeface="+mj-lt"/>
                <a:ea typeface="Roboto Medium" panose="02000000000000000000" pitchFamily="2" charset="0"/>
                <a:cs typeface="Arial" panose="020B0604020202020204" pitchFamily="34" charset="0"/>
              </a:defRPr>
            </a:lvl4pPr>
            <a:lvl5pPr marL="0" indent="0" algn="l" defTabSz="1219170" rtl="0" eaLnBrk="1" latinLnBrk="0" hangingPunct="1">
              <a:lnSpc>
                <a:spcPct val="90000"/>
              </a:lnSpc>
              <a:spcBef>
                <a:spcPct val="0"/>
              </a:spcBef>
              <a:buNone/>
              <a:defRPr lang="en-GB" sz="5333" b="1" kern="0" spc="-200" baseline="0" dirty="0">
                <a:solidFill>
                  <a:schemeClr val="tx1"/>
                </a:solidFill>
                <a:latin typeface="+mj-lt"/>
                <a:ea typeface="Roboto Medium" panose="02000000000000000000" pitchFamily="2" charset="0"/>
                <a:cs typeface="Arial" panose="020B0604020202020204" pitchFamily="34" charset="0"/>
              </a:defRPr>
            </a:lvl5pPr>
          </a:lstStyle>
          <a:p>
            <a:pPr lvl="0"/>
            <a:r>
              <a:rPr lang="en-US" dirty="0"/>
              <a:t>Click to edit this text box</a:t>
            </a:r>
            <a:endParaRPr lang="en-GB" dirty="0"/>
          </a:p>
        </p:txBody>
      </p:sp>
      <p:sp>
        <p:nvSpPr>
          <p:cNvPr id="9" name="Text Placeholder 4"/>
          <p:cNvSpPr>
            <a:spLocks noGrp="1"/>
          </p:cNvSpPr>
          <p:nvPr>
            <p:ph type="body" sz="quarter" idx="17"/>
          </p:nvPr>
        </p:nvSpPr>
        <p:spPr>
          <a:xfrm>
            <a:off x="619325" y="3298128"/>
            <a:ext cx="4364155" cy="2684320"/>
          </a:xfrm>
        </p:spPr>
        <p:txBody>
          <a:bodyPr tIns="0"/>
          <a:lstStyle>
            <a:lvl1pPr marL="380990" indent="-380990">
              <a:lnSpc>
                <a:spcPct val="150000"/>
              </a:lnSpc>
              <a:spcBef>
                <a:spcPts val="1000"/>
              </a:spcBef>
              <a:buFont typeface="Arial" panose="020B0604020202020204" pitchFamily="34" charset="0"/>
              <a:buChar char="•"/>
              <a:defRPr lang="en-US" sz="1867" kern="1200" spc="0" baseline="0" dirty="0" smtClean="0">
                <a:solidFill>
                  <a:schemeClr val="accent5"/>
                </a:solidFill>
                <a:latin typeface="Arial" panose="020B0604020202020204" pitchFamily="34" charset="0"/>
                <a:ea typeface="+mn-ea"/>
                <a:cs typeface="Arial" panose="020B0604020202020204" pitchFamily="34" charset="0"/>
              </a:defRPr>
            </a:lvl1pPr>
            <a:lvl2pPr marL="230710" indent="0">
              <a:buNone/>
              <a:defRPr/>
            </a:lvl2pPr>
            <a:lvl3pPr marL="431789" indent="0">
              <a:buNone/>
              <a:defRPr/>
            </a:lvl3pPr>
            <a:lvl4pPr marL="609585" indent="0">
              <a:buNone/>
              <a:defRPr/>
            </a:lvl4pPr>
            <a:lvl5pPr marL="791614" indent="0">
              <a:buNone/>
              <a:defRPr/>
            </a:lvl5pPr>
          </a:lstStyle>
          <a:p>
            <a:pPr marL="380990" lvl="0" indent="-380990" algn="l" defTabSz="1219170" rtl="0" eaLnBrk="1" latinLnBrk="0" hangingPunct="1">
              <a:lnSpc>
                <a:spcPct val="90000"/>
              </a:lnSpc>
              <a:spcBef>
                <a:spcPts val="1600"/>
              </a:spcBef>
              <a:buClr>
                <a:srgbClr val="0072C8"/>
              </a:buClr>
              <a:buSzPct val="110000"/>
            </a:pPr>
            <a:r>
              <a:rPr lang="en-US" dirty="0"/>
              <a:t>Click to edit Master text styles</a:t>
            </a:r>
          </a:p>
        </p:txBody>
      </p:sp>
      <p:sp>
        <p:nvSpPr>
          <p:cNvPr id="6" name="Text Placeholder 3"/>
          <p:cNvSpPr>
            <a:spLocks noGrp="1"/>
          </p:cNvSpPr>
          <p:nvPr>
            <p:ph type="body" sz="quarter" idx="18" hasCustomPrompt="1"/>
          </p:nvPr>
        </p:nvSpPr>
        <p:spPr>
          <a:xfrm>
            <a:off x="622301" y="6131859"/>
            <a:ext cx="2430780" cy="147917"/>
          </a:xfrm>
        </p:spPr>
        <p:txBody>
          <a:bodyPr tIns="0" bIns="0" anchor="b"/>
          <a:lstStyle>
            <a:lvl1pPr marL="0" indent="0">
              <a:buNone/>
              <a:defRPr sz="800">
                <a:solidFill>
                  <a:schemeClr val="accent5"/>
                </a:solidFill>
              </a:defRPr>
            </a:lvl1pPr>
          </a:lstStyle>
          <a:p>
            <a:pPr lvl="0"/>
            <a:r>
              <a:rPr lang="en-US" dirty="0"/>
              <a:t>Optional small text </a:t>
            </a:r>
            <a:endParaRPr lang="en-GB" dirty="0"/>
          </a:p>
        </p:txBody>
      </p:sp>
    </p:spTree>
    <p:extLst>
      <p:ext uri="{BB962C8B-B14F-4D97-AF65-F5344CB8AC3E}">
        <p14:creationId xmlns:p14="http://schemas.microsoft.com/office/powerpoint/2010/main" val="1711503628"/>
      </p:ext>
    </p:extLst>
  </p:cSld>
  <p:clrMapOvr>
    <a:overrideClrMapping bg1="lt1" tx1="dk1" bg2="lt2" tx2="dk2" accent1="accent1" accent2="accent2" accent3="accent3" accent4="accent4" accent5="accent5" accent6="accent6" hlink="hlink" folHlink="folHlink"/>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hoto layout">
    <p:bg>
      <p:bgPr>
        <a:solidFill>
          <a:srgbClr val="FFFFFF"/>
        </a:solidFill>
        <a:effectLst/>
      </p:bgPr>
    </p:bg>
    <p:spTree>
      <p:nvGrpSpPr>
        <p:cNvPr id="1" name=""/>
        <p:cNvGrpSpPr/>
        <p:nvPr/>
      </p:nvGrpSpPr>
      <p:grpSpPr>
        <a:xfrm>
          <a:off x="0" y="0"/>
          <a:ext cx="0" cy="0"/>
          <a:chOff x="0" y="0"/>
          <a:chExt cx="0" cy="0"/>
        </a:xfrm>
      </p:grpSpPr>
      <p:sp>
        <p:nvSpPr>
          <p:cNvPr id="4" name="Rectangle 3"/>
          <p:cNvSpPr/>
          <p:nvPr userDrawn="1"/>
        </p:nvSpPr>
        <p:spPr>
          <a:xfrm>
            <a:off x="6927851" y="5003801"/>
            <a:ext cx="5264148" cy="185270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21920" tIns="121920" rIns="121920" bIns="121920" rtlCol="0" anchor="ctr" anchorCtr="0"/>
          <a:lstStyle/>
          <a:p>
            <a:pPr algn="ctr"/>
            <a:endParaRPr lang="en-GB" sz="1867" spc="133" dirty="0" err="1">
              <a:solidFill>
                <a:schemeClr val="bg1"/>
              </a:solidFill>
              <a:ea typeface="Segoe UI Black" panose="020B0A02040204020203" pitchFamily="34" charset="0"/>
              <a:cs typeface="Segoe UI Black" panose="020B0A02040204020203" pitchFamily="34" charset="0"/>
            </a:endParaRPr>
          </a:p>
        </p:txBody>
      </p:sp>
      <p:sp>
        <p:nvSpPr>
          <p:cNvPr id="8" name="Picture Placeholder 7"/>
          <p:cNvSpPr>
            <a:spLocks noGrp="1"/>
          </p:cNvSpPr>
          <p:nvPr>
            <p:ph type="pic" sz="quarter" idx="13"/>
          </p:nvPr>
        </p:nvSpPr>
        <p:spPr>
          <a:xfrm>
            <a:off x="7905752" y="3484034"/>
            <a:ext cx="4286249" cy="3373967"/>
          </a:xfrm>
          <a:solidFill>
            <a:schemeClr val="accent5"/>
          </a:solidFill>
        </p:spPr>
        <p:txBody>
          <a:bodyPr vert="horz" wrap="square" lIns="0" tIns="1005840" rIns="0" bIns="45720" rtlCol="0" anchor="ctr">
            <a:noAutofit/>
          </a:bodyPr>
          <a:lstStyle>
            <a:lvl1pPr marL="0" marR="0" indent="0" algn="ctr" defTabSz="1219170" rtl="0" eaLnBrk="1" fontAlgn="auto" latinLnBrk="0" hangingPunct="1">
              <a:lnSpc>
                <a:spcPct val="100000"/>
              </a:lnSpc>
              <a:spcBef>
                <a:spcPts val="1000"/>
              </a:spcBef>
              <a:spcAft>
                <a:spcPts val="0"/>
              </a:spcAft>
              <a:buClr>
                <a:schemeClr val="accent2"/>
              </a:buClr>
              <a:buSzPct val="110000"/>
              <a:buFont typeface="Arial" panose="020B0604020202020204" pitchFamily="34" charset="0"/>
              <a:buNone/>
              <a:tabLst/>
              <a:defRPr lang="en-GB" dirty="0">
                <a:solidFill>
                  <a:schemeClr val="bg1"/>
                </a:solidFill>
              </a:defRPr>
            </a:lvl1pPr>
          </a:lstStyle>
          <a:p>
            <a:pPr marL="228594" marR="0" lvl="0" indent="-228594" algn="ctr" defTabSz="1219170" rtl="0" eaLnBrk="1" fontAlgn="auto" latinLnBrk="0" hangingPunct="1">
              <a:lnSpc>
                <a:spcPct val="100000"/>
              </a:lnSpc>
              <a:spcBef>
                <a:spcPts val="1000"/>
              </a:spcBef>
              <a:spcAft>
                <a:spcPts val="0"/>
              </a:spcAft>
              <a:buClr>
                <a:schemeClr val="accent2"/>
              </a:buClr>
              <a:buSzPct val="110000"/>
              <a:tabLst/>
              <a:defRPr/>
            </a:pPr>
            <a:r>
              <a:rPr lang="en-US" dirty="0"/>
              <a:t>Click icon to add picture</a:t>
            </a:r>
          </a:p>
          <a:p>
            <a:pPr marL="228594" lvl="0" indent="-228594" algn="ctr"/>
            <a:endParaRPr lang="en-GB" dirty="0"/>
          </a:p>
        </p:txBody>
      </p:sp>
      <p:sp>
        <p:nvSpPr>
          <p:cNvPr id="10" name="Picture Placeholder 9"/>
          <p:cNvSpPr>
            <a:spLocks noGrp="1"/>
          </p:cNvSpPr>
          <p:nvPr>
            <p:ph type="pic" sz="quarter" idx="14"/>
          </p:nvPr>
        </p:nvSpPr>
        <p:spPr>
          <a:xfrm>
            <a:off x="5314787" y="714953"/>
            <a:ext cx="3657600" cy="3657600"/>
          </a:xfrm>
          <a:prstGeom prst="ellipse">
            <a:avLst/>
          </a:prstGeom>
          <a:solidFill>
            <a:schemeClr val="accent5"/>
          </a:solidFill>
        </p:spPr>
        <p:txBody>
          <a:bodyPr vert="horz" wrap="square" lIns="0" tIns="1005840" rIns="0" bIns="45720" rtlCol="0" anchor="ctr">
            <a:noAutofit/>
          </a:bodyPr>
          <a:lstStyle>
            <a:lvl1pPr marL="0" indent="0" algn="ctr">
              <a:buNone/>
              <a:defRPr lang="en-GB">
                <a:solidFill>
                  <a:schemeClr val="bg1"/>
                </a:solidFill>
              </a:defRPr>
            </a:lvl1pPr>
          </a:lstStyle>
          <a:p>
            <a:pPr marL="230712" lvl="0" indent="-230712" algn="ctr"/>
            <a:r>
              <a:rPr lang="en-US" dirty="0"/>
              <a:t>Click icon to add picture</a:t>
            </a:r>
          </a:p>
        </p:txBody>
      </p:sp>
      <p:sp>
        <p:nvSpPr>
          <p:cNvPr id="5" name="Text Placeholder 3"/>
          <p:cNvSpPr>
            <a:spLocks noGrp="1"/>
          </p:cNvSpPr>
          <p:nvPr>
            <p:ph type="body" sz="quarter" idx="17" hasCustomPrompt="1"/>
          </p:nvPr>
        </p:nvSpPr>
        <p:spPr>
          <a:xfrm>
            <a:off x="622301" y="6131859"/>
            <a:ext cx="2430780" cy="147917"/>
          </a:xfrm>
        </p:spPr>
        <p:txBody>
          <a:bodyPr tIns="0" bIns="0" anchor="b"/>
          <a:lstStyle>
            <a:lvl1pPr marL="0" indent="0">
              <a:buNone/>
              <a:defRPr sz="800">
                <a:solidFill>
                  <a:schemeClr val="accent5"/>
                </a:solidFill>
              </a:defRPr>
            </a:lvl1pPr>
          </a:lstStyle>
          <a:p>
            <a:pPr lvl="0"/>
            <a:r>
              <a:rPr lang="en-US" dirty="0"/>
              <a:t>Optional small text </a:t>
            </a:r>
            <a:endParaRPr lang="en-GB" dirty="0"/>
          </a:p>
        </p:txBody>
      </p:sp>
    </p:spTree>
    <p:extLst>
      <p:ext uri="{BB962C8B-B14F-4D97-AF65-F5344CB8AC3E}">
        <p14:creationId xmlns:p14="http://schemas.microsoft.com/office/powerpoint/2010/main" val="3991963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619B5-3B2A-F8E7-6FA1-4FECA822DCC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59E72EF-0F99-BD34-1B24-644AE4BE3E4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6AE7476-6A6E-22C8-55E7-367FC1025D1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2B38FDC-5CC7-4E5E-4513-B1C719F0ABCA}"/>
              </a:ext>
            </a:extLst>
          </p:cNvPr>
          <p:cNvSpPr>
            <a:spLocks noGrp="1"/>
          </p:cNvSpPr>
          <p:nvPr>
            <p:ph type="dt" sz="half" idx="10"/>
          </p:nvPr>
        </p:nvSpPr>
        <p:spPr/>
        <p:txBody>
          <a:bodyPr/>
          <a:lstStyle/>
          <a:p>
            <a:fld id="{3A03D578-D12A-1444-B52A-F5E26F9AD591}" type="datetimeFigureOut">
              <a:rPr lang="en-US" smtClean="0"/>
              <a:t>10/21/24</a:t>
            </a:fld>
            <a:endParaRPr lang="en-US"/>
          </a:p>
        </p:txBody>
      </p:sp>
      <p:sp>
        <p:nvSpPr>
          <p:cNvPr id="6" name="Footer Placeholder 5">
            <a:extLst>
              <a:ext uri="{FF2B5EF4-FFF2-40B4-BE49-F238E27FC236}">
                <a16:creationId xmlns:a16="http://schemas.microsoft.com/office/drawing/2014/main" id="{4040B8A6-9081-F1C1-31FB-3ADAE6B8D79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EBC51E-97F8-D01C-53FA-C6B3E4808611}"/>
              </a:ext>
            </a:extLst>
          </p:cNvPr>
          <p:cNvSpPr>
            <a:spLocks noGrp="1"/>
          </p:cNvSpPr>
          <p:nvPr>
            <p:ph type="sldNum" sz="quarter" idx="12"/>
          </p:nvPr>
        </p:nvSpPr>
        <p:spPr/>
        <p:txBody>
          <a:bodyPr/>
          <a:lstStyle/>
          <a:p>
            <a:fld id="{80830D35-970D-3D44-9EA7-D4745C8647D3}" type="slidenum">
              <a:rPr lang="en-US" smtClean="0"/>
              <a:t>‹#›</a:t>
            </a:fld>
            <a:endParaRPr lang="en-US"/>
          </a:p>
        </p:txBody>
      </p:sp>
    </p:spTree>
    <p:extLst>
      <p:ext uri="{BB962C8B-B14F-4D97-AF65-F5344CB8AC3E}">
        <p14:creationId xmlns:p14="http://schemas.microsoft.com/office/powerpoint/2010/main" val="45196146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Photo layout_title subtitle">
    <p:bg>
      <p:bgPr>
        <a:solidFill>
          <a:srgbClr val="FFFFFF"/>
        </a:solidFill>
        <a:effectLst/>
      </p:bgPr>
    </p:bg>
    <p:spTree>
      <p:nvGrpSpPr>
        <p:cNvPr id="1" name=""/>
        <p:cNvGrpSpPr/>
        <p:nvPr/>
      </p:nvGrpSpPr>
      <p:grpSpPr>
        <a:xfrm>
          <a:off x="0" y="0"/>
          <a:ext cx="0" cy="0"/>
          <a:chOff x="0" y="0"/>
          <a:chExt cx="0" cy="0"/>
        </a:xfrm>
      </p:grpSpPr>
      <p:sp>
        <p:nvSpPr>
          <p:cNvPr id="5" name="Rectangle 4"/>
          <p:cNvSpPr/>
          <p:nvPr userDrawn="1"/>
        </p:nvSpPr>
        <p:spPr>
          <a:xfrm>
            <a:off x="2667001" y="685801"/>
            <a:ext cx="6334743" cy="3849009"/>
          </a:xfrm>
          <a:prstGeom prst="rect">
            <a:avLst/>
          </a:prstGeom>
          <a:solidFill>
            <a:schemeClr val="tx1">
              <a:lumMod val="75000"/>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920" tIns="121920" rIns="121920" bIns="121920" rtlCol="0" anchor="ctr" anchorCtr="0"/>
          <a:lstStyle/>
          <a:p>
            <a:pPr algn="ctr"/>
            <a:endParaRPr lang="en-US" sz="2400" dirty="0" err="1">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8" name="Picture Placeholder 7"/>
          <p:cNvSpPr>
            <a:spLocks noGrp="1"/>
          </p:cNvSpPr>
          <p:nvPr>
            <p:ph type="pic" sz="quarter" idx="13"/>
          </p:nvPr>
        </p:nvSpPr>
        <p:spPr>
          <a:xfrm>
            <a:off x="3581401" y="1422399"/>
            <a:ext cx="8628268" cy="4002159"/>
          </a:xfrm>
          <a:solidFill>
            <a:schemeClr val="accent5"/>
          </a:solidFill>
        </p:spPr>
        <p:txBody>
          <a:bodyPr vert="horz" wrap="square" lIns="0" tIns="1005840" rIns="0" bIns="45720" rtlCol="0" anchor="ctr">
            <a:noAutofit/>
          </a:bodyPr>
          <a:lstStyle>
            <a:lvl1pPr marL="0" indent="0" algn="ctr">
              <a:buNone/>
              <a:defRPr lang="en-GB" dirty="0">
                <a:solidFill>
                  <a:schemeClr val="bg1"/>
                </a:solidFill>
              </a:defRPr>
            </a:lvl1pPr>
          </a:lstStyle>
          <a:p>
            <a:pPr marL="230712" lvl="0" indent="-230712" algn="ctr"/>
            <a:r>
              <a:rPr lang="en-US" dirty="0"/>
              <a:t>Click icon to add picture</a:t>
            </a:r>
          </a:p>
        </p:txBody>
      </p:sp>
      <p:sp>
        <p:nvSpPr>
          <p:cNvPr id="13" name="Text Placeholder 7"/>
          <p:cNvSpPr>
            <a:spLocks noGrp="1"/>
          </p:cNvSpPr>
          <p:nvPr>
            <p:ph type="body" sz="quarter" idx="11" hasCustomPrompt="1"/>
          </p:nvPr>
        </p:nvSpPr>
        <p:spPr>
          <a:xfrm>
            <a:off x="619325" y="2672889"/>
            <a:ext cx="5476676" cy="2751668"/>
          </a:xfrm>
          <a:solidFill>
            <a:schemeClr val="bg1"/>
          </a:solidFill>
        </p:spPr>
        <p:txBody>
          <a:bodyPr tIns="0" bIns="0" anchor="ctr"/>
          <a:lstStyle>
            <a:lvl1pPr marL="0" indent="0" algn="l" defTabSz="1219170" rtl="0" eaLnBrk="1" latinLnBrk="0" hangingPunct="1">
              <a:lnSpc>
                <a:spcPct val="80000"/>
              </a:lnSpc>
              <a:spcBef>
                <a:spcPts val="0"/>
              </a:spcBef>
              <a:buNone/>
              <a:defRPr lang="en-US" sz="5867" b="1" kern="0" spc="-200" baseline="0" dirty="0" smtClean="0">
                <a:solidFill>
                  <a:schemeClr val="accent3"/>
                </a:solidFill>
                <a:latin typeface="+mj-lt"/>
                <a:ea typeface="Roboto Medium" panose="02000000000000000000" pitchFamily="2" charset="0"/>
                <a:cs typeface="Arial" panose="020B0604020202020204" pitchFamily="34" charset="0"/>
              </a:defRPr>
            </a:lvl1pPr>
            <a:lvl2pPr marL="0" indent="0" algn="l" defTabSz="1219170" rtl="0" eaLnBrk="1" latinLnBrk="0" hangingPunct="1">
              <a:lnSpc>
                <a:spcPct val="90000"/>
              </a:lnSpc>
              <a:spcBef>
                <a:spcPct val="0"/>
              </a:spcBef>
              <a:buNone/>
              <a:defRPr lang="en-US" sz="5333" b="1" kern="0" spc="-200" baseline="0" dirty="0" smtClean="0">
                <a:solidFill>
                  <a:schemeClr val="tx1"/>
                </a:solidFill>
                <a:latin typeface="+mj-lt"/>
                <a:ea typeface="Roboto Medium" panose="02000000000000000000" pitchFamily="2" charset="0"/>
                <a:cs typeface="Arial" panose="020B0604020202020204" pitchFamily="34" charset="0"/>
              </a:defRPr>
            </a:lvl2pPr>
            <a:lvl3pPr marL="0" indent="0" algn="l" defTabSz="1219170" rtl="0" eaLnBrk="1" latinLnBrk="0" hangingPunct="1">
              <a:lnSpc>
                <a:spcPct val="90000"/>
              </a:lnSpc>
              <a:spcBef>
                <a:spcPct val="0"/>
              </a:spcBef>
              <a:buNone/>
              <a:defRPr lang="en-US" sz="5333" b="1" kern="0" spc="-200" baseline="0" dirty="0" smtClean="0">
                <a:solidFill>
                  <a:schemeClr val="tx1"/>
                </a:solidFill>
                <a:latin typeface="+mj-lt"/>
                <a:ea typeface="Roboto Medium" panose="02000000000000000000" pitchFamily="2" charset="0"/>
                <a:cs typeface="Arial" panose="020B0604020202020204" pitchFamily="34" charset="0"/>
              </a:defRPr>
            </a:lvl3pPr>
            <a:lvl4pPr marL="0" indent="0" algn="l" defTabSz="1219170" rtl="0" eaLnBrk="1" latinLnBrk="0" hangingPunct="1">
              <a:lnSpc>
                <a:spcPct val="90000"/>
              </a:lnSpc>
              <a:spcBef>
                <a:spcPct val="0"/>
              </a:spcBef>
              <a:buNone/>
              <a:defRPr lang="en-US" sz="5333" b="1" kern="0" spc="-200" baseline="0" dirty="0" smtClean="0">
                <a:solidFill>
                  <a:schemeClr val="tx1"/>
                </a:solidFill>
                <a:latin typeface="+mj-lt"/>
                <a:ea typeface="Roboto Medium" panose="02000000000000000000" pitchFamily="2" charset="0"/>
                <a:cs typeface="Arial" panose="020B0604020202020204" pitchFamily="34" charset="0"/>
              </a:defRPr>
            </a:lvl4pPr>
            <a:lvl5pPr marL="0" indent="0" algn="l" defTabSz="1219170" rtl="0" eaLnBrk="1" latinLnBrk="0" hangingPunct="1">
              <a:lnSpc>
                <a:spcPct val="90000"/>
              </a:lnSpc>
              <a:spcBef>
                <a:spcPct val="0"/>
              </a:spcBef>
              <a:buNone/>
              <a:defRPr lang="en-GB" sz="5333" b="1" kern="0" spc="-200" baseline="0" dirty="0">
                <a:solidFill>
                  <a:schemeClr val="tx1"/>
                </a:solidFill>
                <a:latin typeface="+mj-lt"/>
                <a:ea typeface="Roboto Medium" panose="02000000000000000000" pitchFamily="2" charset="0"/>
                <a:cs typeface="Arial" panose="020B0604020202020204" pitchFamily="34" charset="0"/>
              </a:defRPr>
            </a:lvl5pPr>
          </a:lstStyle>
          <a:p>
            <a:pPr lvl="0"/>
            <a:r>
              <a:rPr lang="en-US" dirty="0"/>
              <a:t>Click to edit master</a:t>
            </a:r>
            <a:endParaRPr lang="en-GB" dirty="0"/>
          </a:p>
        </p:txBody>
      </p:sp>
      <p:sp>
        <p:nvSpPr>
          <p:cNvPr id="12" name="Text Placeholder 11"/>
          <p:cNvSpPr>
            <a:spLocks noGrp="1"/>
          </p:cNvSpPr>
          <p:nvPr>
            <p:ph type="body" sz="quarter" idx="15" hasCustomPrompt="1"/>
          </p:nvPr>
        </p:nvSpPr>
        <p:spPr>
          <a:xfrm>
            <a:off x="609600" y="4980057"/>
            <a:ext cx="5088467" cy="673100"/>
          </a:xfrm>
        </p:spPr>
        <p:txBody>
          <a:bodyPr/>
          <a:lstStyle>
            <a:lvl1pPr marL="0" indent="0">
              <a:lnSpc>
                <a:spcPct val="100000"/>
              </a:lnSpc>
              <a:buNone/>
              <a:defRPr>
                <a:solidFill>
                  <a:schemeClr val="accent4"/>
                </a:solidFill>
              </a:defRPr>
            </a:lvl1pPr>
            <a:lvl2pPr marL="230710" indent="0">
              <a:buNone/>
              <a:defRPr>
                <a:solidFill>
                  <a:schemeClr val="accent5"/>
                </a:solidFill>
              </a:defRPr>
            </a:lvl2pPr>
            <a:lvl3pPr marL="431789" indent="0">
              <a:buNone/>
              <a:defRPr>
                <a:solidFill>
                  <a:schemeClr val="accent5"/>
                </a:solidFill>
              </a:defRPr>
            </a:lvl3pPr>
            <a:lvl4pPr marL="609585" indent="0">
              <a:buNone/>
              <a:defRPr>
                <a:solidFill>
                  <a:schemeClr val="accent5"/>
                </a:solidFill>
              </a:defRPr>
            </a:lvl4pPr>
            <a:lvl5pPr marL="791614" indent="0">
              <a:buNone/>
              <a:defRPr>
                <a:solidFill>
                  <a:schemeClr val="accent5"/>
                </a:solidFill>
              </a:defRPr>
            </a:lvl5pPr>
          </a:lstStyle>
          <a:p>
            <a:pPr lvl="0"/>
            <a:r>
              <a:rPr lang="en-US" dirty="0"/>
              <a:t>Enter text here</a:t>
            </a:r>
            <a:endParaRPr lang="en-GB" dirty="0"/>
          </a:p>
        </p:txBody>
      </p:sp>
      <p:sp>
        <p:nvSpPr>
          <p:cNvPr id="6" name="Text Placeholder 3"/>
          <p:cNvSpPr>
            <a:spLocks noGrp="1"/>
          </p:cNvSpPr>
          <p:nvPr>
            <p:ph type="body" sz="quarter" idx="17" hasCustomPrompt="1"/>
          </p:nvPr>
        </p:nvSpPr>
        <p:spPr>
          <a:xfrm>
            <a:off x="622301" y="6131859"/>
            <a:ext cx="2430780" cy="147917"/>
          </a:xfrm>
        </p:spPr>
        <p:txBody>
          <a:bodyPr tIns="0" bIns="0" anchor="b"/>
          <a:lstStyle>
            <a:lvl1pPr marL="0" indent="0">
              <a:buNone/>
              <a:defRPr sz="800">
                <a:solidFill>
                  <a:schemeClr val="accent5"/>
                </a:solidFill>
              </a:defRPr>
            </a:lvl1pPr>
          </a:lstStyle>
          <a:p>
            <a:pPr lvl="0"/>
            <a:r>
              <a:rPr lang="en-US" dirty="0"/>
              <a:t>Optional small text </a:t>
            </a:r>
            <a:endParaRPr lang="en-GB" dirty="0"/>
          </a:p>
        </p:txBody>
      </p:sp>
      <p:grpSp>
        <p:nvGrpSpPr>
          <p:cNvPr id="7" name="Group 6"/>
          <p:cNvGrpSpPr/>
          <p:nvPr userDrawn="1"/>
        </p:nvGrpSpPr>
        <p:grpSpPr>
          <a:xfrm>
            <a:off x="10610851" y="685800"/>
            <a:ext cx="971549" cy="314800"/>
            <a:chOff x="3768588" y="1944796"/>
            <a:chExt cx="4991238" cy="1617252"/>
          </a:xfrm>
        </p:grpSpPr>
        <p:sp>
          <p:nvSpPr>
            <p:cNvPr id="9" name="Freeform 8"/>
            <p:cNvSpPr>
              <a:spLocks/>
            </p:cNvSpPr>
            <p:nvPr/>
          </p:nvSpPr>
          <p:spPr bwMode="auto">
            <a:xfrm>
              <a:off x="5432334" y="1944797"/>
              <a:ext cx="1663746" cy="1617251"/>
            </a:xfrm>
            <a:custGeom>
              <a:avLst/>
              <a:gdLst>
                <a:gd name="T0" fmla="*/ 1672 w 1672"/>
                <a:gd name="T1" fmla="*/ 0 h 1534"/>
                <a:gd name="T2" fmla="*/ 0 w 1672"/>
                <a:gd name="T3" fmla="*/ 0 h 1534"/>
                <a:gd name="T4" fmla="*/ 0 w 1672"/>
                <a:gd name="T5" fmla="*/ 0 h 1534"/>
                <a:gd name="T6" fmla="*/ 2 w 1672"/>
                <a:gd name="T7" fmla="*/ 78 h 1534"/>
                <a:gd name="T8" fmla="*/ 8 w 1672"/>
                <a:gd name="T9" fmla="*/ 156 h 1534"/>
                <a:gd name="T10" fmla="*/ 20 w 1672"/>
                <a:gd name="T11" fmla="*/ 234 h 1534"/>
                <a:gd name="T12" fmla="*/ 34 w 1672"/>
                <a:gd name="T13" fmla="*/ 310 h 1534"/>
                <a:gd name="T14" fmla="*/ 52 w 1672"/>
                <a:gd name="T15" fmla="*/ 384 h 1534"/>
                <a:gd name="T16" fmla="*/ 76 w 1672"/>
                <a:gd name="T17" fmla="*/ 456 h 1534"/>
                <a:gd name="T18" fmla="*/ 102 w 1672"/>
                <a:gd name="T19" fmla="*/ 528 h 1534"/>
                <a:gd name="T20" fmla="*/ 132 w 1672"/>
                <a:gd name="T21" fmla="*/ 596 h 1534"/>
                <a:gd name="T22" fmla="*/ 164 w 1672"/>
                <a:gd name="T23" fmla="*/ 664 h 1534"/>
                <a:gd name="T24" fmla="*/ 202 w 1672"/>
                <a:gd name="T25" fmla="*/ 732 h 1534"/>
                <a:gd name="T26" fmla="*/ 242 w 1672"/>
                <a:gd name="T27" fmla="*/ 796 h 1534"/>
                <a:gd name="T28" fmla="*/ 286 w 1672"/>
                <a:gd name="T29" fmla="*/ 858 h 1534"/>
                <a:gd name="T30" fmla="*/ 332 w 1672"/>
                <a:gd name="T31" fmla="*/ 918 h 1534"/>
                <a:gd name="T32" fmla="*/ 382 w 1672"/>
                <a:gd name="T33" fmla="*/ 976 h 1534"/>
                <a:gd name="T34" fmla="*/ 434 w 1672"/>
                <a:gd name="T35" fmla="*/ 1032 h 1534"/>
                <a:gd name="T36" fmla="*/ 490 w 1672"/>
                <a:gd name="T37" fmla="*/ 1084 h 1534"/>
                <a:gd name="T38" fmla="*/ 548 w 1672"/>
                <a:gd name="T39" fmla="*/ 1136 h 1534"/>
                <a:gd name="T40" fmla="*/ 608 w 1672"/>
                <a:gd name="T41" fmla="*/ 1184 h 1534"/>
                <a:gd name="T42" fmla="*/ 672 w 1672"/>
                <a:gd name="T43" fmla="*/ 1230 h 1534"/>
                <a:gd name="T44" fmla="*/ 738 w 1672"/>
                <a:gd name="T45" fmla="*/ 1272 h 1534"/>
                <a:gd name="T46" fmla="*/ 804 w 1672"/>
                <a:gd name="T47" fmla="*/ 1312 h 1534"/>
                <a:gd name="T48" fmla="*/ 874 w 1672"/>
                <a:gd name="T49" fmla="*/ 1348 h 1534"/>
                <a:gd name="T50" fmla="*/ 946 w 1672"/>
                <a:gd name="T51" fmla="*/ 1382 h 1534"/>
                <a:gd name="T52" fmla="*/ 1022 w 1672"/>
                <a:gd name="T53" fmla="*/ 1414 h 1534"/>
                <a:gd name="T54" fmla="*/ 1096 w 1672"/>
                <a:gd name="T55" fmla="*/ 1440 h 1534"/>
                <a:gd name="T56" fmla="*/ 1174 w 1672"/>
                <a:gd name="T57" fmla="*/ 1464 h 1534"/>
                <a:gd name="T58" fmla="*/ 1254 w 1672"/>
                <a:gd name="T59" fmla="*/ 1486 h 1534"/>
                <a:gd name="T60" fmla="*/ 1334 w 1672"/>
                <a:gd name="T61" fmla="*/ 1502 h 1534"/>
                <a:gd name="T62" fmla="*/ 1418 w 1672"/>
                <a:gd name="T63" fmla="*/ 1516 h 1534"/>
                <a:gd name="T64" fmla="*/ 1500 w 1672"/>
                <a:gd name="T65" fmla="*/ 1526 h 1534"/>
                <a:gd name="T66" fmla="*/ 1586 w 1672"/>
                <a:gd name="T67" fmla="*/ 1532 h 1534"/>
                <a:gd name="T68" fmla="*/ 1672 w 1672"/>
                <a:gd name="T69" fmla="*/ 1534 h 1534"/>
                <a:gd name="T70" fmla="*/ 1672 w 1672"/>
                <a:gd name="T71" fmla="*/ 0 h 1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72" h="1534">
                  <a:moveTo>
                    <a:pt x="1672" y="0"/>
                  </a:moveTo>
                  <a:lnTo>
                    <a:pt x="0" y="0"/>
                  </a:lnTo>
                  <a:lnTo>
                    <a:pt x="0" y="0"/>
                  </a:lnTo>
                  <a:lnTo>
                    <a:pt x="2" y="78"/>
                  </a:lnTo>
                  <a:lnTo>
                    <a:pt x="8" y="156"/>
                  </a:lnTo>
                  <a:lnTo>
                    <a:pt x="20" y="234"/>
                  </a:lnTo>
                  <a:lnTo>
                    <a:pt x="34" y="310"/>
                  </a:lnTo>
                  <a:lnTo>
                    <a:pt x="52" y="384"/>
                  </a:lnTo>
                  <a:lnTo>
                    <a:pt x="76" y="456"/>
                  </a:lnTo>
                  <a:lnTo>
                    <a:pt x="102" y="528"/>
                  </a:lnTo>
                  <a:lnTo>
                    <a:pt x="132" y="596"/>
                  </a:lnTo>
                  <a:lnTo>
                    <a:pt x="164" y="664"/>
                  </a:lnTo>
                  <a:lnTo>
                    <a:pt x="202" y="732"/>
                  </a:lnTo>
                  <a:lnTo>
                    <a:pt x="242" y="796"/>
                  </a:lnTo>
                  <a:lnTo>
                    <a:pt x="286" y="858"/>
                  </a:lnTo>
                  <a:lnTo>
                    <a:pt x="332" y="918"/>
                  </a:lnTo>
                  <a:lnTo>
                    <a:pt x="382" y="976"/>
                  </a:lnTo>
                  <a:lnTo>
                    <a:pt x="434" y="1032"/>
                  </a:lnTo>
                  <a:lnTo>
                    <a:pt x="490" y="1084"/>
                  </a:lnTo>
                  <a:lnTo>
                    <a:pt x="548" y="1136"/>
                  </a:lnTo>
                  <a:lnTo>
                    <a:pt x="608" y="1184"/>
                  </a:lnTo>
                  <a:lnTo>
                    <a:pt x="672" y="1230"/>
                  </a:lnTo>
                  <a:lnTo>
                    <a:pt x="738" y="1272"/>
                  </a:lnTo>
                  <a:lnTo>
                    <a:pt x="804" y="1312"/>
                  </a:lnTo>
                  <a:lnTo>
                    <a:pt x="874" y="1348"/>
                  </a:lnTo>
                  <a:lnTo>
                    <a:pt x="946" y="1382"/>
                  </a:lnTo>
                  <a:lnTo>
                    <a:pt x="1022" y="1414"/>
                  </a:lnTo>
                  <a:lnTo>
                    <a:pt x="1096" y="1440"/>
                  </a:lnTo>
                  <a:lnTo>
                    <a:pt x="1174" y="1464"/>
                  </a:lnTo>
                  <a:lnTo>
                    <a:pt x="1254" y="1486"/>
                  </a:lnTo>
                  <a:lnTo>
                    <a:pt x="1334" y="1502"/>
                  </a:lnTo>
                  <a:lnTo>
                    <a:pt x="1418" y="1516"/>
                  </a:lnTo>
                  <a:lnTo>
                    <a:pt x="1500" y="1526"/>
                  </a:lnTo>
                  <a:lnTo>
                    <a:pt x="1586" y="1532"/>
                  </a:lnTo>
                  <a:lnTo>
                    <a:pt x="1672" y="1534"/>
                  </a:lnTo>
                  <a:lnTo>
                    <a:pt x="1672" y="0"/>
                  </a:lnTo>
                  <a:close/>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bodyPr>
            <a:lstStyle/>
            <a:p>
              <a:endParaRPr lang="en-US" sz="2400"/>
            </a:p>
          </p:txBody>
        </p:sp>
        <p:sp>
          <p:nvSpPr>
            <p:cNvPr id="10" name="Freeform 5"/>
            <p:cNvSpPr>
              <a:spLocks/>
            </p:cNvSpPr>
            <p:nvPr/>
          </p:nvSpPr>
          <p:spPr bwMode="auto">
            <a:xfrm>
              <a:off x="7096080" y="1944796"/>
              <a:ext cx="1663746" cy="1617251"/>
            </a:xfrm>
            <a:custGeom>
              <a:avLst/>
              <a:gdLst>
                <a:gd name="T0" fmla="*/ 1672 w 1672"/>
                <a:gd name="T1" fmla="*/ 0 h 1534"/>
                <a:gd name="T2" fmla="*/ 0 w 1672"/>
                <a:gd name="T3" fmla="*/ 0 h 1534"/>
                <a:gd name="T4" fmla="*/ 0 w 1672"/>
                <a:gd name="T5" fmla="*/ 0 h 1534"/>
                <a:gd name="T6" fmla="*/ 2 w 1672"/>
                <a:gd name="T7" fmla="*/ 78 h 1534"/>
                <a:gd name="T8" fmla="*/ 8 w 1672"/>
                <a:gd name="T9" fmla="*/ 156 h 1534"/>
                <a:gd name="T10" fmla="*/ 20 w 1672"/>
                <a:gd name="T11" fmla="*/ 234 h 1534"/>
                <a:gd name="T12" fmla="*/ 34 w 1672"/>
                <a:gd name="T13" fmla="*/ 310 h 1534"/>
                <a:gd name="T14" fmla="*/ 52 w 1672"/>
                <a:gd name="T15" fmla="*/ 384 h 1534"/>
                <a:gd name="T16" fmla="*/ 76 w 1672"/>
                <a:gd name="T17" fmla="*/ 456 h 1534"/>
                <a:gd name="T18" fmla="*/ 102 w 1672"/>
                <a:gd name="T19" fmla="*/ 528 h 1534"/>
                <a:gd name="T20" fmla="*/ 132 w 1672"/>
                <a:gd name="T21" fmla="*/ 596 h 1534"/>
                <a:gd name="T22" fmla="*/ 164 w 1672"/>
                <a:gd name="T23" fmla="*/ 664 h 1534"/>
                <a:gd name="T24" fmla="*/ 202 w 1672"/>
                <a:gd name="T25" fmla="*/ 732 h 1534"/>
                <a:gd name="T26" fmla="*/ 242 w 1672"/>
                <a:gd name="T27" fmla="*/ 796 h 1534"/>
                <a:gd name="T28" fmla="*/ 286 w 1672"/>
                <a:gd name="T29" fmla="*/ 858 h 1534"/>
                <a:gd name="T30" fmla="*/ 332 w 1672"/>
                <a:gd name="T31" fmla="*/ 918 h 1534"/>
                <a:gd name="T32" fmla="*/ 382 w 1672"/>
                <a:gd name="T33" fmla="*/ 976 h 1534"/>
                <a:gd name="T34" fmla="*/ 434 w 1672"/>
                <a:gd name="T35" fmla="*/ 1032 h 1534"/>
                <a:gd name="T36" fmla="*/ 490 w 1672"/>
                <a:gd name="T37" fmla="*/ 1084 h 1534"/>
                <a:gd name="T38" fmla="*/ 548 w 1672"/>
                <a:gd name="T39" fmla="*/ 1136 h 1534"/>
                <a:gd name="T40" fmla="*/ 608 w 1672"/>
                <a:gd name="T41" fmla="*/ 1184 h 1534"/>
                <a:gd name="T42" fmla="*/ 672 w 1672"/>
                <a:gd name="T43" fmla="*/ 1230 h 1534"/>
                <a:gd name="T44" fmla="*/ 738 w 1672"/>
                <a:gd name="T45" fmla="*/ 1272 h 1534"/>
                <a:gd name="T46" fmla="*/ 804 w 1672"/>
                <a:gd name="T47" fmla="*/ 1312 h 1534"/>
                <a:gd name="T48" fmla="*/ 874 w 1672"/>
                <a:gd name="T49" fmla="*/ 1348 h 1534"/>
                <a:gd name="T50" fmla="*/ 946 w 1672"/>
                <a:gd name="T51" fmla="*/ 1382 h 1534"/>
                <a:gd name="T52" fmla="*/ 1022 w 1672"/>
                <a:gd name="T53" fmla="*/ 1414 h 1534"/>
                <a:gd name="T54" fmla="*/ 1096 w 1672"/>
                <a:gd name="T55" fmla="*/ 1440 h 1534"/>
                <a:gd name="T56" fmla="*/ 1174 w 1672"/>
                <a:gd name="T57" fmla="*/ 1464 h 1534"/>
                <a:gd name="T58" fmla="*/ 1254 w 1672"/>
                <a:gd name="T59" fmla="*/ 1486 h 1534"/>
                <a:gd name="T60" fmla="*/ 1334 w 1672"/>
                <a:gd name="T61" fmla="*/ 1502 h 1534"/>
                <a:gd name="T62" fmla="*/ 1418 w 1672"/>
                <a:gd name="T63" fmla="*/ 1516 h 1534"/>
                <a:gd name="T64" fmla="*/ 1500 w 1672"/>
                <a:gd name="T65" fmla="*/ 1526 h 1534"/>
                <a:gd name="T66" fmla="*/ 1586 w 1672"/>
                <a:gd name="T67" fmla="*/ 1532 h 1534"/>
                <a:gd name="T68" fmla="*/ 1672 w 1672"/>
                <a:gd name="T69" fmla="*/ 1534 h 1534"/>
                <a:gd name="T70" fmla="*/ 1672 w 1672"/>
                <a:gd name="T71" fmla="*/ 0 h 1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72" h="1534">
                  <a:moveTo>
                    <a:pt x="1672" y="0"/>
                  </a:moveTo>
                  <a:lnTo>
                    <a:pt x="0" y="0"/>
                  </a:lnTo>
                  <a:lnTo>
                    <a:pt x="0" y="0"/>
                  </a:lnTo>
                  <a:lnTo>
                    <a:pt x="2" y="78"/>
                  </a:lnTo>
                  <a:lnTo>
                    <a:pt x="8" y="156"/>
                  </a:lnTo>
                  <a:lnTo>
                    <a:pt x="20" y="234"/>
                  </a:lnTo>
                  <a:lnTo>
                    <a:pt x="34" y="310"/>
                  </a:lnTo>
                  <a:lnTo>
                    <a:pt x="52" y="384"/>
                  </a:lnTo>
                  <a:lnTo>
                    <a:pt x="76" y="456"/>
                  </a:lnTo>
                  <a:lnTo>
                    <a:pt x="102" y="528"/>
                  </a:lnTo>
                  <a:lnTo>
                    <a:pt x="132" y="596"/>
                  </a:lnTo>
                  <a:lnTo>
                    <a:pt x="164" y="664"/>
                  </a:lnTo>
                  <a:lnTo>
                    <a:pt x="202" y="732"/>
                  </a:lnTo>
                  <a:lnTo>
                    <a:pt x="242" y="796"/>
                  </a:lnTo>
                  <a:lnTo>
                    <a:pt x="286" y="858"/>
                  </a:lnTo>
                  <a:lnTo>
                    <a:pt x="332" y="918"/>
                  </a:lnTo>
                  <a:lnTo>
                    <a:pt x="382" y="976"/>
                  </a:lnTo>
                  <a:lnTo>
                    <a:pt x="434" y="1032"/>
                  </a:lnTo>
                  <a:lnTo>
                    <a:pt x="490" y="1084"/>
                  </a:lnTo>
                  <a:lnTo>
                    <a:pt x="548" y="1136"/>
                  </a:lnTo>
                  <a:lnTo>
                    <a:pt x="608" y="1184"/>
                  </a:lnTo>
                  <a:lnTo>
                    <a:pt x="672" y="1230"/>
                  </a:lnTo>
                  <a:lnTo>
                    <a:pt x="738" y="1272"/>
                  </a:lnTo>
                  <a:lnTo>
                    <a:pt x="804" y="1312"/>
                  </a:lnTo>
                  <a:lnTo>
                    <a:pt x="874" y="1348"/>
                  </a:lnTo>
                  <a:lnTo>
                    <a:pt x="946" y="1382"/>
                  </a:lnTo>
                  <a:lnTo>
                    <a:pt x="1022" y="1414"/>
                  </a:lnTo>
                  <a:lnTo>
                    <a:pt x="1096" y="1440"/>
                  </a:lnTo>
                  <a:lnTo>
                    <a:pt x="1174" y="1464"/>
                  </a:lnTo>
                  <a:lnTo>
                    <a:pt x="1254" y="1486"/>
                  </a:lnTo>
                  <a:lnTo>
                    <a:pt x="1334" y="1502"/>
                  </a:lnTo>
                  <a:lnTo>
                    <a:pt x="1418" y="1516"/>
                  </a:lnTo>
                  <a:lnTo>
                    <a:pt x="1500" y="1526"/>
                  </a:lnTo>
                  <a:lnTo>
                    <a:pt x="1586" y="1532"/>
                  </a:lnTo>
                  <a:lnTo>
                    <a:pt x="1672" y="1534"/>
                  </a:lnTo>
                  <a:lnTo>
                    <a:pt x="1672"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sz="2400"/>
            </a:p>
          </p:txBody>
        </p:sp>
        <p:sp>
          <p:nvSpPr>
            <p:cNvPr id="11" name="Freeform 5"/>
            <p:cNvSpPr>
              <a:spLocks/>
            </p:cNvSpPr>
            <p:nvPr/>
          </p:nvSpPr>
          <p:spPr bwMode="auto">
            <a:xfrm>
              <a:off x="3768588" y="1944797"/>
              <a:ext cx="1663746" cy="1617251"/>
            </a:xfrm>
            <a:custGeom>
              <a:avLst/>
              <a:gdLst>
                <a:gd name="T0" fmla="*/ 1672 w 1672"/>
                <a:gd name="T1" fmla="*/ 0 h 1534"/>
                <a:gd name="T2" fmla="*/ 0 w 1672"/>
                <a:gd name="T3" fmla="*/ 0 h 1534"/>
                <a:gd name="T4" fmla="*/ 0 w 1672"/>
                <a:gd name="T5" fmla="*/ 0 h 1534"/>
                <a:gd name="T6" fmla="*/ 2 w 1672"/>
                <a:gd name="T7" fmla="*/ 78 h 1534"/>
                <a:gd name="T8" fmla="*/ 8 w 1672"/>
                <a:gd name="T9" fmla="*/ 156 h 1534"/>
                <a:gd name="T10" fmla="*/ 20 w 1672"/>
                <a:gd name="T11" fmla="*/ 234 h 1534"/>
                <a:gd name="T12" fmla="*/ 34 w 1672"/>
                <a:gd name="T13" fmla="*/ 310 h 1534"/>
                <a:gd name="T14" fmla="*/ 52 w 1672"/>
                <a:gd name="T15" fmla="*/ 384 h 1534"/>
                <a:gd name="T16" fmla="*/ 76 w 1672"/>
                <a:gd name="T17" fmla="*/ 456 h 1534"/>
                <a:gd name="T18" fmla="*/ 102 w 1672"/>
                <a:gd name="T19" fmla="*/ 528 h 1534"/>
                <a:gd name="T20" fmla="*/ 132 w 1672"/>
                <a:gd name="T21" fmla="*/ 596 h 1534"/>
                <a:gd name="T22" fmla="*/ 164 w 1672"/>
                <a:gd name="T23" fmla="*/ 664 h 1534"/>
                <a:gd name="T24" fmla="*/ 202 w 1672"/>
                <a:gd name="T25" fmla="*/ 732 h 1534"/>
                <a:gd name="T26" fmla="*/ 242 w 1672"/>
                <a:gd name="T27" fmla="*/ 796 h 1534"/>
                <a:gd name="T28" fmla="*/ 286 w 1672"/>
                <a:gd name="T29" fmla="*/ 858 h 1534"/>
                <a:gd name="T30" fmla="*/ 332 w 1672"/>
                <a:gd name="T31" fmla="*/ 918 h 1534"/>
                <a:gd name="T32" fmla="*/ 382 w 1672"/>
                <a:gd name="T33" fmla="*/ 976 h 1534"/>
                <a:gd name="T34" fmla="*/ 434 w 1672"/>
                <a:gd name="T35" fmla="*/ 1032 h 1534"/>
                <a:gd name="T36" fmla="*/ 490 w 1672"/>
                <a:gd name="T37" fmla="*/ 1084 h 1534"/>
                <a:gd name="T38" fmla="*/ 548 w 1672"/>
                <a:gd name="T39" fmla="*/ 1136 h 1534"/>
                <a:gd name="T40" fmla="*/ 608 w 1672"/>
                <a:gd name="T41" fmla="*/ 1184 h 1534"/>
                <a:gd name="T42" fmla="*/ 672 w 1672"/>
                <a:gd name="T43" fmla="*/ 1230 h 1534"/>
                <a:gd name="T44" fmla="*/ 738 w 1672"/>
                <a:gd name="T45" fmla="*/ 1272 h 1534"/>
                <a:gd name="T46" fmla="*/ 804 w 1672"/>
                <a:gd name="T47" fmla="*/ 1312 h 1534"/>
                <a:gd name="T48" fmla="*/ 874 w 1672"/>
                <a:gd name="T49" fmla="*/ 1348 h 1534"/>
                <a:gd name="T50" fmla="*/ 946 w 1672"/>
                <a:gd name="T51" fmla="*/ 1382 h 1534"/>
                <a:gd name="T52" fmla="*/ 1022 w 1672"/>
                <a:gd name="T53" fmla="*/ 1414 h 1534"/>
                <a:gd name="T54" fmla="*/ 1096 w 1672"/>
                <a:gd name="T55" fmla="*/ 1440 h 1534"/>
                <a:gd name="T56" fmla="*/ 1174 w 1672"/>
                <a:gd name="T57" fmla="*/ 1464 h 1534"/>
                <a:gd name="T58" fmla="*/ 1254 w 1672"/>
                <a:gd name="T59" fmla="*/ 1486 h 1534"/>
                <a:gd name="T60" fmla="*/ 1334 w 1672"/>
                <a:gd name="T61" fmla="*/ 1502 h 1534"/>
                <a:gd name="T62" fmla="*/ 1418 w 1672"/>
                <a:gd name="T63" fmla="*/ 1516 h 1534"/>
                <a:gd name="T64" fmla="*/ 1500 w 1672"/>
                <a:gd name="T65" fmla="*/ 1526 h 1534"/>
                <a:gd name="T66" fmla="*/ 1586 w 1672"/>
                <a:gd name="T67" fmla="*/ 1532 h 1534"/>
                <a:gd name="T68" fmla="*/ 1672 w 1672"/>
                <a:gd name="T69" fmla="*/ 1534 h 1534"/>
                <a:gd name="T70" fmla="*/ 1672 w 1672"/>
                <a:gd name="T71" fmla="*/ 0 h 1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72" h="1534">
                  <a:moveTo>
                    <a:pt x="1672" y="0"/>
                  </a:moveTo>
                  <a:lnTo>
                    <a:pt x="0" y="0"/>
                  </a:lnTo>
                  <a:lnTo>
                    <a:pt x="0" y="0"/>
                  </a:lnTo>
                  <a:lnTo>
                    <a:pt x="2" y="78"/>
                  </a:lnTo>
                  <a:lnTo>
                    <a:pt x="8" y="156"/>
                  </a:lnTo>
                  <a:lnTo>
                    <a:pt x="20" y="234"/>
                  </a:lnTo>
                  <a:lnTo>
                    <a:pt x="34" y="310"/>
                  </a:lnTo>
                  <a:lnTo>
                    <a:pt x="52" y="384"/>
                  </a:lnTo>
                  <a:lnTo>
                    <a:pt x="76" y="456"/>
                  </a:lnTo>
                  <a:lnTo>
                    <a:pt x="102" y="528"/>
                  </a:lnTo>
                  <a:lnTo>
                    <a:pt x="132" y="596"/>
                  </a:lnTo>
                  <a:lnTo>
                    <a:pt x="164" y="664"/>
                  </a:lnTo>
                  <a:lnTo>
                    <a:pt x="202" y="732"/>
                  </a:lnTo>
                  <a:lnTo>
                    <a:pt x="242" y="796"/>
                  </a:lnTo>
                  <a:lnTo>
                    <a:pt x="286" y="858"/>
                  </a:lnTo>
                  <a:lnTo>
                    <a:pt x="332" y="918"/>
                  </a:lnTo>
                  <a:lnTo>
                    <a:pt x="382" y="976"/>
                  </a:lnTo>
                  <a:lnTo>
                    <a:pt x="434" y="1032"/>
                  </a:lnTo>
                  <a:lnTo>
                    <a:pt x="490" y="1084"/>
                  </a:lnTo>
                  <a:lnTo>
                    <a:pt x="548" y="1136"/>
                  </a:lnTo>
                  <a:lnTo>
                    <a:pt x="608" y="1184"/>
                  </a:lnTo>
                  <a:lnTo>
                    <a:pt x="672" y="1230"/>
                  </a:lnTo>
                  <a:lnTo>
                    <a:pt x="738" y="1272"/>
                  </a:lnTo>
                  <a:lnTo>
                    <a:pt x="804" y="1312"/>
                  </a:lnTo>
                  <a:lnTo>
                    <a:pt x="874" y="1348"/>
                  </a:lnTo>
                  <a:lnTo>
                    <a:pt x="946" y="1382"/>
                  </a:lnTo>
                  <a:lnTo>
                    <a:pt x="1022" y="1414"/>
                  </a:lnTo>
                  <a:lnTo>
                    <a:pt x="1096" y="1440"/>
                  </a:lnTo>
                  <a:lnTo>
                    <a:pt x="1174" y="1464"/>
                  </a:lnTo>
                  <a:lnTo>
                    <a:pt x="1254" y="1486"/>
                  </a:lnTo>
                  <a:lnTo>
                    <a:pt x="1334" y="1502"/>
                  </a:lnTo>
                  <a:lnTo>
                    <a:pt x="1418" y="1516"/>
                  </a:lnTo>
                  <a:lnTo>
                    <a:pt x="1500" y="1526"/>
                  </a:lnTo>
                  <a:lnTo>
                    <a:pt x="1586" y="1532"/>
                  </a:lnTo>
                  <a:lnTo>
                    <a:pt x="1672" y="1534"/>
                  </a:lnTo>
                  <a:lnTo>
                    <a:pt x="1672" y="0"/>
                  </a:lnTo>
                  <a:close/>
                </a:path>
              </a:pathLst>
            </a:custGeom>
            <a:solidFill>
              <a:schemeClr val="accent2">
                <a:alpha val="25000"/>
              </a:schemeClr>
            </a:solidFill>
            <a:ln>
              <a:noFill/>
            </a:ln>
          </p:spPr>
          <p:txBody>
            <a:bodyPr vert="horz" wrap="square" lIns="91440" tIns="45720" rIns="91440" bIns="45720" numCol="1" anchor="t" anchorCtr="0" compatLnSpc="1">
              <a:prstTxWarp prst="textNoShape">
                <a:avLst/>
              </a:prstTxWarp>
            </a:bodyPr>
            <a:lstStyle/>
            <a:p>
              <a:endParaRPr lang="en-US" sz="2400"/>
            </a:p>
          </p:txBody>
        </p:sp>
      </p:grpSp>
    </p:spTree>
    <p:extLst>
      <p:ext uri="{BB962C8B-B14F-4D97-AF65-F5344CB8AC3E}">
        <p14:creationId xmlns:p14="http://schemas.microsoft.com/office/powerpoint/2010/main" val="413037602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Photo layout_title">
    <p:bg>
      <p:bgPr>
        <a:solidFill>
          <a:srgbClr val="FFFFFF"/>
        </a:solidFill>
        <a:effectLst/>
      </p:bgPr>
    </p:bg>
    <p:spTree>
      <p:nvGrpSpPr>
        <p:cNvPr id="1" name=""/>
        <p:cNvGrpSpPr/>
        <p:nvPr/>
      </p:nvGrpSpPr>
      <p:grpSpPr>
        <a:xfrm>
          <a:off x="0" y="0"/>
          <a:ext cx="0" cy="0"/>
          <a:chOff x="0" y="0"/>
          <a:chExt cx="0" cy="0"/>
        </a:xfrm>
      </p:grpSpPr>
      <p:sp>
        <p:nvSpPr>
          <p:cNvPr id="4" name="Rectangle 3"/>
          <p:cNvSpPr/>
          <p:nvPr userDrawn="1"/>
        </p:nvSpPr>
        <p:spPr>
          <a:xfrm>
            <a:off x="3840948" y="860823"/>
            <a:ext cx="5817400" cy="2653811"/>
          </a:xfrm>
          <a:prstGeom prst="rect">
            <a:avLst/>
          </a:prstGeom>
          <a:solidFill>
            <a:schemeClr val="tx1">
              <a:lumMod val="75000"/>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920" tIns="121920" rIns="121920" bIns="121920" rtlCol="0" anchor="ctr" anchorCtr="0"/>
          <a:lstStyle/>
          <a:p>
            <a:pPr algn="ctr"/>
            <a:endParaRPr lang="en-US" sz="2400" dirty="0" err="1">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8" name="Picture Placeholder 7"/>
          <p:cNvSpPr>
            <a:spLocks noGrp="1"/>
          </p:cNvSpPr>
          <p:nvPr>
            <p:ph type="pic" sz="quarter" idx="13"/>
          </p:nvPr>
        </p:nvSpPr>
        <p:spPr>
          <a:xfrm>
            <a:off x="1515533" y="1422399"/>
            <a:ext cx="7569200" cy="3571997"/>
          </a:xfrm>
          <a:solidFill>
            <a:schemeClr val="accent5"/>
          </a:solidFill>
        </p:spPr>
        <p:txBody>
          <a:bodyPr vert="horz" wrap="square" lIns="0" tIns="1005840" rIns="0" bIns="45720" rtlCol="0" anchor="ctr">
            <a:noAutofit/>
          </a:bodyPr>
          <a:lstStyle>
            <a:lvl1pPr marL="0" indent="0" algn="ctr">
              <a:buFont typeface="Arial" panose="020B0604020202020204" pitchFamily="34" charset="0"/>
              <a:buNone/>
              <a:defRPr lang="en-GB" dirty="0">
                <a:solidFill>
                  <a:schemeClr val="bg1"/>
                </a:solidFill>
              </a:defRPr>
            </a:lvl1pPr>
          </a:lstStyle>
          <a:p>
            <a:pPr marL="230712" lvl="0" indent="-230712" algn="ctr"/>
            <a:r>
              <a:rPr lang="en-US" dirty="0"/>
              <a:t>Click icon to add picture</a:t>
            </a:r>
          </a:p>
        </p:txBody>
      </p:sp>
      <p:sp>
        <p:nvSpPr>
          <p:cNvPr id="13" name="Text Placeholder 7"/>
          <p:cNvSpPr>
            <a:spLocks noGrp="1"/>
          </p:cNvSpPr>
          <p:nvPr>
            <p:ph type="body" sz="quarter" idx="11" hasCustomPrompt="1"/>
          </p:nvPr>
        </p:nvSpPr>
        <p:spPr>
          <a:xfrm>
            <a:off x="3238922" y="4328378"/>
            <a:ext cx="7945545" cy="1841045"/>
          </a:xfrm>
          <a:solidFill>
            <a:schemeClr val="bg1"/>
          </a:solidFill>
        </p:spPr>
        <p:txBody>
          <a:bodyPr lIns="274320" tIns="228600"/>
          <a:lstStyle>
            <a:lvl1pPr marL="0" indent="0">
              <a:buNone/>
              <a:defRPr lang="en-GB" sz="3200" b="1" kern="0" spc="-133" dirty="0">
                <a:solidFill>
                  <a:schemeClr val="accent3"/>
                </a:solidFill>
                <a:latin typeface="+mj-lt"/>
                <a:ea typeface="Roboto Medium" panose="02000000000000000000" pitchFamily="2" charset="0"/>
              </a:defRPr>
            </a:lvl1pPr>
          </a:lstStyle>
          <a:p>
            <a:pPr marL="230712" lvl="0" indent="-230712">
              <a:lnSpc>
                <a:spcPct val="90000"/>
              </a:lnSpc>
              <a:spcBef>
                <a:spcPct val="0"/>
              </a:spcBef>
            </a:pPr>
            <a:r>
              <a:rPr lang="en-US" dirty="0"/>
              <a:t>Click to edit</a:t>
            </a:r>
            <a:endParaRPr lang="en-GB" dirty="0"/>
          </a:p>
        </p:txBody>
      </p:sp>
      <p:sp>
        <p:nvSpPr>
          <p:cNvPr id="5" name="Text Placeholder 3"/>
          <p:cNvSpPr>
            <a:spLocks noGrp="1"/>
          </p:cNvSpPr>
          <p:nvPr>
            <p:ph type="body" sz="quarter" idx="17" hasCustomPrompt="1"/>
          </p:nvPr>
        </p:nvSpPr>
        <p:spPr>
          <a:xfrm>
            <a:off x="622301" y="6131859"/>
            <a:ext cx="2430780" cy="147917"/>
          </a:xfrm>
        </p:spPr>
        <p:txBody>
          <a:bodyPr tIns="0" bIns="0" anchor="b"/>
          <a:lstStyle>
            <a:lvl1pPr marL="0" indent="0">
              <a:buNone/>
              <a:defRPr sz="800">
                <a:solidFill>
                  <a:schemeClr val="accent5"/>
                </a:solidFill>
              </a:defRPr>
            </a:lvl1pPr>
          </a:lstStyle>
          <a:p>
            <a:pPr lvl="0"/>
            <a:r>
              <a:rPr lang="en-US" dirty="0"/>
              <a:t>Optional small text </a:t>
            </a:r>
            <a:endParaRPr lang="en-GB" dirty="0"/>
          </a:p>
        </p:txBody>
      </p:sp>
    </p:spTree>
    <p:extLst>
      <p:ext uri="{BB962C8B-B14F-4D97-AF65-F5344CB8AC3E}">
        <p14:creationId xmlns:p14="http://schemas.microsoft.com/office/powerpoint/2010/main" val="298860759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Intro_two photo">
    <p:bg>
      <p:bgPr>
        <a:solidFill>
          <a:srgbClr val="FFFFFF"/>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7"/>
          </p:nvPr>
        </p:nvSpPr>
        <p:spPr>
          <a:xfrm>
            <a:off x="6096000" y="855133"/>
            <a:ext cx="1879600" cy="1879600"/>
          </a:xfrm>
          <a:prstGeom prst="ellipse">
            <a:avLst/>
          </a:prstGeom>
          <a:solidFill>
            <a:schemeClr val="accent5"/>
          </a:solidFill>
        </p:spPr>
        <p:txBody>
          <a:bodyPr vert="horz" wrap="square" lIns="0" tIns="1005840" rIns="0" bIns="45720" rtlCol="0" anchor="ctr">
            <a:noAutofit/>
          </a:bodyPr>
          <a:lstStyle>
            <a:lvl1pPr>
              <a:defRPr lang="en-GB">
                <a:solidFill>
                  <a:schemeClr val="bg1"/>
                </a:solidFill>
              </a:defRPr>
            </a:lvl1pPr>
          </a:lstStyle>
          <a:p>
            <a:pPr marL="0" lvl="0" indent="0" algn="ctr">
              <a:buNone/>
            </a:pPr>
            <a:r>
              <a:rPr lang="en-US" dirty="0"/>
              <a:t>Click icon to add picture</a:t>
            </a:r>
          </a:p>
          <a:p>
            <a:pPr marL="0" lvl="0" indent="0" algn="ctr">
              <a:buNone/>
            </a:pPr>
            <a:endParaRPr lang="en-US" dirty="0"/>
          </a:p>
        </p:txBody>
      </p:sp>
      <p:sp>
        <p:nvSpPr>
          <p:cNvPr id="10" name="Text Placeholder 4"/>
          <p:cNvSpPr>
            <a:spLocks noGrp="1"/>
          </p:cNvSpPr>
          <p:nvPr>
            <p:ph type="body" sz="quarter" idx="16"/>
          </p:nvPr>
        </p:nvSpPr>
        <p:spPr>
          <a:xfrm>
            <a:off x="619325" y="1980086"/>
            <a:ext cx="4364155" cy="1129940"/>
          </a:xfrm>
        </p:spPr>
        <p:txBody>
          <a:bodyPr tIns="0"/>
          <a:lstStyle>
            <a:lvl1pPr marL="0" indent="0">
              <a:buNone/>
              <a:defRPr lang="en-US" sz="1467" kern="1200" spc="0" baseline="0" dirty="0" smtClean="0">
                <a:solidFill>
                  <a:schemeClr val="accent4"/>
                </a:solidFill>
                <a:latin typeface="Arial" panose="020B0604020202020204" pitchFamily="34" charset="0"/>
                <a:ea typeface="+mn-ea"/>
                <a:cs typeface="Arial" panose="020B0604020202020204" pitchFamily="34" charset="0"/>
              </a:defRPr>
            </a:lvl1pPr>
            <a:lvl2pPr marL="230710" indent="0">
              <a:buNone/>
              <a:defRPr/>
            </a:lvl2pPr>
            <a:lvl3pPr marL="431789" indent="0">
              <a:buNone/>
              <a:defRPr/>
            </a:lvl3pPr>
            <a:lvl4pPr marL="609585" indent="0">
              <a:buNone/>
              <a:defRPr/>
            </a:lvl4pPr>
            <a:lvl5pPr marL="791614" indent="0">
              <a:buNone/>
              <a:defRPr/>
            </a:lvl5pPr>
          </a:lstStyle>
          <a:p>
            <a:pPr marL="0" lvl="0" indent="0" algn="l" defTabSz="1219170" rtl="0" eaLnBrk="1" latinLnBrk="0" hangingPunct="1">
              <a:lnSpc>
                <a:spcPct val="90000"/>
              </a:lnSpc>
              <a:spcBef>
                <a:spcPts val="1600"/>
              </a:spcBef>
              <a:buClr>
                <a:srgbClr val="0072C8"/>
              </a:buClr>
              <a:buSzPct val="110000"/>
              <a:buFont typeface="Wingdings" panose="05000000000000000000" pitchFamily="2" charset="2"/>
              <a:buNone/>
            </a:pPr>
            <a:r>
              <a:rPr lang="en-US" dirty="0"/>
              <a:t>Click to edit Master text styles</a:t>
            </a:r>
          </a:p>
        </p:txBody>
      </p:sp>
      <p:sp>
        <p:nvSpPr>
          <p:cNvPr id="11" name="Text Placeholder 7"/>
          <p:cNvSpPr>
            <a:spLocks noGrp="1"/>
          </p:cNvSpPr>
          <p:nvPr>
            <p:ph type="body" sz="quarter" idx="11" hasCustomPrompt="1"/>
          </p:nvPr>
        </p:nvSpPr>
        <p:spPr>
          <a:xfrm>
            <a:off x="619325" y="584200"/>
            <a:ext cx="4364156" cy="1266477"/>
          </a:xfrm>
        </p:spPr>
        <p:txBody>
          <a:bodyPr tIns="0" bIns="0" anchor="t"/>
          <a:lstStyle>
            <a:lvl1pPr marL="0" indent="0" algn="l" defTabSz="1219170" rtl="0" eaLnBrk="1" latinLnBrk="0" hangingPunct="1">
              <a:lnSpc>
                <a:spcPct val="90000"/>
              </a:lnSpc>
              <a:spcBef>
                <a:spcPct val="0"/>
              </a:spcBef>
              <a:buNone/>
              <a:defRPr lang="en-US" sz="5867" b="1" kern="0" spc="-200" baseline="0" dirty="0" smtClean="0">
                <a:solidFill>
                  <a:schemeClr val="accent3"/>
                </a:solidFill>
                <a:latin typeface="+mj-lt"/>
                <a:ea typeface="Roboto Medium" panose="02000000000000000000" pitchFamily="2" charset="0"/>
                <a:cs typeface="Arial" panose="020B0604020202020204" pitchFamily="34" charset="0"/>
              </a:defRPr>
            </a:lvl1pPr>
            <a:lvl2pPr marL="0" indent="0" algn="l" defTabSz="1219170" rtl="0" eaLnBrk="1" latinLnBrk="0" hangingPunct="1">
              <a:lnSpc>
                <a:spcPct val="90000"/>
              </a:lnSpc>
              <a:spcBef>
                <a:spcPct val="0"/>
              </a:spcBef>
              <a:buNone/>
              <a:defRPr lang="en-US" sz="5333" b="1" kern="0" spc="-200" baseline="0" dirty="0" smtClean="0">
                <a:solidFill>
                  <a:schemeClr val="tx1"/>
                </a:solidFill>
                <a:latin typeface="+mj-lt"/>
                <a:ea typeface="Roboto Medium" panose="02000000000000000000" pitchFamily="2" charset="0"/>
                <a:cs typeface="Arial" panose="020B0604020202020204" pitchFamily="34" charset="0"/>
              </a:defRPr>
            </a:lvl2pPr>
            <a:lvl3pPr marL="0" indent="0" algn="l" defTabSz="1219170" rtl="0" eaLnBrk="1" latinLnBrk="0" hangingPunct="1">
              <a:lnSpc>
                <a:spcPct val="90000"/>
              </a:lnSpc>
              <a:spcBef>
                <a:spcPct val="0"/>
              </a:spcBef>
              <a:buNone/>
              <a:defRPr lang="en-US" sz="5333" b="1" kern="0" spc="-200" baseline="0" dirty="0" smtClean="0">
                <a:solidFill>
                  <a:schemeClr val="tx1"/>
                </a:solidFill>
                <a:latin typeface="+mj-lt"/>
                <a:ea typeface="Roboto Medium" panose="02000000000000000000" pitchFamily="2" charset="0"/>
                <a:cs typeface="Arial" panose="020B0604020202020204" pitchFamily="34" charset="0"/>
              </a:defRPr>
            </a:lvl3pPr>
            <a:lvl4pPr marL="0" indent="0" algn="l" defTabSz="1219170" rtl="0" eaLnBrk="1" latinLnBrk="0" hangingPunct="1">
              <a:lnSpc>
                <a:spcPct val="90000"/>
              </a:lnSpc>
              <a:spcBef>
                <a:spcPct val="0"/>
              </a:spcBef>
              <a:buNone/>
              <a:defRPr lang="en-US" sz="5333" b="1" kern="0" spc="-200" baseline="0" dirty="0" smtClean="0">
                <a:solidFill>
                  <a:schemeClr val="tx1"/>
                </a:solidFill>
                <a:latin typeface="+mj-lt"/>
                <a:ea typeface="Roboto Medium" panose="02000000000000000000" pitchFamily="2" charset="0"/>
                <a:cs typeface="Arial" panose="020B0604020202020204" pitchFamily="34" charset="0"/>
              </a:defRPr>
            </a:lvl4pPr>
            <a:lvl5pPr marL="0" indent="0" algn="l" defTabSz="1219170" rtl="0" eaLnBrk="1" latinLnBrk="0" hangingPunct="1">
              <a:lnSpc>
                <a:spcPct val="90000"/>
              </a:lnSpc>
              <a:spcBef>
                <a:spcPct val="0"/>
              </a:spcBef>
              <a:buNone/>
              <a:defRPr lang="en-GB" sz="5333" b="1" kern="0" spc="-200" baseline="0" dirty="0">
                <a:solidFill>
                  <a:schemeClr val="tx1"/>
                </a:solidFill>
                <a:latin typeface="+mj-lt"/>
                <a:ea typeface="Roboto Medium" panose="02000000000000000000" pitchFamily="2" charset="0"/>
                <a:cs typeface="Arial" panose="020B0604020202020204" pitchFamily="34" charset="0"/>
              </a:defRPr>
            </a:lvl5pPr>
          </a:lstStyle>
          <a:p>
            <a:pPr lvl="0"/>
            <a:r>
              <a:rPr lang="en-US" dirty="0"/>
              <a:t>Click to edit</a:t>
            </a:r>
            <a:endParaRPr lang="en-GB" dirty="0"/>
          </a:p>
        </p:txBody>
      </p:sp>
      <p:sp>
        <p:nvSpPr>
          <p:cNvPr id="7" name="Picture Placeholder 2"/>
          <p:cNvSpPr>
            <a:spLocks noGrp="1"/>
          </p:cNvSpPr>
          <p:nvPr>
            <p:ph type="pic" sz="quarter" idx="18"/>
          </p:nvPr>
        </p:nvSpPr>
        <p:spPr>
          <a:xfrm>
            <a:off x="6096000" y="3676629"/>
            <a:ext cx="1879600" cy="1879600"/>
          </a:xfrm>
          <a:prstGeom prst="ellipse">
            <a:avLst/>
          </a:prstGeom>
          <a:solidFill>
            <a:schemeClr val="accent5"/>
          </a:solidFill>
        </p:spPr>
        <p:txBody>
          <a:bodyPr vert="horz" wrap="square" lIns="0" tIns="1005840" rIns="0" bIns="45720" rtlCol="0" anchor="ctr">
            <a:noAutofit/>
          </a:bodyPr>
          <a:lstStyle>
            <a:lvl1pPr marL="0" marR="0" indent="0" algn="ctr" defTabSz="1219170" rtl="0" eaLnBrk="1" fontAlgn="auto" latinLnBrk="0" hangingPunct="1">
              <a:lnSpc>
                <a:spcPct val="100000"/>
              </a:lnSpc>
              <a:spcBef>
                <a:spcPts val="1000"/>
              </a:spcBef>
              <a:spcAft>
                <a:spcPts val="0"/>
              </a:spcAft>
              <a:buClr>
                <a:schemeClr val="accent2"/>
              </a:buClr>
              <a:buSzPct val="110000"/>
              <a:buFont typeface="Arial" panose="020B0604020202020204" pitchFamily="34" charset="0"/>
              <a:buNone/>
              <a:tabLst/>
              <a:defRPr lang="en-GB">
                <a:solidFill>
                  <a:schemeClr val="bg1"/>
                </a:solidFill>
              </a:defRPr>
            </a:lvl1pPr>
          </a:lstStyle>
          <a:p>
            <a:pPr marL="0" marR="0" lvl="0" indent="0" algn="ctr" defTabSz="1219170" rtl="0" eaLnBrk="1" fontAlgn="auto" latinLnBrk="0" hangingPunct="1">
              <a:lnSpc>
                <a:spcPct val="100000"/>
              </a:lnSpc>
              <a:spcBef>
                <a:spcPts val="1000"/>
              </a:spcBef>
              <a:spcAft>
                <a:spcPts val="0"/>
              </a:spcAft>
              <a:buClr>
                <a:schemeClr val="accent2"/>
              </a:buClr>
              <a:buSzPct val="110000"/>
              <a:buFont typeface="Arial" panose="020B0604020202020204" pitchFamily="34" charset="0"/>
              <a:buNone/>
              <a:tabLst/>
              <a:defRPr/>
            </a:pPr>
            <a:r>
              <a:rPr lang="en-US" dirty="0"/>
              <a:t>Click icon to add picture</a:t>
            </a:r>
          </a:p>
          <a:p>
            <a:pPr marL="0" lvl="0" indent="0" algn="ctr">
              <a:buNone/>
            </a:pPr>
            <a:endParaRPr lang="en-GB" dirty="0"/>
          </a:p>
        </p:txBody>
      </p:sp>
      <p:sp>
        <p:nvSpPr>
          <p:cNvPr id="6" name="Text Placeholder 5"/>
          <p:cNvSpPr>
            <a:spLocks noGrp="1"/>
          </p:cNvSpPr>
          <p:nvPr>
            <p:ph type="body" sz="quarter" idx="19" hasCustomPrompt="1"/>
          </p:nvPr>
        </p:nvSpPr>
        <p:spPr>
          <a:xfrm>
            <a:off x="8331200" y="855134"/>
            <a:ext cx="3251200" cy="452967"/>
          </a:xfrm>
        </p:spPr>
        <p:txBody>
          <a:bodyPr/>
          <a:lstStyle>
            <a:lvl1pPr marL="0" indent="0">
              <a:buNone/>
              <a:defRPr sz="1867" b="1" spc="0" baseline="0">
                <a:solidFill>
                  <a:schemeClr val="tx1"/>
                </a:solidFill>
              </a:defRPr>
            </a:lvl1pPr>
          </a:lstStyle>
          <a:p>
            <a:pPr lvl="0"/>
            <a:r>
              <a:rPr lang="en-US" dirty="0" err="1"/>
              <a:t>Firstname</a:t>
            </a:r>
            <a:r>
              <a:rPr lang="en-US" dirty="0"/>
              <a:t> </a:t>
            </a:r>
            <a:r>
              <a:rPr lang="en-US" dirty="0" err="1"/>
              <a:t>Lastname</a:t>
            </a:r>
            <a:endParaRPr lang="en-GB" dirty="0"/>
          </a:p>
        </p:txBody>
      </p:sp>
      <p:sp>
        <p:nvSpPr>
          <p:cNvPr id="12" name="Text Placeholder 5"/>
          <p:cNvSpPr>
            <a:spLocks noGrp="1"/>
          </p:cNvSpPr>
          <p:nvPr>
            <p:ph type="body" sz="quarter" idx="20" hasCustomPrompt="1"/>
          </p:nvPr>
        </p:nvSpPr>
        <p:spPr>
          <a:xfrm>
            <a:off x="8331200" y="1308101"/>
            <a:ext cx="3251200" cy="355600"/>
          </a:xfrm>
        </p:spPr>
        <p:txBody>
          <a:bodyPr/>
          <a:lstStyle>
            <a:lvl1pPr marL="0" indent="0">
              <a:buNone/>
              <a:defRPr sz="1200" b="0" spc="0" baseline="0">
                <a:solidFill>
                  <a:schemeClr val="accent2"/>
                </a:solidFill>
              </a:defRPr>
            </a:lvl1pPr>
          </a:lstStyle>
          <a:p>
            <a:pPr lvl="0"/>
            <a:r>
              <a:rPr lang="en-US" dirty="0"/>
              <a:t>Title</a:t>
            </a:r>
            <a:endParaRPr lang="en-GB" dirty="0"/>
          </a:p>
        </p:txBody>
      </p:sp>
      <p:sp>
        <p:nvSpPr>
          <p:cNvPr id="13" name="Text Placeholder 5"/>
          <p:cNvSpPr>
            <a:spLocks noGrp="1"/>
          </p:cNvSpPr>
          <p:nvPr>
            <p:ph type="body" sz="quarter" idx="21" hasCustomPrompt="1"/>
          </p:nvPr>
        </p:nvSpPr>
        <p:spPr>
          <a:xfrm>
            <a:off x="8331200" y="1663702"/>
            <a:ext cx="3251200" cy="1071031"/>
          </a:xfrm>
        </p:spPr>
        <p:txBody>
          <a:bodyPr tIns="0" bIns="0"/>
          <a:lstStyle>
            <a:lvl1pPr marL="0" indent="0">
              <a:lnSpc>
                <a:spcPct val="150000"/>
              </a:lnSpc>
              <a:buNone/>
              <a:defRPr sz="1200" b="0" spc="0" baseline="0">
                <a:solidFill>
                  <a:schemeClr val="accent4"/>
                </a:solidFill>
              </a:defRPr>
            </a:lvl1pPr>
          </a:lstStyle>
          <a:p>
            <a:pPr lvl="0"/>
            <a:r>
              <a:rPr lang="en-US" dirty="0"/>
              <a:t>Enter text here</a:t>
            </a:r>
            <a:endParaRPr lang="en-GB" dirty="0"/>
          </a:p>
        </p:txBody>
      </p:sp>
      <p:sp>
        <p:nvSpPr>
          <p:cNvPr id="14" name="Text Placeholder 5"/>
          <p:cNvSpPr>
            <a:spLocks noGrp="1"/>
          </p:cNvSpPr>
          <p:nvPr>
            <p:ph type="body" sz="quarter" idx="22" hasCustomPrompt="1"/>
          </p:nvPr>
        </p:nvSpPr>
        <p:spPr>
          <a:xfrm>
            <a:off x="8331200" y="3676631"/>
            <a:ext cx="3251200" cy="452967"/>
          </a:xfrm>
        </p:spPr>
        <p:txBody>
          <a:bodyPr/>
          <a:lstStyle>
            <a:lvl1pPr marL="0" indent="0">
              <a:buNone/>
              <a:defRPr sz="1867" b="1" spc="0" baseline="0">
                <a:solidFill>
                  <a:schemeClr val="tx1"/>
                </a:solidFill>
              </a:defRPr>
            </a:lvl1pPr>
          </a:lstStyle>
          <a:p>
            <a:pPr lvl="0"/>
            <a:r>
              <a:rPr lang="en-US" dirty="0" err="1"/>
              <a:t>Firstname</a:t>
            </a:r>
            <a:r>
              <a:rPr lang="en-US" dirty="0"/>
              <a:t> </a:t>
            </a:r>
            <a:r>
              <a:rPr lang="en-US" dirty="0" err="1"/>
              <a:t>Lastname</a:t>
            </a:r>
            <a:endParaRPr lang="en-GB" dirty="0"/>
          </a:p>
        </p:txBody>
      </p:sp>
      <p:sp>
        <p:nvSpPr>
          <p:cNvPr id="15" name="Text Placeholder 5"/>
          <p:cNvSpPr>
            <a:spLocks noGrp="1"/>
          </p:cNvSpPr>
          <p:nvPr>
            <p:ph type="body" sz="quarter" idx="23" hasCustomPrompt="1"/>
          </p:nvPr>
        </p:nvSpPr>
        <p:spPr>
          <a:xfrm>
            <a:off x="8331200" y="4129599"/>
            <a:ext cx="3251200" cy="355600"/>
          </a:xfrm>
        </p:spPr>
        <p:txBody>
          <a:bodyPr/>
          <a:lstStyle>
            <a:lvl1pPr marL="0" indent="0">
              <a:buNone/>
              <a:defRPr sz="1200" b="0" spc="0" baseline="0">
                <a:solidFill>
                  <a:schemeClr val="accent2"/>
                </a:solidFill>
              </a:defRPr>
            </a:lvl1pPr>
          </a:lstStyle>
          <a:p>
            <a:pPr lvl="0"/>
            <a:r>
              <a:rPr lang="en-US" dirty="0"/>
              <a:t>Title</a:t>
            </a:r>
            <a:endParaRPr lang="en-GB" dirty="0"/>
          </a:p>
        </p:txBody>
      </p:sp>
      <p:sp>
        <p:nvSpPr>
          <p:cNvPr id="16" name="Text Placeholder 5"/>
          <p:cNvSpPr>
            <a:spLocks noGrp="1"/>
          </p:cNvSpPr>
          <p:nvPr>
            <p:ph type="body" sz="quarter" idx="24" hasCustomPrompt="1"/>
          </p:nvPr>
        </p:nvSpPr>
        <p:spPr>
          <a:xfrm>
            <a:off x="8331200" y="4485199"/>
            <a:ext cx="3251200" cy="1071031"/>
          </a:xfrm>
        </p:spPr>
        <p:txBody>
          <a:bodyPr tIns="0" bIns="0"/>
          <a:lstStyle>
            <a:lvl1pPr marL="0" indent="0">
              <a:lnSpc>
                <a:spcPct val="150000"/>
              </a:lnSpc>
              <a:buNone/>
              <a:defRPr sz="1200" b="0" spc="0" baseline="0">
                <a:solidFill>
                  <a:schemeClr val="accent4"/>
                </a:solidFill>
              </a:defRPr>
            </a:lvl1pPr>
          </a:lstStyle>
          <a:p>
            <a:pPr lvl="0"/>
            <a:r>
              <a:rPr lang="en-US" dirty="0"/>
              <a:t>Enter text here</a:t>
            </a:r>
            <a:endParaRPr lang="en-GB" dirty="0"/>
          </a:p>
        </p:txBody>
      </p:sp>
      <p:sp>
        <p:nvSpPr>
          <p:cNvPr id="17" name="Text Placeholder 3"/>
          <p:cNvSpPr>
            <a:spLocks noGrp="1"/>
          </p:cNvSpPr>
          <p:nvPr>
            <p:ph type="body" sz="quarter" idx="25" hasCustomPrompt="1"/>
          </p:nvPr>
        </p:nvSpPr>
        <p:spPr>
          <a:xfrm>
            <a:off x="622301" y="6131859"/>
            <a:ext cx="2430780" cy="147917"/>
          </a:xfrm>
        </p:spPr>
        <p:txBody>
          <a:bodyPr tIns="0" bIns="0" anchor="b"/>
          <a:lstStyle>
            <a:lvl1pPr marL="0" indent="0">
              <a:buNone/>
              <a:defRPr sz="800">
                <a:solidFill>
                  <a:schemeClr val="accent5"/>
                </a:solidFill>
              </a:defRPr>
            </a:lvl1pPr>
          </a:lstStyle>
          <a:p>
            <a:pPr lvl="0"/>
            <a:r>
              <a:rPr lang="en-US" dirty="0"/>
              <a:t>Optional small text </a:t>
            </a:r>
            <a:endParaRPr lang="en-GB" dirty="0"/>
          </a:p>
        </p:txBody>
      </p:sp>
    </p:spTree>
    <p:extLst>
      <p:ext uri="{BB962C8B-B14F-4D97-AF65-F5344CB8AC3E}">
        <p14:creationId xmlns:p14="http://schemas.microsoft.com/office/powerpoint/2010/main" val="358568292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eam_4">
    <p:bg>
      <p:bgPr>
        <a:solidFill>
          <a:srgbClr val="FFFFFF"/>
        </a:solidFill>
        <a:effectLst/>
      </p:bgPr>
    </p:bg>
    <p:spTree>
      <p:nvGrpSpPr>
        <p:cNvPr id="1" name=""/>
        <p:cNvGrpSpPr/>
        <p:nvPr/>
      </p:nvGrpSpPr>
      <p:grpSpPr>
        <a:xfrm>
          <a:off x="0" y="0"/>
          <a:ext cx="0" cy="0"/>
          <a:chOff x="0" y="0"/>
          <a:chExt cx="0" cy="0"/>
        </a:xfrm>
      </p:grpSpPr>
      <p:sp>
        <p:nvSpPr>
          <p:cNvPr id="8" name="Picture Placeholder 2"/>
          <p:cNvSpPr>
            <a:spLocks noGrp="1"/>
          </p:cNvSpPr>
          <p:nvPr>
            <p:ph type="pic" sz="quarter" idx="17"/>
          </p:nvPr>
        </p:nvSpPr>
        <p:spPr>
          <a:xfrm>
            <a:off x="637843" y="1800187"/>
            <a:ext cx="1528091" cy="1528091"/>
          </a:xfrm>
          <a:prstGeom prst="ellipse">
            <a:avLst/>
          </a:prstGeom>
          <a:solidFill>
            <a:schemeClr val="accent5"/>
          </a:solidFill>
        </p:spPr>
        <p:txBody>
          <a:bodyPr anchor="ctr">
            <a:normAutofit/>
          </a:bodyPr>
          <a:lstStyle>
            <a:lvl1pPr marL="0" indent="0" algn="ctr">
              <a:buNone/>
              <a:defRPr sz="1800">
                <a:gradFill>
                  <a:gsLst>
                    <a:gs pos="2419">
                      <a:schemeClr val="bg1"/>
                    </a:gs>
                    <a:gs pos="8000">
                      <a:schemeClr val="bg1"/>
                    </a:gs>
                  </a:gsLst>
                  <a:lin ang="5400000" scaled="0"/>
                </a:gradFill>
              </a:defRPr>
            </a:lvl1pPr>
          </a:lstStyle>
          <a:p>
            <a:r>
              <a:rPr lang="en-US" dirty="0"/>
              <a:t>Click icon to add picture</a:t>
            </a:r>
            <a:endParaRPr lang="id-ID" dirty="0"/>
          </a:p>
        </p:txBody>
      </p:sp>
      <p:sp>
        <p:nvSpPr>
          <p:cNvPr id="9" name="Picture Placeholder 2"/>
          <p:cNvSpPr>
            <a:spLocks noGrp="1"/>
          </p:cNvSpPr>
          <p:nvPr>
            <p:ph type="pic" sz="quarter" idx="18"/>
          </p:nvPr>
        </p:nvSpPr>
        <p:spPr>
          <a:xfrm>
            <a:off x="3399652" y="1800187"/>
            <a:ext cx="1528091" cy="1528091"/>
          </a:xfrm>
          <a:prstGeom prst="ellipse">
            <a:avLst/>
          </a:prstGeom>
          <a:solidFill>
            <a:schemeClr val="accent5"/>
          </a:solidFill>
        </p:spPr>
        <p:txBody>
          <a:bodyPr anchor="ctr">
            <a:normAutofit/>
          </a:bodyPr>
          <a:lstStyle>
            <a:lvl1pPr marL="0" indent="0" algn="ctr">
              <a:buNone/>
              <a:defRPr sz="1800">
                <a:gradFill>
                  <a:gsLst>
                    <a:gs pos="2419">
                      <a:schemeClr val="bg1"/>
                    </a:gs>
                    <a:gs pos="8000">
                      <a:schemeClr val="bg1"/>
                    </a:gs>
                  </a:gsLst>
                  <a:lin ang="5400000" scaled="0"/>
                </a:gradFill>
              </a:defRPr>
            </a:lvl1pPr>
          </a:lstStyle>
          <a:p>
            <a:r>
              <a:rPr lang="en-US"/>
              <a:t>Click icon to add picture</a:t>
            </a:r>
            <a:endParaRPr lang="id-ID"/>
          </a:p>
        </p:txBody>
      </p:sp>
      <p:sp>
        <p:nvSpPr>
          <p:cNvPr id="11" name="Picture Placeholder 2"/>
          <p:cNvSpPr>
            <a:spLocks noGrp="1"/>
          </p:cNvSpPr>
          <p:nvPr>
            <p:ph type="pic" sz="quarter" idx="19"/>
          </p:nvPr>
        </p:nvSpPr>
        <p:spPr>
          <a:xfrm>
            <a:off x="6101508" y="1800187"/>
            <a:ext cx="1528091" cy="1528091"/>
          </a:xfrm>
          <a:prstGeom prst="ellipse">
            <a:avLst/>
          </a:prstGeom>
          <a:solidFill>
            <a:schemeClr val="accent5"/>
          </a:solidFill>
        </p:spPr>
        <p:txBody>
          <a:bodyPr anchor="ctr">
            <a:normAutofit/>
          </a:bodyPr>
          <a:lstStyle>
            <a:lvl1pPr marL="0" indent="0" algn="ctr">
              <a:buNone/>
              <a:defRPr sz="1800">
                <a:gradFill>
                  <a:gsLst>
                    <a:gs pos="2419">
                      <a:schemeClr val="bg1"/>
                    </a:gs>
                    <a:gs pos="8000">
                      <a:schemeClr val="bg1"/>
                    </a:gs>
                  </a:gsLst>
                  <a:lin ang="5400000" scaled="0"/>
                </a:gradFill>
              </a:defRPr>
            </a:lvl1pPr>
          </a:lstStyle>
          <a:p>
            <a:r>
              <a:rPr lang="en-US"/>
              <a:t>Click icon to add picture</a:t>
            </a:r>
            <a:endParaRPr lang="id-ID"/>
          </a:p>
        </p:txBody>
      </p:sp>
      <p:sp>
        <p:nvSpPr>
          <p:cNvPr id="13" name="Picture Placeholder 2"/>
          <p:cNvSpPr>
            <a:spLocks noGrp="1"/>
          </p:cNvSpPr>
          <p:nvPr>
            <p:ph type="pic" sz="quarter" idx="20"/>
          </p:nvPr>
        </p:nvSpPr>
        <p:spPr>
          <a:xfrm>
            <a:off x="8803360" y="1800187"/>
            <a:ext cx="1528091" cy="1528091"/>
          </a:xfrm>
          <a:prstGeom prst="ellipse">
            <a:avLst/>
          </a:prstGeom>
          <a:solidFill>
            <a:schemeClr val="accent5"/>
          </a:solidFill>
        </p:spPr>
        <p:txBody>
          <a:bodyPr anchor="ctr">
            <a:normAutofit/>
          </a:bodyPr>
          <a:lstStyle>
            <a:lvl1pPr marL="0" indent="0" algn="ctr">
              <a:buNone/>
              <a:defRPr sz="1800">
                <a:gradFill>
                  <a:gsLst>
                    <a:gs pos="2419">
                      <a:schemeClr val="bg1"/>
                    </a:gs>
                    <a:gs pos="8000">
                      <a:schemeClr val="bg1"/>
                    </a:gs>
                  </a:gsLst>
                  <a:lin ang="5400000" scaled="0"/>
                </a:gradFill>
              </a:defRPr>
            </a:lvl1pPr>
          </a:lstStyle>
          <a:p>
            <a:r>
              <a:rPr lang="en-US"/>
              <a:t>Click icon to add picture</a:t>
            </a:r>
            <a:endParaRPr lang="id-ID"/>
          </a:p>
        </p:txBody>
      </p:sp>
      <p:sp>
        <p:nvSpPr>
          <p:cNvPr id="14" name="Text Placeholder 10"/>
          <p:cNvSpPr>
            <a:spLocks noGrp="1"/>
          </p:cNvSpPr>
          <p:nvPr>
            <p:ph type="body" sz="quarter" idx="21" hasCustomPrompt="1"/>
          </p:nvPr>
        </p:nvSpPr>
        <p:spPr>
          <a:xfrm>
            <a:off x="637843" y="3616058"/>
            <a:ext cx="2100948" cy="287145"/>
          </a:xfrm>
          <a:prstGeom prst="rect">
            <a:avLst/>
          </a:prstGeom>
        </p:spPr>
        <p:txBody>
          <a:bodyPr lIns="0" tIns="0" rIns="0" bIns="0">
            <a:noAutofit/>
          </a:bodyPr>
          <a:lstStyle>
            <a:lvl1pPr marL="0" indent="0" algn="l">
              <a:buNone/>
              <a:defRPr sz="1600" b="1" spc="0" baseline="0">
                <a:solidFill>
                  <a:schemeClr val="tx1"/>
                </a:solidFill>
                <a:latin typeface="Arial" panose="020B0604020202020204" pitchFamily="34" charset="0"/>
                <a:cs typeface="Arial" panose="020B0604020202020204" pitchFamily="34" charset="0"/>
              </a:defRPr>
            </a:lvl1pPr>
            <a:lvl2pPr marL="342882" indent="0">
              <a:buNone/>
              <a:defRPr sz="900"/>
            </a:lvl2pPr>
            <a:lvl3pPr marL="685766" indent="0">
              <a:buNone/>
              <a:defRPr sz="900"/>
            </a:lvl3pPr>
            <a:lvl4pPr marL="1028649" indent="0">
              <a:buNone/>
              <a:defRPr sz="900"/>
            </a:lvl4pPr>
            <a:lvl5pPr marL="1371532" indent="0">
              <a:buNone/>
              <a:defRPr sz="900"/>
            </a:lvl5pPr>
          </a:lstStyle>
          <a:p>
            <a:pPr lvl="0"/>
            <a:r>
              <a:rPr lang="en-US" dirty="0"/>
              <a:t>Click to edit</a:t>
            </a:r>
          </a:p>
        </p:txBody>
      </p:sp>
      <p:sp>
        <p:nvSpPr>
          <p:cNvPr id="15" name="Text Placeholder 10"/>
          <p:cNvSpPr>
            <a:spLocks noGrp="1"/>
          </p:cNvSpPr>
          <p:nvPr>
            <p:ph type="body" sz="quarter" idx="22"/>
          </p:nvPr>
        </p:nvSpPr>
        <p:spPr>
          <a:xfrm>
            <a:off x="637843" y="3927098"/>
            <a:ext cx="2100952" cy="1610103"/>
          </a:xfrm>
          <a:prstGeom prst="rect">
            <a:avLst/>
          </a:prstGeom>
        </p:spPr>
        <p:txBody>
          <a:bodyPr lIns="0" tIns="0" rIns="0" bIns="0">
            <a:noAutofit/>
          </a:bodyPr>
          <a:lstStyle>
            <a:lvl1pPr marL="0" indent="0" algn="l">
              <a:lnSpc>
                <a:spcPct val="150000"/>
              </a:lnSpc>
              <a:buNone/>
              <a:defRPr sz="1200" i="0" spc="0" baseline="0">
                <a:solidFill>
                  <a:schemeClr val="accent5"/>
                </a:solidFill>
                <a:latin typeface="Arial" panose="020B0604020202020204" pitchFamily="34" charset="0"/>
                <a:cs typeface="Arial" panose="020B0604020202020204" pitchFamily="34" charset="0"/>
              </a:defRPr>
            </a:lvl1pPr>
            <a:lvl2pPr marL="342882" indent="0">
              <a:buNone/>
              <a:defRPr sz="900"/>
            </a:lvl2pPr>
            <a:lvl3pPr marL="685766" indent="0">
              <a:buNone/>
              <a:defRPr sz="900"/>
            </a:lvl3pPr>
            <a:lvl4pPr marL="1028649" indent="0">
              <a:buNone/>
              <a:defRPr sz="900"/>
            </a:lvl4pPr>
            <a:lvl5pPr marL="1371532" indent="0">
              <a:buNone/>
              <a:defRPr sz="900"/>
            </a:lvl5pPr>
          </a:lstStyle>
          <a:p>
            <a:pPr lvl="0"/>
            <a:r>
              <a:rPr lang="en-US" dirty="0"/>
              <a:t>Click to edit Master text styles</a:t>
            </a:r>
          </a:p>
        </p:txBody>
      </p:sp>
      <p:sp>
        <p:nvSpPr>
          <p:cNvPr id="18" name="Text Placeholder 10"/>
          <p:cNvSpPr>
            <a:spLocks noGrp="1"/>
          </p:cNvSpPr>
          <p:nvPr>
            <p:ph type="body" sz="quarter" idx="23" hasCustomPrompt="1"/>
          </p:nvPr>
        </p:nvSpPr>
        <p:spPr>
          <a:xfrm>
            <a:off x="3399653" y="3616058"/>
            <a:ext cx="2100948" cy="287145"/>
          </a:xfrm>
          <a:prstGeom prst="rect">
            <a:avLst/>
          </a:prstGeom>
        </p:spPr>
        <p:txBody>
          <a:bodyPr lIns="0" tIns="0" rIns="0" bIns="0">
            <a:noAutofit/>
          </a:bodyPr>
          <a:lstStyle>
            <a:lvl1pPr marL="0" indent="0" algn="l">
              <a:buNone/>
              <a:defRPr sz="1600" b="1" spc="0" baseline="0">
                <a:solidFill>
                  <a:schemeClr val="tx1"/>
                </a:solidFill>
                <a:latin typeface="Arial" panose="020B0604020202020204" pitchFamily="34" charset="0"/>
                <a:cs typeface="Arial" panose="020B0604020202020204" pitchFamily="34" charset="0"/>
              </a:defRPr>
            </a:lvl1pPr>
            <a:lvl2pPr marL="342882" indent="0">
              <a:buNone/>
              <a:defRPr sz="900"/>
            </a:lvl2pPr>
            <a:lvl3pPr marL="685766" indent="0">
              <a:buNone/>
              <a:defRPr sz="900"/>
            </a:lvl3pPr>
            <a:lvl4pPr marL="1028649" indent="0">
              <a:buNone/>
              <a:defRPr sz="900"/>
            </a:lvl4pPr>
            <a:lvl5pPr marL="1371532" indent="0">
              <a:buNone/>
              <a:defRPr sz="900"/>
            </a:lvl5pPr>
          </a:lstStyle>
          <a:p>
            <a:pPr lvl="0"/>
            <a:r>
              <a:rPr lang="en-US" dirty="0"/>
              <a:t>Click to edit</a:t>
            </a:r>
          </a:p>
        </p:txBody>
      </p:sp>
      <p:sp>
        <p:nvSpPr>
          <p:cNvPr id="19" name="Text Placeholder 10"/>
          <p:cNvSpPr>
            <a:spLocks noGrp="1"/>
          </p:cNvSpPr>
          <p:nvPr>
            <p:ph type="body" sz="quarter" idx="24"/>
          </p:nvPr>
        </p:nvSpPr>
        <p:spPr>
          <a:xfrm>
            <a:off x="3399652" y="3927098"/>
            <a:ext cx="2100952" cy="1610103"/>
          </a:xfrm>
          <a:prstGeom prst="rect">
            <a:avLst/>
          </a:prstGeom>
        </p:spPr>
        <p:txBody>
          <a:bodyPr lIns="0" tIns="0" rIns="0" bIns="0">
            <a:noAutofit/>
          </a:bodyPr>
          <a:lstStyle>
            <a:lvl1pPr marL="0" indent="0" algn="l">
              <a:lnSpc>
                <a:spcPct val="150000"/>
              </a:lnSpc>
              <a:buNone/>
              <a:defRPr sz="1200" i="0" spc="0" baseline="0">
                <a:solidFill>
                  <a:schemeClr val="accent5"/>
                </a:solidFill>
                <a:latin typeface="Arial" panose="020B0604020202020204" pitchFamily="34" charset="0"/>
                <a:cs typeface="Arial" panose="020B0604020202020204" pitchFamily="34" charset="0"/>
              </a:defRPr>
            </a:lvl1pPr>
            <a:lvl2pPr marL="342882" indent="0">
              <a:buNone/>
              <a:defRPr sz="900"/>
            </a:lvl2pPr>
            <a:lvl3pPr marL="685766" indent="0">
              <a:buNone/>
              <a:defRPr sz="900"/>
            </a:lvl3pPr>
            <a:lvl4pPr marL="1028649" indent="0">
              <a:buNone/>
              <a:defRPr sz="900"/>
            </a:lvl4pPr>
            <a:lvl5pPr marL="1371532" indent="0">
              <a:buNone/>
              <a:defRPr sz="900"/>
            </a:lvl5pPr>
          </a:lstStyle>
          <a:p>
            <a:pPr lvl="0"/>
            <a:r>
              <a:rPr lang="en-US"/>
              <a:t>Click to edit Master text styles</a:t>
            </a:r>
          </a:p>
        </p:txBody>
      </p:sp>
      <p:sp>
        <p:nvSpPr>
          <p:cNvPr id="20" name="Text Placeholder 10"/>
          <p:cNvSpPr>
            <a:spLocks noGrp="1"/>
          </p:cNvSpPr>
          <p:nvPr>
            <p:ph type="body" sz="quarter" idx="25" hasCustomPrompt="1"/>
          </p:nvPr>
        </p:nvSpPr>
        <p:spPr>
          <a:xfrm>
            <a:off x="6101509" y="3616058"/>
            <a:ext cx="2100948" cy="287145"/>
          </a:xfrm>
          <a:prstGeom prst="rect">
            <a:avLst/>
          </a:prstGeom>
        </p:spPr>
        <p:txBody>
          <a:bodyPr lIns="0" tIns="0" rIns="0" bIns="0">
            <a:noAutofit/>
          </a:bodyPr>
          <a:lstStyle>
            <a:lvl1pPr marL="0" indent="0" algn="l">
              <a:buNone/>
              <a:defRPr sz="1600" b="1" spc="0" baseline="0">
                <a:solidFill>
                  <a:schemeClr val="tx1"/>
                </a:solidFill>
                <a:latin typeface="Arial" panose="020B0604020202020204" pitchFamily="34" charset="0"/>
                <a:cs typeface="Arial" panose="020B0604020202020204" pitchFamily="34" charset="0"/>
              </a:defRPr>
            </a:lvl1pPr>
            <a:lvl2pPr marL="342882" indent="0">
              <a:buNone/>
              <a:defRPr sz="900"/>
            </a:lvl2pPr>
            <a:lvl3pPr marL="685766" indent="0">
              <a:buNone/>
              <a:defRPr sz="900"/>
            </a:lvl3pPr>
            <a:lvl4pPr marL="1028649" indent="0">
              <a:buNone/>
              <a:defRPr sz="900"/>
            </a:lvl4pPr>
            <a:lvl5pPr marL="1371532" indent="0">
              <a:buNone/>
              <a:defRPr sz="900"/>
            </a:lvl5pPr>
          </a:lstStyle>
          <a:p>
            <a:pPr lvl="0"/>
            <a:r>
              <a:rPr lang="en-US" dirty="0"/>
              <a:t>Click to edit</a:t>
            </a:r>
          </a:p>
        </p:txBody>
      </p:sp>
      <p:sp>
        <p:nvSpPr>
          <p:cNvPr id="21" name="Text Placeholder 10"/>
          <p:cNvSpPr>
            <a:spLocks noGrp="1"/>
          </p:cNvSpPr>
          <p:nvPr>
            <p:ph type="body" sz="quarter" idx="26"/>
          </p:nvPr>
        </p:nvSpPr>
        <p:spPr>
          <a:xfrm>
            <a:off x="6101508" y="3927098"/>
            <a:ext cx="2100952" cy="1610103"/>
          </a:xfrm>
          <a:prstGeom prst="rect">
            <a:avLst/>
          </a:prstGeom>
        </p:spPr>
        <p:txBody>
          <a:bodyPr lIns="0" tIns="0" rIns="0" bIns="0">
            <a:noAutofit/>
          </a:bodyPr>
          <a:lstStyle>
            <a:lvl1pPr marL="0" indent="0" algn="l">
              <a:lnSpc>
                <a:spcPct val="150000"/>
              </a:lnSpc>
              <a:buNone/>
              <a:defRPr sz="1200" i="0" spc="0" baseline="0">
                <a:solidFill>
                  <a:schemeClr val="accent5"/>
                </a:solidFill>
                <a:latin typeface="Arial" panose="020B0604020202020204" pitchFamily="34" charset="0"/>
                <a:cs typeface="Arial" panose="020B0604020202020204" pitchFamily="34" charset="0"/>
              </a:defRPr>
            </a:lvl1pPr>
            <a:lvl2pPr marL="342882" indent="0">
              <a:buNone/>
              <a:defRPr sz="900"/>
            </a:lvl2pPr>
            <a:lvl3pPr marL="685766" indent="0">
              <a:buNone/>
              <a:defRPr sz="900"/>
            </a:lvl3pPr>
            <a:lvl4pPr marL="1028649" indent="0">
              <a:buNone/>
              <a:defRPr sz="900"/>
            </a:lvl4pPr>
            <a:lvl5pPr marL="1371532" indent="0">
              <a:buNone/>
              <a:defRPr sz="900"/>
            </a:lvl5pPr>
          </a:lstStyle>
          <a:p>
            <a:pPr lvl="0"/>
            <a:r>
              <a:rPr lang="en-US"/>
              <a:t>Click to edit Master text styles</a:t>
            </a:r>
          </a:p>
        </p:txBody>
      </p:sp>
      <p:sp>
        <p:nvSpPr>
          <p:cNvPr id="22" name="Text Placeholder 10"/>
          <p:cNvSpPr>
            <a:spLocks noGrp="1"/>
          </p:cNvSpPr>
          <p:nvPr>
            <p:ph type="body" sz="quarter" idx="27" hasCustomPrompt="1"/>
          </p:nvPr>
        </p:nvSpPr>
        <p:spPr>
          <a:xfrm>
            <a:off x="8803361" y="3616058"/>
            <a:ext cx="2100948" cy="287145"/>
          </a:xfrm>
          <a:prstGeom prst="rect">
            <a:avLst/>
          </a:prstGeom>
        </p:spPr>
        <p:txBody>
          <a:bodyPr lIns="0" tIns="0" rIns="0" bIns="0">
            <a:noAutofit/>
          </a:bodyPr>
          <a:lstStyle>
            <a:lvl1pPr marL="0" indent="0" algn="l">
              <a:buNone/>
              <a:defRPr sz="1600" b="1" spc="0" baseline="0">
                <a:solidFill>
                  <a:schemeClr val="tx1"/>
                </a:solidFill>
                <a:latin typeface="Arial" panose="020B0604020202020204" pitchFamily="34" charset="0"/>
                <a:cs typeface="Arial" panose="020B0604020202020204" pitchFamily="34" charset="0"/>
              </a:defRPr>
            </a:lvl1pPr>
            <a:lvl2pPr marL="342882" indent="0">
              <a:buNone/>
              <a:defRPr sz="900"/>
            </a:lvl2pPr>
            <a:lvl3pPr marL="685766" indent="0">
              <a:buNone/>
              <a:defRPr sz="900"/>
            </a:lvl3pPr>
            <a:lvl4pPr marL="1028649" indent="0">
              <a:buNone/>
              <a:defRPr sz="900"/>
            </a:lvl4pPr>
            <a:lvl5pPr marL="1371532" indent="0">
              <a:buNone/>
              <a:defRPr sz="900"/>
            </a:lvl5pPr>
          </a:lstStyle>
          <a:p>
            <a:pPr lvl="0"/>
            <a:r>
              <a:rPr lang="en-US" dirty="0"/>
              <a:t>Click to edit</a:t>
            </a:r>
          </a:p>
        </p:txBody>
      </p:sp>
      <p:sp>
        <p:nvSpPr>
          <p:cNvPr id="23" name="Text Placeholder 10"/>
          <p:cNvSpPr>
            <a:spLocks noGrp="1"/>
          </p:cNvSpPr>
          <p:nvPr>
            <p:ph type="body" sz="quarter" idx="28"/>
          </p:nvPr>
        </p:nvSpPr>
        <p:spPr>
          <a:xfrm>
            <a:off x="8803360" y="3927098"/>
            <a:ext cx="2100952" cy="1610103"/>
          </a:xfrm>
          <a:prstGeom prst="rect">
            <a:avLst/>
          </a:prstGeom>
        </p:spPr>
        <p:txBody>
          <a:bodyPr lIns="0" tIns="0" rIns="0" bIns="0">
            <a:noAutofit/>
          </a:bodyPr>
          <a:lstStyle>
            <a:lvl1pPr marL="0" indent="0" algn="l">
              <a:lnSpc>
                <a:spcPct val="150000"/>
              </a:lnSpc>
              <a:buNone/>
              <a:defRPr sz="1200" i="0" spc="0" baseline="0">
                <a:solidFill>
                  <a:schemeClr val="accent5"/>
                </a:solidFill>
                <a:latin typeface="Arial" panose="020B0604020202020204" pitchFamily="34" charset="0"/>
                <a:cs typeface="Arial" panose="020B0604020202020204" pitchFamily="34" charset="0"/>
              </a:defRPr>
            </a:lvl1pPr>
            <a:lvl2pPr marL="342882" indent="0">
              <a:buNone/>
              <a:defRPr sz="900"/>
            </a:lvl2pPr>
            <a:lvl3pPr marL="685766" indent="0">
              <a:buNone/>
              <a:defRPr sz="900"/>
            </a:lvl3pPr>
            <a:lvl4pPr marL="1028649" indent="0">
              <a:buNone/>
              <a:defRPr sz="900"/>
            </a:lvl4pPr>
            <a:lvl5pPr marL="1371532" indent="0">
              <a:buNone/>
              <a:defRPr sz="900"/>
            </a:lvl5pPr>
          </a:lstStyle>
          <a:p>
            <a:pPr lvl="0"/>
            <a:r>
              <a:rPr lang="en-US"/>
              <a:t>Click to edit Master text styles</a:t>
            </a:r>
          </a:p>
        </p:txBody>
      </p:sp>
      <p:sp>
        <p:nvSpPr>
          <p:cNvPr id="24" name="Text Placeholder 10"/>
          <p:cNvSpPr>
            <a:spLocks noGrp="1"/>
          </p:cNvSpPr>
          <p:nvPr>
            <p:ph type="body" sz="quarter" idx="14" hasCustomPrompt="1"/>
          </p:nvPr>
        </p:nvSpPr>
        <p:spPr>
          <a:xfrm>
            <a:off x="609600" y="592976"/>
            <a:ext cx="10972800" cy="450152"/>
          </a:xfrm>
        </p:spPr>
        <p:txBody>
          <a:bodyPr vert="horz" wrap="square" lIns="0" tIns="0" rIns="0" bIns="0" rtlCol="0">
            <a:noAutofit/>
          </a:bodyPr>
          <a:lstStyle>
            <a:lvl1pPr marL="380990" indent="-380990">
              <a:buFont typeface="Arial" panose="020B0604020202020204" pitchFamily="34" charset="0"/>
              <a:buNone/>
              <a:defRPr lang="en-US" sz="3200" b="1" kern="0" spc="-93" baseline="0" dirty="0">
                <a:solidFill>
                  <a:schemeClr val="tx1"/>
                </a:solidFill>
                <a:latin typeface="Arial" panose="020B0604020202020204" pitchFamily="34" charset="0"/>
                <a:ea typeface="Roboto Medium" panose="02000000000000000000" pitchFamily="2" charset="0"/>
                <a:cs typeface="Arial" panose="020B0604020202020204" pitchFamily="34" charset="0"/>
              </a:defRPr>
            </a:lvl1pPr>
          </a:lstStyle>
          <a:p>
            <a:pPr marL="0" lvl="0" indent="0" algn="l" defTabSz="1219170" rtl="0" eaLnBrk="1" latinLnBrk="0" hangingPunct="1">
              <a:lnSpc>
                <a:spcPct val="90000"/>
              </a:lnSpc>
              <a:spcBef>
                <a:spcPts val="1600"/>
              </a:spcBef>
              <a:buClr>
                <a:srgbClr val="0072C8"/>
              </a:buClr>
              <a:buSzPct val="110000"/>
              <a:buFont typeface="Arial" panose="020B0604020202020204" pitchFamily="34" charset="0"/>
              <a:buNone/>
            </a:pPr>
            <a:r>
              <a:rPr lang="en-US" dirty="0"/>
              <a:t>Insert slide title here</a:t>
            </a:r>
          </a:p>
        </p:txBody>
      </p:sp>
      <p:sp>
        <p:nvSpPr>
          <p:cNvPr id="16" name="Text Placeholder 3"/>
          <p:cNvSpPr>
            <a:spLocks noGrp="1"/>
          </p:cNvSpPr>
          <p:nvPr>
            <p:ph type="body" sz="quarter" idx="29" hasCustomPrompt="1"/>
          </p:nvPr>
        </p:nvSpPr>
        <p:spPr>
          <a:xfrm>
            <a:off x="622301" y="6131859"/>
            <a:ext cx="2430780" cy="147917"/>
          </a:xfrm>
        </p:spPr>
        <p:txBody>
          <a:bodyPr tIns="0" bIns="0" anchor="b"/>
          <a:lstStyle>
            <a:lvl1pPr marL="0" indent="0">
              <a:buNone/>
              <a:defRPr sz="800">
                <a:solidFill>
                  <a:schemeClr val="accent5"/>
                </a:solidFill>
              </a:defRPr>
            </a:lvl1pPr>
          </a:lstStyle>
          <a:p>
            <a:pPr lvl="0"/>
            <a:r>
              <a:rPr lang="en-US" dirty="0"/>
              <a:t>Optional small text </a:t>
            </a:r>
            <a:endParaRPr lang="en-GB" dirty="0"/>
          </a:p>
        </p:txBody>
      </p:sp>
      <p:grpSp>
        <p:nvGrpSpPr>
          <p:cNvPr id="17" name="Group 16"/>
          <p:cNvGrpSpPr/>
          <p:nvPr userDrawn="1"/>
        </p:nvGrpSpPr>
        <p:grpSpPr>
          <a:xfrm>
            <a:off x="10610851" y="685800"/>
            <a:ext cx="971549" cy="314800"/>
            <a:chOff x="3768588" y="1944796"/>
            <a:chExt cx="4991238" cy="1617252"/>
          </a:xfrm>
        </p:grpSpPr>
        <p:sp>
          <p:nvSpPr>
            <p:cNvPr id="25" name="Freeform 24"/>
            <p:cNvSpPr>
              <a:spLocks/>
            </p:cNvSpPr>
            <p:nvPr/>
          </p:nvSpPr>
          <p:spPr bwMode="auto">
            <a:xfrm>
              <a:off x="5432334" y="1944797"/>
              <a:ext cx="1663746" cy="1617251"/>
            </a:xfrm>
            <a:custGeom>
              <a:avLst/>
              <a:gdLst>
                <a:gd name="T0" fmla="*/ 1672 w 1672"/>
                <a:gd name="T1" fmla="*/ 0 h 1534"/>
                <a:gd name="T2" fmla="*/ 0 w 1672"/>
                <a:gd name="T3" fmla="*/ 0 h 1534"/>
                <a:gd name="T4" fmla="*/ 0 w 1672"/>
                <a:gd name="T5" fmla="*/ 0 h 1534"/>
                <a:gd name="T6" fmla="*/ 2 w 1672"/>
                <a:gd name="T7" fmla="*/ 78 h 1534"/>
                <a:gd name="T8" fmla="*/ 8 w 1672"/>
                <a:gd name="T9" fmla="*/ 156 h 1534"/>
                <a:gd name="T10" fmla="*/ 20 w 1672"/>
                <a:gd name="T11" fmla="*/ 234 h 1534"/>
                <a:gd name="T12" fmla="*/ 34 w 1672"/>
                <a:gd name="T13" fmla="*/ 310 h 1534"/>
                <a:gd name="T14" fmla="*/ 52 w 1672"/>
                <a:gd name="T15" fmla="*/ 384 h 1534"/>
                <a:gd name="T16" fmla="*/ 76 w 1672"/>
                <a:gd name="T17" fmla="*/ 456 h 1534"/>
                <a:gd name="T18" fmla="*/ 102 w 1672"/>
                <a:gd name="T19" fmla="*/ 528 h 1534"/>
                <a:gd name="T20" fmla="*/ 132 w 1672"/>
                <a:gd name="T21" fmla="*/ 596 h 1534"/>
                <a:gd name="T22" fmla="*/ 164 w 1672"/>
                <a:gd name="T23" fmla="*/ 664 h 1534"/>
                <a:gd name="T24" fmla="*/ 202 w 1672"/>
                <a:gd name="T25" fmla="*/ 732 h 1534"/>
                <a:gd name="T26" fmla="*/ 242 w 1672"/>
                <a:gd name="T27" fmla="*/ 796 h 1534"/>
                <a:gd name="T28" fmla="*/ 286 w 1672"/>
                <a:gd name="T29" fmla="*/ 858 h 1534"/>
                <a:gd name="T30" fmla="*/ 332 w 1672"/>
                <a:gd name="T31" fmla="*/ 918 h 1534"/>
                <a:gd name="T32" fmla="*/ 382 w 1672"/>
                <a:gd name="T33" fmla="*/ 976 h 1534"/>
                <a:gd name="T34" fmla="*/ 434 w 1672"/>
                <a:gd name="T35" fmla="*/ 1032 h 1534"/>
                <a:gd name="T36" fmla="*/ 490 w 1672"/>
                <a:gd name="T37" fmla="*/ 1084 h 1534"/>
                <a:gd name="T38" fmla="*/ 548 w 1672"/>
                <a:gd name="T39" fmla="*/ 1136 h 1534"/>
                <a:gd name="T40" fmla="*/ 608 w 1672"/>
                <a:gd name="T41" fmla="*/ 1184 h 1534"/>
                <a:gd name="T42" fmla="*/ 672 w 1672"/>
                <a:gd name="T43" fmla="*/ 1230 h 1534"/>
                <a:gd name="T44" fmla="*/ 738 w 1672"/>
                <a:gd name="T45" fmla="*/ 1272 h 1534"/>
                <a:gd name="T46" fmla="*/ 804 w 1672"/>
                <a:gd name="T47" fmla="*/ 1312 h 1534"/>
                <a:gd name="T48" fmla="*/ 874 w 1672"/>
                <a:gd name="T49" fmla="*/ 1348 h 1534"/>
                <a:gd name="T50" fmla="*/ 946 w 1672"/>
                <a:gd name="T51" fmla="*/ 1382 h 1534"/>
                <a:gd name="T52" fmla="*/ 1022 w 1672"/>
                <a:gd name="T53" fmla="*/ 1414 h 1534"/>
                <a:gd name="T54" fmla="*/ 1096 w 1672"/>
                <a:gd name="T55" fmla="*/ 1440 h 1534"/>
                <a:gd name="T56" fmla="*/ 1174 w 1672"/>
                <a:gd name="T57" fmla="*/ 1464 h 1534"/>
                <a:gd name="T58" fmla="*/ 1254 w 1672"/>
                <a:gd name="T59" fmla="*/ 1486 h 1534"/>
                <a:gd name="T60" fmla="*/ 1334 w 1672"/>
                <a:gd name="T61" fmla="*/ 1502 h 1534"/>
                <a:gd name="T62" fmla="*/ 1418 w 1672"/>
                <a:gd name="T63" fmla="*/ 1516 h 1534"/>
                <a:gd name="T64" fmla="*/ 1500 w 1672"/>
                <a:gd name="T65" fmla="*/ 1526 h 1534"/>
                <a:gd name="T66" fmla="*/ 1586 w 1672"/>
                <a:gd name="T67" fmla="*/ 1532 h 1534"/>
                <a:gd name="T68" fmla="*/ 1672 w 1672"/>
                <a:gd name="T69" fmla="*/ 1534 h 1534"/>
                <a:gd name="T70" fmla="*/ 1672 w 1672"/>
                <a:gd name="T71" fmla="*/ 0 h 1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72" h="1534">
                  <a:moveTo>
                    <a:pt x="1672" y="0"/>
                  </a:moveTo>
                  <a:lnTo>
                    <a:pt x="0" y="0"/>
                  </a:lnTo>
                  <a:lnTo>
                    <a:pt x="0" y="0"/>
                  </a:lnTo>
                  <a:lnTo>
                    <a:pt x="2" y="78"/>
                  </a:lnTo>
                  <a:lnTo>
                    <a:pt x="8" y="156"/>
                  </a:lnTo>
                  <a:lnTo>
                    <a:pt x="20" y="234"/>
                  </a:lnTo>
                  <a:lnTo>
                    <a:pt x="34" y="310"/>
                  </a:lnTo>
                  <a:lnTo>
                    <a:pt x="52" y="384"/>
                  </a:lnTo>
                  <a:lnTo>
                    <a:pt x="76" y="456"/>
                  </a:lnTo>
                  <a:lnTo>
                    <a:pt x="102" y="528"/>
                  </a:lnTo>
                  <a:lnTo>
                    <a:pt x="132" y="596"/>
                  </a:lnTo>
                  <a:lnTo>
                    <a:pt x="164" y="664"/>
                  </a:lnTo>
                  <a:lnTo>
                    <a:pt x="202" y="732"/>
                  </a:lnTo>
                  <a:lnTo>
                    <a:pt x="242" y="796"/>
                  </a:lnTo>
                  <a:lnTo>
                    <a:pt x="286" y="858"/>
                  </a:lnTo>
                  <a:lnTo>
                    <a:pt x="332" y="918"/>
                  </a:lnTo>
                  <a:lnTo>
                    <a:pt x="382" y="976"/>
                  </a:lnTo>
                  <a:lnTo>
                    <a:pt x="434" y="1032"/>
                  </a:lnTo>
                  <a:lnTo>
                    <a:pt x="490" y="1084"/>
                  </a:lnTo>
                  <a:lnTo>
                    <a:pt x="548" y="1136"/>
                  </a:lnTo>
                  <a:lnTo>
                    <a:pt x="608" y="1184"/>
                  </a:lnTo>
                  <a:lnTo>
                    <a:pt x="672" y="1230"/>
                  </a:lnTo>
                  <a:lnTo>
                    <a:pt x="738" y="1272"/>
                  </a:lnTo>
                  <a:lnTo>
                    <a:pt x="804" y="1312"/>
                  </a:lnTo>
                  <a:lnTo>
                    <a:pt x="874" y="1348"/>
                  </a:lnTo>
                  <a:lnTo>
                    <a:pt x="946" y="1382"/>
                  </a:lnTo>
                  <a:lnTo>
                    <a:pt x="1022" y="1414"/>
                  </a:lnTo>
                  <a:lnTo>
                    <a:pt x="1096" y="1440"/>
                  </a:lnTo>
                  <a:lnTo>
                    <a:pt x="1174" y="1464"/>
                  </a:lnTo>
                  <a:lnTo>
                    <a:pt x="1254" y="1486"/>
                  </a:lnTo>
                  <a:lnTo>
                    <a:pt x="1334" y="1502"/>
                  </a:lnTo>
                  <a:lnTo>
                    <a:pt x="1418" y="1516"/>
                  </a:lnTo>
                  <a:lnTo>
                    <a:pt x="1500" y="1526"/>
                  </a:lnTo>
                  <a:lnTo>
                    <a:pt x="1586" y="1532"/>
                  </a:lnTo>
                  <a:lnTo>
                    <a:pt x="1672" y="1534"/>
                  </a:lnTo>
                  <a:lnTo>
                    <a:pt x="1672" y="0"/>
                  </a:lnTo>
                  <a:close/>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bodyPr>
            <a:lstStyle/>
            <a:p>
              <a:endParaRPr lang="en-US" sz="2400"/>
            </a:p>
          </p:txBody>
        </p:sp>
        <p:sp>
          <p:nvSpPr>
            <p:cNvPr id="26" name="Freeform 5"/>
            <p:cNvSpPr>
              <a:spLocks/>
            </p:cNvSpPr>
            <p:nvPr/>
          </p:nvSpPr>
          <p:spPr bwMode="auto">
            <a:xfrm>
              <a:off x="7096080" y="1944796"/>
              <a:ext cx="1663746" cy="1617251"/>
            </a:xfrm>
            <a:custGeom>
              <a:avLst/>
              <a:gdLst>
                <a:gd name="T0" fmla="*/ 1672 w 1672"/>
                <a:gd name="T1" fmla="*/ 0 h 1534"/>
                <a:gd name="T2" fmla="*/ 0 w 1672"/>
                <a:gd name="T3" fmla="*/ 0 h 1534"/>
                <a:gd name="T4" fmla="*/ 0 w 1672"/>
                <a:gd name="T5" fmla="*/ 0 h 1534"/>
                <a:gd name="T6" fmla="*/ 2 w 1672"/>
                <a:gd name="T7" fmla="*/ 78 h 1534"/>
                <a:gd name="T8" fmla="*/ 8 w 1672"/>
                <a:gd name="T9" fmla="*/ 156 h 1534"/>
                <a:gd name="T10" fmla="*/ 20 w 1672"/>
                <a:gd name="T11" fmla="*/ 234 h 1534"/>
                <a:gd name="T12" fmla="*/ 34 w 1672"/>
                <a:gd name="T13" fmla="*/ 310 h 1534"/>
                <a:gd name="T14" fmla="*/ 52 w 1672"/>
                <a:gd name="T15" fmla="*/ 384 h 1534"/>
                <a:gd name="T16" fmla="*/ 76 w 1672"/>
                <a:gd name="T17" fmla="*/ 456 h 1534"/>
                <a:gd name="T18" fmla="*/ 102 w 1672"/>
                <a:gd name="T19" fmla="*/ 528 h 1534"/>
                <a:gd name="T20" fmla="*/ 132 w 1672"/>
                <a:gd name="T21" fmla="*/ 596 h 1534"/>
                <a:gd name="T22" fmla="*/ 164 w 1672"/>
                <a:gd name="T23" fmla="*/ 664 h 1534"/>
                <a:gd name="T24" fmla="*/ 202 w 1672"/>
                <a:gd name="T25" fmla="*/ 732 h 1534"/>
                <a:gd name="T26" fmla="*/ 242 w 1672"/>
                <a:gd name="T27" fmla="*/ 796 h 1534"/>
                <a:gd name="T28" fmla="*/ 286 w 1672"/>
                <a:gd name="T29" fmla="*/ 858 h 1534"/>
                <a:gd name="T30" fmla="*/ 332 w 1672"/>
                <a:gd name="T31" fmla="*/ 918 h 1534"/>
                <a:gd name="T32" fmla="*/ 382 w 1672"/>
                <a:gd name="T33" fmla="*/ 976 h 1534"/>
                <a:gd name="T34" fmla="*/ 434 w 1672"/>
                <a:gd name="T35" fmla="*/ 1032 h 1534"/>
                <a:gd name="T36" fmla="*/ 490 w 1672"/>
                <a:gd name="T37" fmla="*/ 1084 h 1534"/>
                <a:gd name="T38" fmla="*/ 548 w 1672"/>
                <a:gd name="T39" fmla="*/ 1136 h 1534"/>
                <a:gd name="T40" fmla="*/ 608 w 1672"/>
                <a:gd name="T41" fmla="*/ 1184 h 1534"/>
                <a:gd name="T42" fmla="*/ 672 w 1672"/>
                <a:gd name="T43" fmla="*/ 1230 h 1534"/>
                <a:gd name="T44" fmla="*/ 738 w 1672"/>
                <a:gd name="T45" fmla="*/ 1272 h 1534"/>
                <a:gd name="T46" fmla="*/ 804 w 1672"/>
                <a:gd name="T47" fmla="*/ 1312 h 1534"/>
                <a:gd name="T48" fmla="*/ 874 w 1672"/>
                <a:gd name="T49" fmla="*/ 1348 h 1534"/>
                <a:gd name="T50" fmla="*/ 946 w 1672"/>
                <a:gd name="T51" fmla="*/ 1382 h 1534"/>
                <a:gd name="T52" fmla="*/ 1022 w 1672"/>
                <a:gd name="T53" fmla="*/ 1414 h 1534"/>
                <a:gd name="T54" fmla="*/ 1096 w 1672"/>
                <a:gd name="T55" fmla="*/ 1440 h 1534"/>
                <a:gd name="T56" fmla="*/ 1174 w 1672"/>
                <a:gd name="T57" fmla="*/ 1464 h 1534"/>
                <a:gd name="T58" fmla="*/ 1254 w 1672"/>
                <a:gd name="T59" fmla="*/ 1486 h 1534"/>
                <a:gd name="T60" fmla="*/ 1334 w 1672"/>
                <a:gd name="T61" fmla="*/ 1502 h 1534"/>
                <a:gd name="T62" fmla="*/ 1418 w 1672"/>
                <a:gd name="T63" fmla="*/ 1516 h 1534"/>
                <a:gd name="T64" fmla="*/ 1500 w 1672"/>
                <a:gd name="T65" fmla="*/ 1526 h 1534"/>
                <a:gd name="T66" fmla="*/ 1586 w 1672"/>
                <a:gd name="T67" fmla="*/ 1532 h 1534"/>
                <a:gd name="T68" fmla="*/ 1672 w 1672"/>
                <a:gd name="T69" fmla="*/ 1534 h 1534"/>
                <a:gd name="T70" fmla="*/ 1672 w 1672"/>
                <a:gd name="T71" fmla="*/ 0 h 1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72" h="1534">
                  <a:moveTo>
                    <a:pt x="1672" y="0"/>
                  </a:moveTo>
                  <a:lnTo>
                    <a:pt x="0" y="0"/>
                  </a:lnTo>
                  <a:lnTo>
                    <a:pt x="0" y="0"/>
                  </a:lnTo>
                  <a:lnTo>
                    <a:pt x="2" y="78"/>
                  </a:lnTo>
                  <a:lnTo>
                    <a:pt x="8" y="156"/>
                  </a:lnTo>
                  <a:lnTo>
                    <a:pt x="20" y="234"/>
                  </a:lnTo>
                  <a:lnTo>
                    <a:pt x="34" y="310"/>
                  </a:lnTo>
                  <a:lnTo>
                    <a:pt x="52" y="384"/>
                  </a:lnTo>
                  <a:lnTo>
                    <a:pt x="76" y="456"/>
                  </a:lnTo>
                  <a:lnTo>
                    <a:pt x="102" y="528"/>
                  </a:lnTo>
                  <a:lnTo>
                    <a:pt x="132" y="596"/>
                  </a:lnTo>
                  <a:lnTo>
                    <a:pt x="164" y="664"/>
                  </a:lnTo>
                  <a:lnTo>
                    <a:pt x="202" y="732"/>
                  </a:lnTo>
                  <a:lnTo>
                    <a:pt x="242" y="796"/>
                  </a:lnTo>
                  <a:lnTo>
                    <a:pt x="286" y="858"/>
                  </a:lnTo>
                  <a:lnTo>
                    <a:pt x="332" y="918"/>
                  </a:lnTo>
                  <a:lnTo>
                    <a:pt x="382" y="976"/>
                  </a:lnTo>
                  <a:lnTo>
                    <a:pt x="434" y="1032"/>
                  </a:lnTo>
                  <a:lnTo>
                    <a:pt x="490" y="1084"/>
                  </a:lnTo>
                  <a:lnTo>
                    <a:pt x="548" y="1136"/>
                  </a:lnTo>
                  <a:lnTo>
                    <a:pt x="608" y="1184"/>
                  </a:lnTo>
                  <a:lnTo>
                    <a:pt x="672" y="1230"/>
                  </a:lnTo>
                  <a:lnTo>
                    <a:pt x="738" y="1272"/>
                  </a:lnTo>
                  <a:lnTo>
                    <a:pt x="804" y="1312"/>
                  </a:lnTo>
                  <a:lnTo>
                    <a:pt x="874" y="1348"/>
                  </a:lnTo>
                  <a:lnTo>
                    <a:pt x="946" y="1382"/>
                  </a:lnTo>
                  <a:lnTo>
                    <a:pt x="1022" y="1414"/>
                  </a:lnTo>
                  <a:lnTo>
                    <a:pt x="1096" y="1440"/>
                  </a:lnTo>
                  <a:lnTo>
                    <a:pt x="1174" y="1464"/>
                  </a:lnTo>
                  <a:lnTo>
                    <a:pt x="1254" y="1486"/>
                  </a:lnTo>
                  <a:lnTo>
                    <a:pt x="1334" y="1502"/>
                  </a:lnTo>
                  <a:lnTo>
                    <a:pt x="1418" y="1516"/>
                  </a:lnTo>
                  <a:lnTo>
                    <a:pt x="1500" y="1526"/>
                  </a:lnTo>
                  <a:lnTo>
                    <a:pt x="1586" y="1532"/>
                  </a:lnTo>
                  <a:lnTo>
                    <a:pt x="1672" y="1534"/>
                  </a:lnTo>
                  <a:lnTo>
                    <a:pt x="1672"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sz="2400"/>
            </a:p>
          </p:txBody>
        </p:sp>
        <p:sp>
          <p:nvSpPr>
            <p:cNvPr id="27" name="Freeform 5"/>
            <p:cNvSpPr>
              <a:spLocks/>
            </p:cNvSpPr>
            <p:nvPr/>
          </p:nvSpPr>
          <p:spPr bwMode="auto">
            <a:xfrm>
              <a:off x="3768588" y="1944797"/>
              <a:ext cx="1663746" cy="1617251"/>
            </a:xfrm>
            <a:custGeom>
              <a:avLst/>
              <a:gdLst>
                <a:gd name="T0" fmla="*/ 1672 w 1672"/>
                <a:gd name="T1" fmla="*/ 0 h 1534"/>
                <a:gd name="T2" fmla="*/ 0 w 1672"/>
                <a:gd name="T3" fmla="*/ 0 h 1534"/>
                <a:gd name="T4" fmla="*/ 0 w 1672"/>
                <a:gd name="T5" fmla="*/ 0 h 1534"/>
                <a:gd name="T6" fmla="*/ 2 w 1672"/>
                <a:gd name="T7" fmla="*/ 78 h 1534"/>
                <a:gd name="T8" fmla="*/ 8 w 1672"/>
                <a:gd name="T9" fmla="*/ 156 h 1534"/>
                <a:gd name="T10" fmla="*/ 20 w 1672"/>
                <a:gd name="T11" fmla="*/ 234 h 1534"/>
                <a:gd name="T12" fmla="*/ 34 w 1672"/>
                <a:gd name="T13" fmla="*/ 310 h 1534"/>
                <a:gd name="T14" fmla="*/ 52 w 1672"/>
                <a:gd name="T15" fmla="*/ 384 h 1534"/>
                <a:gd name="T16" fmla="*/ 76 w 1672"/>
                <a:gd name="T17" fmla="*/ 456 h 1534"/>
                <a:gd name="T18" fmla="*/ 102 w 1672"/>
                <a:gd name="T19" fmla="*/ 528 h 1534"/>
                <a:gd name="T20" fmla="*/ 132 w 1672"/>
                <a:gd name="T21" fmla="*/ 596 h 1534"/>
                <a:gd name="T22" fmla="*/ 164 w 1672"/>
                <a:gd name="T23" fmla="*/ 664 h 1534"/>
                <a:gd name="T24" fmla="*/ 202 w 1672"/>
                <a:gd name="T25" fmla="*/ 732 h 1534"/>
                <a:gd name="T26" fmla="*/ 242 w 1672"/>
                <a:gd name="T27" fmla="*/ 796 h 1534"/>
                <a:gd name="T28" fmla="*/ 286 w 1672"/>
                <a:gd name="T29" fmla="*/ 858 h 1534"/>
                <a:gd name="T30" fmla="*/ 332 w 1672"/>
                <a:gd name="T31" fmla="*/ 918 h 1534"/>
                <a:gd name="T32" fmla="*/ 382 w 1672"/>
                <a:gd name="T33" fmla="*/ 976 h 1534"/>
                <a:gd name="T34" fmla="*/ 434 w 1672"/>
                <a:gd name="T35" fmla="*/ 1032 h 1534"/>
                <a:gd name="T36" fmla="*/ 490 w 1672"/>
                <a:gd name="T37" fmla="*/ 1084 h 1534"/>
                <a:gd name="T38" fmla="*/ 548 w 1672"/>
                <a:gd name="T39" fmla="*/ 1136 h 1534"/>
                <a:gd name="T40" fmla="*/ 608 w 1672"/>
                <a:gd name="T41" fmla="*/ 1184 h 1534"/>
                <a:gd name="T42" fmla="*/ 672 w 1672"/>
                <a:gd name="T43" fmla="*/ 1230 h 1534"/>
                <a:gd name="T44" fmla="*/ 738 w 1672"/>
                <a:gd name="T45" fmla="*/ 1272 h 1534"/>
                <a:gd name="T46" fmla="*/ 804 w 1672"/>
                <a:gd name="T47" fmla="*/ 1312 h 1534"/>
                <a:gd name="T48" fmla="*/ 874 w 1672"/>
                <a:gd name="T49" fmla="*/ 1348 h 1534"/>
                <a:gd name="T50" fmla="*/ 946 w 1672"/>
                <a:gd name="T51" fmla="*/ 1382 h 1534"/>
                <a:gd name="T52" fmla="*/ 1022 w 1672"/>
                <a:gd name="T53" fmla="*/ 1414 h 1534"/>
                <a:gd name="T54" fmla="*/ 1096 w 1672"/>
                <a:gd name="T55" fmla="*/ 1440 h 1534"/>
                <a:gd name="T56" fmla="*/ 1174 w 1672"/>
                <a:gd name="T57" fmla="*/ 1464 h 1534"/>
                <a:gd name="T58" fmla="*/ 1254 w 1672"/>
                <a:gd name="T59" fmla="*/ 1486 h 1534"/>
                <a:gd name="T60" fmla="*/ 1334 w 1672"/>
                <a:gd name="T61" fmla="*/ 1502 h 1534"/>
                <a:gd name="T62" fmla="*/ 1418 w 1672"/>
                <a:gd name="T63" fmla="*/ 1516 h 1534"/>
                <a:gd name="T64" fmla="*/ 1500 w 1672"/>
                <a:gd name="T65" fmla="*/ 1526 h 1534"/>
                <a:gd name="T66" fmla="*/ 1586 w 1672"/>
                <a:gd name="T67" fmla="*/ 1532 h 1534"/>
                <a:gd name="T68" fmla="*/ 1672 w 1672"/>
                <a:gd name="T69" fmla="*/ 1534 h 1534"/>
                <a:gd name="T70" fmla="*/ 1672 w 1672"/>
                <a:gd name="T71" fmla="*/ 0 h 1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72" h="1534">
                  <a:moveTo>
                    <a:pt x="1672" y="0"/>
                  </a:moveTo>
                  <a:lnTo>
                    <a:pt x="0" y="0"/>
                  </a:lnTo>
                  <a:lnTo>
                    <a:pt x="0" y="0"/>
                  </a:lnTo>
                  <a:lnTo>
                    <a:pt x="2" y="78"/>
                  </a:lnTo>
                  <a:lnTo>
                    <a:pt x="8" y="156"/>
                  </a:lnTo>
                  <a:lnTo>
                    <a:pt x="20" y="234"/>
                  </a:lnTo>
                  <a:lnTo>
                    <a:pt x="34" y="310"/>
                  </a:lnTo>
                  <a:lnTo>
                    <a:pt x="52" y="384"/>
                  </a:lnTo>
                  <a:lnTo>
                    <a:pt x="76" y="456"/>
                  </a:lnTo>
                  <a:lnTo>
                    <a:pt x="102" y="528"/>
                  </a:lnTo>
                  <a:lnTo>
                    <a:pt x="132" y="596"/>
                  </a:lnTo>
                  <a:lnTo>
                    <a:pt x="164" y="664"/>
                  </a:lnTo>
                  <a:lnTo>
                    <a:pt x="202" y="732"/>
                  </a:lnTo>
                  <a:lnTo>
                    <a:pt x="242" y="796"/>
                  </a:lnTo>
                  <a:lnTo>
                    <a:pt x="286" y="858"/>
                  </a:lnTo>
                  <a:lnTo>
                    <a:pt x="332" y="918"/>
                  </a:lnTo>
                  <a:lnTo>
                    <a:pt x="382" y="976"/>
                  </a:lnTo>
                  <a:lnTo>
                    <a:pt x="434" y="1032"/>
                  </a:lnTo>
                  <a:lnTo>
                    <a:pt x="490" y="1084"/>
                  </a:lnTo>
                  <a:lnTo>
                    <a:pt x="548" y="1136"/>
                  </a:lnTo>
                  <a:lnTo>
                    <a:pt x="608" y="1184"/>
                  </a:lnTo>
                  <a:lnTo>
                    <a:pt x="672" y="1230"/>
                  </a:lnTo>
                  <a:lnTo>
                    <a:pt x="738" y="1272"/>
                  </a:lnTo>
                  <a:lnTo>
                    <a:pt x="804" y="1312"/>
                  </a:lnTo>
                  <a:lnTo>
                    <a:pt x="874" y="1348"/>
                  </a:lnTo>
                  <a:lnTo>
                    <a:pt x="946" y="1382"/>
                  </a:lnTo>
                  <a:lnTo>
                    <a:pt x="1022" y="1414"/>
                  </a:lnTo>
                  <a:lnTo>
                    <a:pt x="1096" y="1440"/>
                  </a:lnTo>
                  <a:lnTo>
                    <a:pt x="1174" y="1464"/>
                  </a:lnTo>
                  <a:lnTo>
                    <a:pt x="1254" y="1486"/>
                  </a:lnTo>
                  <a:lnTo>
                    <a:pt x="1334" y="1502"/>
                  </a:lnTo>
                  <a:lnTo>
                    <a:pt x="1418" y="1516"/>
                  </a:lnTo>
                  <a:lnTo>
                    <a:pt x="1500" y="1526"/>
                  </a:lnTo>
                  <a:lnTo>
                    <a:pt x="1586" y="1532"/>
                  </a:lnTo>
                  <a:lnTo>
                    <a:pt x="1672" y="1534"/>
                  </a:lnTo>
                  <a:lnTo>
                    <a:pt x="1672" y="0"/>
                  </a:lnTo>
                  <a:close/>
                </a:path>
              </a:pathLst>
            </a:custGeom>
            <a:solidFill>
              <a:schemeClr val="accent2">
                <a:alpha val="25000"/>
              </a:schemeClr>
            </a:solidFill>
            <a:ln>
              <a:noFill/>
            </a:ln>
          </p:spPr>
          <p:txBody>
            <a:bodyPr vert="horz" wrap="square" lIns="91440" tIns="45720" rIns="91440" bIns="45720" numCol="1" anchor="t" anchorCtr="0" compatLnSpc="1">
              <a:prstTxWarp prst="textNoShape">
                <a:avLst/>
              </a:prstTxWarp>
            </a:bodyPr>
            <a:lstStyle/>
            <a:p>
              <a:endParaRPr lang="en-US" sz="2400"/>
            </a:p>
          </p:txBody>
        </p:sp>
      </p:grpSp>
    </p:spTree>
    <p:extLst>
      <p:ext uri="{BB962C8B-B14F-4D97-AF65-F5344CB8AC3E}">
        <p14:creationId xmlns:p14="http://schemas.microsoft.com/office/powerpoint/2010/main" val="401066767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Intro_bio">
    <p:bg>
      <p:bgPr>
        <a:solidFill>
          <a:schemeClr val="bg2"/>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609600" y="584200"/>
            <a:ext cx="2533651" cy="2489200"/>
          </a:xfrm>
          <a:solidFill>
            <a:schemeClr val="accent5"/>
          </a:solidFill>
        </p:spPr>
        <p:txBody>
          <a:bodyPr vert="horz" wrap="square" lIns="0" tIns="1005840" rIns="0" bIns="45720" rtlCol="0" anchor="ctr">
            <a:noAutofit/>
          </a:bodyPr>
          <a:lstStyle>
            <a:lvl1pPr marL="0" indent="0" algn="ctr">
              <a:buNone/>
              <a:defRPr lang="en-GB" dirty="0">
                <a:solidFill>
                  <a:schemeClr val="bg1"/>
                </a:solidFill>
              </a:defRPr>
            </a:lvl1pPr>
          </a:lstStyle>
          <a:p>
            <a:pPr marL="230712" lvl="0" indent="-230712" algn="ctr"/>
            <a:r>
              <a:rPr lang="en-US" dirty="0"/>
              <a:t>Click icon to add picture</a:t>
            </a:r>
          </a:p>
          <a:p>
            <a:pPr marL="230712" lvl="0" indent="-230712" algn="ctr"/>
            <a:endParaRPr lang="en-GB" dirty="0"/>
          </a:p>
        </p:txBody>
      </p:sp>
      <p:sp>
        <p:nvSpPr>
          <p:cNvPr id="4" name="Text Placeholder 3"/>
          <p:cNvSpPr>
            <a:spLocks noGrp="1"/>
          </p:cNvSpPr>
          <p:nvPr>
            <p:ph type="body" sz="quarter" idx="17" hasCustomPrompt="1"/>
          </p:nvPr>
        </p:nvSpPr>
        <p:spPr>
          <a:xfrm>
            <a:off x="622301" y="6131859"/>
            <a:ext cx="2430780" cy="147917"/>
          </a:xfrm>
        </p:spPr>
        <p:txBody>
          <a:bodyPr tIns="0" bIns="0" anchor="b"/>
          <a:lstStyle>
            <a:lvl1pPr marL="0" indent="0">
              <a:buNone/>
              <a:defRPr sz="800">
                <a:solidFill>
                  <a:schemeClr val="accent4"/>
                </a:solidFill>
              </a:defRPr>
            </a:lvl1pPr>
          </a:lstStyle>
          <a:p>
            <a:pPr lvl="0"/>
            <a:r>
              <a:rPr lang="en-US" dirty="0"/>
              <a:t>Optional small text </a:t>
            </a:r>
            <a:endParaRPr lang="en-GB" dirty="0"/>
          </a:p>
        </p:txBody>
      </p:sp>
      <p:grpSp>
        <p:nvGrpSpPr>
          <p:cNvPr id="5" name="Group 4"/>
          <p:cNvGrpSpPr/>
          <p:nvPr userDrawn="1"/>
        </p:nvGrpSpPr>
        <p:grpSpPr>
          <a:xfrm>
            <a:off x="10610851" y="685800"/>
            <a:ext cx="971549" cy="314800"/>
            <a:chOff x="3768588" y="1944796"/>
            <a:chExt cx="4991238" cy="1617252"/>
          </a:xfrm>
        </p:grpSpPr>
        <p:sp>
          <p:nvSpPr>
            <p:cNvPr id="6" name="Freeform 5"/>
            <p:cNvSpPr>
              <a:spLocks/>
            </p:cNvSpPr>
            <p:nvPr/>
          </p:nvSpPr>
          <p:spPr bwMode="auto">
            <a:xfrm>
              <a:off x="5432334" y="1944797"/>
              <a:ext cx="1663746" cy="1617251"/>
            </a:xfrm>
            <a:custGeom>
              <a:avLst/>
              <a:gdLst>
                <a:gd name="T0" fmla="*/ 1672 w 1672"/>
                <a:gd name="T1" fmla="*/ 0 h 1534"/>
                <a:gd name="T2" fmla="*/ 0 w 1672"/>
                <a:gd name="T3" fmla="*/ 0 h 1534"/>
                <a:gd name="T4" fmla="*/ 0 w 1672"/>
                <a:gd name="T5" fmla="*/ 0 h 1534"/>
                <a:gd name="T6" fmla="*/ 2 w 1672"/>
                <a:gd name="T7" fmla="*/ 78 h 1534"/>
                <a:gd name="T8" fmla="*/ 8 w 1672"/>
                <a:gd name="T9" fmla="*/ 156 h 1534"/>
                <a:gd name="T10" fmla="*/ 20 w 1672"/>
                <a:gd name="T11" fmla="*/ 234 h 1534"/>
                <a:gd name="T12" fmla="*/ 34 w 1672"/>
                <a:gd name="T13" fmla="*/ 310 h 1534"/>
                <a:gd name="T14" fmla="*/ 52 w 1672"/>
                <a:gd name="T15" fmla="*/ 384 h 1534"/>
                <a:gd name="T16" fmla="*/ 76 w 1672"/>
                <a:gd name="T17" fmla="*/ 456 h 1534"/>
                <a:gd name="T18" fmla="*/ 102 w 1672"/>
                <a:gd name="T19" fmla="*/ 528 h 1534"/>
                <a:gd name="T20" fmla="*/ 132 w 1672"/>
                <a:gd name="T21" fmla="*/ 596 h 1534"/>
                <a:gd name="T22" fmla="*/ 164 w 1672"/>
                <a:gd name="T23" fmla="*/ 664 h 1534"/>
                <a:gd name="T24" fmla="*/ 202 w 1672"/>
                <a:gd name="T25" fmla="*/ 732 h 1534"/>
                <a:gd name="T26" fmla="*/ 242 w 1672"/>
                <a:gd name="T27" fmla="*/ 796 h 1534"/>
                <a:gd name="T28" fmla="*/ 286 w 1672"/>
                <a:gd name="T29" fmla="*/ 858 h 1534"/>
                <a:gd name="T30" fmla="*/ 332 w 1672"/>
                <a:gd name="T31" fmla="*/ 918 h 1534"/>
                <a:gd name="T32" fmla="*/ 382 w 1672"/>
                <a:gd name="T33" fmla="*/ 976 h 1534"/>
                <a:gd name="T34" fmla="*/ 434 w 1672"/>
                <a:gd name="T35" fmla="*/ 1032 h 1534"/>
                <a:gd name="T36" fmla="*/ 490 w 1672"/>
                <a:gd name="T37" fmla="*/ 1084 h 1534"/>
                <a:gd name="T38" fmla="*/ 548 w 1672"/>
                <a:gd name="T39" fmla="*/ 1136 h 1534"/>
                <a:gd name="T40" fmla="*/ 608 w 1672"/>
                <a:gd name="T41" fmla="*/ 1184 h 1534"/>
                <a:gd name="T42" fmla="*/ 672 w 1672"/>
                <a:gd name="T43" fmla="*/ 1230 h 1534"/>
                <a:gd name="T44" fmla="*/ 738 w 1672"/>
                <a:gd name="T45" fmla="*/ 1272 h 1534"/>
                <a:gd name="T46" fmla="*/ 804 w 1672"/>
                <a:gd name="T47" fmla="*/ 1312 h 1534"/>
                <a:gd name="T48" fmla="*/ 874 w 1672"/>
                <a:gd name="T49" fmla="*/ 1348 h 1534"/>
                <a:gd name="T50" fmla="*/ 946 w 1672"/>
                <a:gd name="T51" fmla="*/ 1382 h 1534"/>
                <a:gd name="T52" fmla="*/ 1022 w 1672"/>
                <a:gd name="T53" fmla="*/ 1414 h 1534"/>
                <a:gd name="T54" fmla="*/ 1096 w 1672"/>
                <a:gd name="T55" fmla="*/ 1440 h 1534"/>
                <a:gd name="T56" fmla="*/ 1174 w 1672"/>
                <a:gd name="T57" fmla="*/ 1464 h 1534"/>
                <a:gd name="T58" fmla="*/ 1254 w 1672"/>
                <a:gd name="T59" fmla="*/ 1486 h 1534"/>
                <a:gd name="T60" fmla="*/ 1334 w 1672"/>
                <a:gd name="T61" fmla="*/ 1502 h 1534"/>
                <a:gd name="T62" fmla="*/ 1418 w 1672"/>
                <a:gd name="T63" fmla="*/ 1516 h 1534"/>
                <a:gd name="T64" fmla="*/ 1500 w 1672"/>
                <a:gd name="T65" fmla="*/ 1526 h 1534"/>
                <a:gd name="T66" fmla="*/ 1586 w 1672"/>
                <a:gd name="T67" fmla="*/ 1532 h 1534"/>
                <a:gd name="T68" fmla="*/ 1672 w 1672"/>
                <a:gd name="T69" fmla="*/ 1534 h 1534"/>
                <a:gd name="T70" fmla="*/ 1672 w 1672"/>
                <a:gd name="T71" fmla="*/ 0 h 1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72" h="1534">
                  <a:moveTo>
                    <a:pt x="1672" y="0"/>
                  </a:moveTo>
                  <a:lnTo>
                    <a:pt x="0" y="0"/>
                  </a:lnTo>
                  <a:lnTo>
                    <a:pt x="0" y="0"/>
                  </a:lnTo>
                  <a:lnTo>
                    <a:pt x="2" y="78"/>
                  </a:lnTo>
                  <a:lnTo>
                    <a:pt x="8" y="156"/>
                  </a:lnTo>
                  <a:lnTo>
                    <a:pt x="20" y="234"/>
                  </a:lnTo>
                  <a:lnTo>
                    <a:pt x="34" y="310"/>
                  </a:lnTo>
                  <a:lnTo>
                    <a:pt x="52" y="384"/>
                  </a:lnTo>
                  <a:lnTo>
                    <a:pt x="76" y="456"/>
                  </a:lnTo>
                  <a:lnTo>
                    <a:pt x="102" y="528"/>
                  </a:lnTo>
                  <a:lnTo>
                    <a:pt x="132" y="596"/>
                  </a:lnTo>
                  <a:lnTo>
                    <a:pt x="164" y="664"/>
                  </a:lnTo>
                  <a:lnTo>
                    <a:pt x="202" y="732"/>
                  </a:lnTo>
                  <a:lnTo>
                    <a:pt x="242" y="796"/>
                  </a:lnTo>
                  <a:lnTo>
                    <a:pt x="286" y="858"/>
                  </a:lnTo>
                  <a:lnTo>
                    <a:pt x="332" y="918"/>
                  </a:lnTo>
                  <a:lnTo>
                    <a:pt x="382" y="976"/>
                  </a:lnTo>
                  <a:lnTo>
                    <a:pt x="434" y="1032"/>
                  </a:lnTo>
                  <a:lnTo>
                    <a:pt x="490" y="1084"/>
                  </a:lnTo>
                  <a:lnTo>
                    <a:pt x="548" y="1136"/>
                  </a:lnTo>
                  <a:lnTo>
                    <a:pt x="608" y="1184"/>
                  </a:lnTo>
                  <a:lnTo>
                    <a:pt x="672" y="1230"/>
                  </a:lnTo>
                  <a:lnTo>
                    <a:pt x="738" y="1272"/>
                  </a:lnTo>
                  <a:lnTo>
                    <a:pt x="804" y="1312"/>
                  </a:lnTo>
                  <a:lnTo>
                    <a:pt x="874" y="1348"/>
                  </a:lnTo>
                  <a:lnTo>
                    <a:pt x="946" y="1382"/>
                  </a:lnTo>
                  <a:lnTo>
                    <a:pt x="1022" y="1414"/>
                  </a:lnTo>
                  <a:lnTo>
                    <a:pt x="1096" y="1440"/>
                  </a:lnTo>
                  <a:lnTo>
                    <a:pt x="1174" y="1464"/>
                  </a:lnTo>
                  <a:lnTo>
                    <a:pt x="1254" y="1486"/>
                  </a:lnTo>
                  <a:lnTo>
                    <a:pt x="1334" y="1502"/>
                  </a:lnTo>
                  <a:lnTo>
                    <a:pt x="1418" y="1516"/>
                  </a:lnTo>
                  <a:lnTo>
                    <a:pt x="1500" y="1526"/>
                  </a:lnTo>
                  <a:lnTo>
                    <a:pt x="1586" y="1532"/>
                  </a:lnTo>
                  <a:lnTo>
                    <a:pt x="1672" y="1534"/>
                  </a:lnTo>
                  <a:lnTo>
                    <a:pt x="1672" y="0"/>
                  </a:lnTo>
                  <a:close/>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bodyPr>
            <a:lstStyle/>
            <a:p>
              <a:endParaRPr lang="en-US" sz="2400"/>
            </a:p>
          </p:txBody>
        </p:sp>
        <p:sp>
          <p:nvSpPr>
            <p:cNvPr id="7" name="Freeform 5"/>
            <p:cNvSpPr>
              <a:spLocks/>
            </p:cNvSpPr>
            <p:nvPr/>
          </p:nvSpPr>
          <p:spPr bwMode="auto">
            <a:xfrm>
              <a:off x="7096080" y="1944796"/>
              <a:ext cx="1663746" cy="1617251"/>
            </a:xfrm>
            <a:custGeom>
              <a:avLst/>
              <a:gdLst>
                <a:gd name="T0" fmla="*/ 1672 w 1672"/>
                <a:gd name="T1" fmla="*/ 0 h 1534"/>
                <a:gd name="T2" fmla="*/ 0 w 1672"/>
                <a:gd name="T3" fmla="*/ 0 h 1534"/>
                <a:gd name="T4" fmla="*/ 0 w 1672"/>
                <a:gd name="T5" fmla="*/ 0 h 1534"/>
                <a:gd name="T6" fmla="*/ 2 w 1672"/>
                <a:gd name="T7" fmla="*/ 78 h 1534"/>
                <a:gd name="T8" fmla="*/ 8 w 1672"/>
                <a:gd name="T9" fmla="*/ 156 h 1534"/>
                <a:gd name="T10" fmla="*/ 20 w 1672"/>
                <a:gd name="T11" fmla="*/ 234 h 1534"/>
                <a:gd name="T12" fmla="*/ 34 w 1672"/>
                <a:gd name="T13" fmla="*/ 310 h 1534"/>
                <a:gd name="T14" fmla="*/ 52 w 1672"/>
                <a:gd name="T15" fmla="*/ 384 h 1534"/>
                <a:gd name="T16" fmla="*/ 76 w 1672"/>
                <a:gd name="T17" fmla="*/ 456 h 1534"/>
                <a:gd name="T18" fmla="*/ 102 w 1672"/>
                <a:gd name="T19" fmla="*/ 528 h 1534"/>
                <a:gd name="T20" fmla="*/ 132 w 1672"/>
                <a:gd name="T21" fmla="*/ 596 h 1534"/>
                <a:gd name="T22" fmla="*/ 164 w 1672"/>
                <a:gd name="T23" fmla="*/ 664 h 1534"/>
                <a:gd name="T24" fmla="*/ 202 w 1672"/>
                <a:gd name="T25" fmla="*/ 732 h 1534"/>
                <a:gd name="T26" fmla="*/ 242 w 1672"/>
                <a:gd name="T27" fmla="*/ 796 h 1534"/>
                <a:gd name="T28" fmla="*/ 286 w 1672"/>
                <a:gd name="T29" fmla="*/ 858 h 1534"/>
                <a:gd name="T30" fmla="*/ 332 w 1672"/>
                <a:gd name="T31" fmla="*/ 918 h 1534"/>
                <a:gd name="T32" fmla="*/ 382 w 1672"/>
                <a:gd name="T33" fmla="*/ 976 h 1534"/>
                <a:gd name="T34" fmla="*/ 434 w 1672"/>
                <a:gd name="T35" fmla="*/ 1032 h 1534"/>
                <a:gd name="T36" fmla="*/ 490 w 1672"/>
                <a:gd name="T37" fmla="*/ 1084 h 1534"/>
                <a:gd name="T38" fmla="*/ 548 w 1672"/>
                <a:gd name="T39" fmla="*/ 1136 h 1534"/>
                <a:gd name="T40" fmla="*/ 608 w 1672"/>
                <a:gd name="T41" fmla="*/ 1184 h 1534"/>
                <a:gd name="T42" fmla="*/ 672 w 1672"/>
                <a:gd name="T43" fmla="*/ 1230 h 1534"/>
                <a:gd name="T44" fmla="*/ 738 w 1672"/>
                <a:gd name="T45" fmla="*/ 1272 h 1534"/>
                <a:gd name="T46" fmla="*/ 804 w 1672"/>
                <a:gd name="T47" fmla="*/ 1312 h 1534"/>
                <a:gd name="T48" fmla="*/ 874 w 1672"/>
                <a:gd name="T49" fmla="*/ 1348 h 1534"/>
                <a:gd name="T50" fmla="*/ 946 w 1672"/>
                <a:gd name="T51" fmla="*/ 1382 h 1534"/>
                <a:gd name="T52" fmla="*/ 1022 w 1672"/>
                <a:gd name="T53" fmla="*/ 1414 h 1534"/>
                <a:gd name="T54" fmla="*/ 1096 w 1672"/>
                <a:gd name="T55" fmla="*/ 1440 h 1534"/>
                <a:gd name="T56" fmla="*/ 1174 w 1672"/>
                <a:gd name="T57" fmla="*/ 1464 h 1534"/>
                <a:gd name="T58" fmla="*/ 1254 w 1672"/>
                <a:gd name="T59" fmla="*/ 1486 h 1534"/>
                <a:gd name="T60" fmla="*/ 1334 w 1672"/>
                <a:gd name="T61" fmla="*/ 1502 h 1534"/>
                <a:gd name="T62" fmla="*/ 1418 w 1672"/>
                <a:gd name="T63" fmla="*/ 1516 h 1534"/>
                <a:gd name="T64" fmla="*/ 1500 w 1672"/>
                <a:gd name="T65" fmla="*/ 1526 h 1534"/>
                <a:gd name="T66" fmla="*/ 1586 w 1672"/>
                <a:gd name="T67" fmla="*/ 1532 h 1534"/>
                <a:gd name="T68" fmla="*/ 1672 w 1672"/>
                <a:gd name="T69" fmla="*/ 1534 h 1534"/>
                <a:gd name="T70" fmla="*/ 1672 w 1672"/>
                <a:gd name="T71" fmla="*/ 0 h 1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72" h="1534">
                  <a:moveTo>
                    <a:pt x="1672" y="0"/>
                  </a:moveTo>
                  <a:lnTo>
                    <a:pt x="0" y="0"/>
                  </a:lnTo>
                  <a:lnTo>
                    <a:pt x="0" y="0"/>
                  </a:lnTo>
                  <a:lnTo>
                    <a:pt x="2" y="78"/>
                  </a:lnTo>
                  <a:lnTo>
                    <a:pt x="8" y="156"/>
                  </a:lnTo>
                  <a:lnTo>
                    <a:pt x="20" y="234"/>
                  </a:lnTo>
                  <a:lnTo>
                    <a:pt x="34" y="310"/>
                  </a:lnTo>
                  <a:lnTo>
                    <a:pt x="52" y="384"/>
                  </a:lnTo>
                  <a:lnTo>
                    <a:pt x="76" y="456"/>
                  </a:lnTo>
                  <a:lnTo>
                    <a:pt x="102" y="528"/>
                  </a:lnTo>
                  <a:lnTo>
                    <a:pt x="132" y="596"/>
                  </a:lnTo>
                  <a:lnTo>
                    <a:pt x="164" y="664"/>
                  </a:lnTo>
                  <a:lnTo>
                    <a:pt x="202" y="732"/>
                  </a:lnTo>
                  <a:lnTo>
                    <a:pt x="242" y="796"/>
                  </a:lnTo>
                  <a:lnTo>
                    <a:pt x="286" y="858"/>
                  </a:lnTo>
                  <a:lnTo>
                    <a:pt x="332" y="918"/>
                  </a:lnTo>
                  <a:lnTo>
                    <a:pt x="382" y="976"/>
                  </a:lnTo>
                  <a:lnTo>
                    <a:pt x="434" y="1032"/>
                  </a:lnTo>
                  <a:lnTo>
                    <a:pt x="490" y="1084"/>
                  </a:lnTo>
                  <a:lnTo>
                    <a:pt x="548" y="1136"/>
                  </a:lnTo>
                  <a:lnTo>
                    <a:pt x="608" y="1184"/>
                  </a:lnTo>
                  <a:lnTo>
                    <a:pt x="672" y="1230"/>
                  </a:lnTo>
                  <a:lnTo>
                    <a:pt x="738" y="1272"/>
                  </a:lnTo>
                  <a:lnTo>
                    <a:pt x="804" y="1312"/>
                  </a:lnTo>
                  <a:lnTo>
                    <a:pt x="874" y="1348"/>
                  </a:lnTo>
                  <a:lnTo>
                    <a:pt x="946" y="1382"/>
                  </a:lnTo>
                  <a:lnTo>
                    <a:pt x="1022" y="1414"/>
                  </a:lnTo>
                  <a:lnTo>
                    <a:pt x="1096" y="1440"/>
                  </a:lnTo>
                  <a:lnTo>
                    <a:pt x="1174" y="1464"/>
                  </a:lnTo>
                  <a:lnTo>
                    <a:pt x="1254" y="1486"/>
                  </a:lnTo>
                  <a:lnTo>
                    <a:pt x="1334" y="1502"/>
                  </a:lnTo>
                  <a:lnTo>
                    <a:pt x="1418" y="1516"/>
                  </a:lnTo>
                  <a:lnTo>
                    <a:pt x="1500" y="1526"/>
                  </a:lnTo>
                  <a:lnTo>
                    <a:pt x="1586" y="1532"/>
                  </a:lnTo>
                  <a:lnTo>
                    <a:pt x="1672" y="1534"/>
                  </a:lnTo>
                  <a:lnTo>
                    <a:pt x="1672"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sz="2400"/>
            </a:p>
          </p:txBody>
        </p:sp>
        <p:sp>
          <p:nvSpPr>
            <p:cNvPr id="8" name="Freeform 5"/>
            <p:cNvSpPr>
              <a:spLocks/>
            </p:cNvSpPr>
            <p:nvPr/>
          </p:nvSpPr>
          <p:spPr bwMode="auto">
            <a:xfrm>
              <a:off x="3768588" y="1944797"/>
              <a:ext cx="1663746" cy="1617251"/>
            </a:xfrm>
            <a:custGeom>
              <a:avLst/>
              <a:gdLst>
                <a:gd name="T0" fmla="*/ 1672 w 1672"/>
                <a:gd name="T1" fmla="*/ 0 h 1534"/>
                <a:gd name="T2" fmla="*/ 0 w 1672"/>
                <a:gd name="T3" fmla="*/ 0 h 1534"/>
                <a:gd name="T4" fmla="*/ 0 w 1672"/>
                <a:gd name="T5" fmla="*/ 0 h 1534"/>
                <a:gd name="T6" fmla="*/ 2 w 1672"/>
                <a:gd name="T7" fmla="*/ 78 h 1534"/>
                <a:gd name="T8" fmla="*/ 8 w 1672"/>
                <a:gd name="T9" fmla="*/ 156 h 1534"/>
                <a:gd name="T10" fmla="*/ 20 w 1672"/>
                <a:gd name="T11" fmla="*/ 234 h 1534"/>
                <a:gd name="T12" fmla="*/ 34 w 1672"/>
                <a:gd name="T13" fmla="*/ 310 h 1534"/>
                <a:gd name="T14" fmla="*/ 52 w 1672"/>
                <a:gd name="T15" fmla="*/ 384 h 1534"/>
                <a:gd name="T16" fmla="*/ 76 w 1672"/>
                <a:gd name="T17" fmla="*/ 456 h 1534"/>
                <a:gd name="T18" fmla="*/ 102 w 1672"/>
                <a:gd name="T19" fmla="*/ 528 h 1534"/>
                <a:gd name="T20" fmla="*/ 132 w 1672"/>
                <a:gd name="T21" fmla="*/ 596 h 1534"/>
                <a:gd name="T22" fmla="*/ 164 w 1672"/>
                <a:gd name="T23" fmla="*/ 664 h 1534"/>
                <a:gd name="T24" fmla="*/ 202 w 1672"/>
                <a:gd name="T25" fmla="*/ 732 h 1534"/>
                <a:gd name="T26" fmla="*/ 242 w 1672"/>
                <a:gd name="T27" fmla="*/ 796 h 1534"/>
                <a:gd name="T28" fmla="*/ 286 w 1672"/>
                <a:gd name="T29" fmla="*/ 858 h 1534"/>
                <a:gd name="T30" fmla="*/ 332 w 1672"/>
                <a:gd name="T31" fmla="*/ 918 h 1534"/>
                <a:gd name="T32" fmla="*/ 382 w 1672"/>
                <a:gd name="T33" fmla="*/ 976 h 1534"/>
                <a:gd name="T34" fmla="*/ 434 w 1672"/>
                <a:gd name="T35" fmla="*/ 1032 h 1534"/>
                <a:gd name="T36" fmla="*/ 490 w 1672"/>
                <a:gd name="T37" fmla="*/ 1084 h 1534"/>
                <a:gd name="T38" fmla="*/ 548 w 1672"/>
                <a:gd name="T39" fmla="*/ 1136 h 1534"/>
                <a:gd name="T40" fmla="*/ 608 w 1672"/>
                <a:gd name="T41" fmla="*/ 1184 h 1534"/>
                <a:gd name="T42" fmla="*/ 672 w 1672"/>
                <a:gd name="T43" fmla="*/ 1230 h 1534"/>
                <a:gd name="T44" fmla="*/ 738 w 1672"/>
                <a:gd name="T45" fmla="*/ 1272 h 1534"/>
                <a:gd name="T46" fmla="*/ 804 w 1672"/>
                <a:gd name="T47" fmla="*/ 1312 h 1534"/>
                <a:gd name="T48" fmla="*/ 874 w 1672"/>
                <a:gd name="T49" fmla="*/ 1348 h 1534"/>
                <a:gd name="T50" fmla="*/ 946 w 1672"/>
                <a:gd name="T51" fmla="*/ 1382 h 1534"/>
                <a:gd name="T52" fmla="*/ 1022 w 1672"/>
                <a:gd name="T53" fmla="*/ 1414 h 1534"/>
                <a:gd name="T54" fmla="*/ 1096 w 1672"/>
                <a:gd name="T55" fmla="*/ 1440 h 1534"/>
                <a:gd name="T56" fmla="*/ 1174 w 1672"/>
                <a:gd name="T57" fmla="*/ 1464 h 1534"/>
                <a:gd name="T58" fmla="*/ 1254 w 1672"/>
                <a:gd name="T59" fmla="*/ 1486 h 1534"/>
                <a:gd name="T60" fmla="*/ 1334 w 1672"/>
                <a:gd name="T61" fmla="*/ 1502 h 1534"/>
                <a:gd name="T62" fmla="*/ 1418 w 1672"/>
                <a:gd name="T63" fmla="*/ 1516 h 1534"/>
                <a:gd name="T64" fmla="*/ 1500 w 1672"/>
                <a:gd name="T65" fmla="*/ 1526 h 1534"/>
                <a:gd name="T66" fmla="*/ 1586 w 1672"/>
                <a:gd name="T67" fmla="*/ 1532 h 1534"/>
                <a:gd name="T68" fmla="*/ 1672 w 1672"/>
                <a:gd name="T69" fmla="*/ 1534 h 1534"/>
                <a:gd name="T70" fmla="*/ 1672 w 1672"/>
                <a:gd name="T71" fmla="*/ 0 h 1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72" h="1534">
                  <a:moveTo>
                    <a:pt x="1672" y="0"/>
                  </a:moveTo>
                  <a:lnTo>
                    <a:pt x="0" y="0"/>
                  </a:lnTo>
                  <a:lnTo>
                    <a:pt x="0" y="0"/>
                  </a:lnTo>
                  <a:lnTo>
                    <a:pt x="2" y="78"/>
                  </a:lnTo>
                  <a:lnTo>
                    <a:pt x="8" y="156"/>
                  </a:lnTo>
                  <a:lnTo>
                    <a:pt x="20" y="234"/>
                  </a:lnTo>
                  <a:lnTo>
                    <a:pt x="34" y="310"/>
                  </a:lnTo>
                  <a:lnTo>
                    <a:pt x="52" y="384"/>
                  </a:lnTo>
                  <a:lnTo>
                    <a:pt x="76" y="456"/>
                  </a:lnTo>
                  <a:lnTo>
                    <a:pt x="102" y="528"/>
                  </a:lnTo>
                  <a:lnTo>
                    <a:pt x="132" y="596"/>
                  </a:lnTo>
                  <a:lnTo>
                    <a:pt x="164" y="664"/>
                  </a:lnTo>
                  <a:lnTo>
                    <a:pt x="202" y="732"/>
                  </a:lnTo>
                  <a:lnTo>
                    <a:pt x="242" y="796"/>
                  </a:lnTo>
                  <a:lnTo>
                    <a:pt x="286" y="858"/>
                  </a:lnTo>
                  <a:lnTo>
                    <a:pt x="332" y="918"/>
                  </a:lnTo>
                  <a:lnTo>
                    <a:pt x="382" y="976"/>
                  </a:lnTo>
                  <a:lnTo>
                    <a:pt x="434" y="1032"/>
                  </a:lnTo>
                  <a:lnTo>
                    <a:pt x="490" y="1084"/>
                  </a:lnTo>
                  <a:lnTo>
                    <a:pt x="548" y="1136"/>
                  </a:lnTo>
                  <a:lnTo>
                    <a:pt x="608" y="1184"/>
                  </a:lnTo>
                  <a:lnTo>
                    <a:pt x="672" y="1230"/>
                  </a:lnTo>
                  <a:lnTo>
                    <a:pt x="738" y="1272"/>
                  </a:lnTo>
                  <a:lnTo>
                    <a:pt x="804" y="1312"/>
                  </a:lnTo>
                  <a:lnTo>
                    <a:pt x="874" y="1348"/>
                  </a:lnTo>
                  <a:lnTo>
                    <a:pt x="946" y="1382"/>
                  </a:lnTo>
                  <a:lnTo>
                    <a:pt x="1022" y="1414"/>
                  </a:lnTo>
                  <a:lnTo>
                    <a:pt x="1096" y="1440"/>
                  </a:lnTo>
                  <a:lnTo>
                    <a:pt x="1174" y="1464"/>
                  </a:lnTo>
                  <a:lnTo>
                    <a:pt x="1254" y="1486"/>
                  </a:lnTo>
                  <a:lnTo>
                    <a:pt x="1334" y="1502"/>
                  </a:lnTo>
                  <a:lnTo>
                    <a:pt x="1418" y="1516"/>
                  </a:lnTo>
                  <a:lnTo>
                    <a:pt x="1500" y="1526"/>
                  </a:lnTo>
                  <a:lnTo>
                    <a:pt x="1586" y="1532"/>
                  </a:lnTo>
                  <a:lnTo>
                    <a:pt x="1672" y="1534"/>
                  </a:lnTo>
                  <a:lnTo>
                    <a:pt x="1672" y="0"/>
                  </a:lnTo>
                  <a:close/>
                </a:path>
              </a:pathLst>
            </a:custGeom>
            <a:solidFill>
              <a:schemeClr val="accent2">
                <a:alpha val="25000"/>
              </a:schemeClr>
            </a:solidFill>
            <a:ln>
              <a:noFill/>
            </a:ln>
          </p:spPr>
          <p:txBody>
            <a:bodyPr vert="horz" wrap="square" lIns="91440" tIns="45720" rIns="91440" bIns="45720" numCol="1" anchor="t" anchorCtr="0" compatLnSpc="1">
              <a:prstTxWarp prst="textNoShape">
                <a:avLst/>
              </a:prstTxWarp>
            </a:bodyPr>
            <a:lstStyle/>
            <a:p>
              <a:endParaRPr lang="en-US" sz="2400"/>
            </a:p>
          </p:txBody>
        </p:sp>
      </p:grpSp>
    </p:spTree>
    <p:extLst>
      <p:ext uri="{BB962C8B-B14F-4D97-AF65-F5344CB8AC3E}">
        <p14:creationId xmlns:p14="http://schemas.microsoft.com/office/powerpoint/2010/main" val="85628195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Blank">
    <p:bg>
      <p:bgPr>
        <a:solidFill>
          <a:srgbClr val="FFFFFF"/>
        </a:solidFill>
        <a:effectLst/>
      </p:bgPr>
    </p:bg>
    <p:spTree>
      <p:nvGrpSpPr>
        <p:cNvPr id="1" name=""/>
        <p:cNvGrpSpPr/>
        <p:nvPr/>
      </p:nvGrpSpPr>
      <p:grpSpPr>
        <a:xfrm>
          <a:off x="0" y="0"/>
          <a:ext cx="0" cy="0"/>
          <a:chOff x="0" y="0"/>
          <a:chExt cx="0" cy="0"/>
        </a:xfrm>
      </p:grpSpPr>
      <p:sp>
        <p:nvSpPr>
          <p:cNvPr id="2" name="Text Placeholder 3"/>
          <p:cNvSpPr>
            <a:spLocks noGrp="1"/>
          </p:cNvSpPr>
          <p:nvPr>
            <p:ph type="body" sz="quarter" idx="17" hasCustomPrompt="1"/>
          </p:nvPr>
        </p:nvSpPr>
        <p:spPr>
          <a:xfrm>
            <a:off x="622301" y="6131859"/>
            <a:ext cx="2430780" cy="147917"/>
          </a:xfrm>
        </p:spPr>
        <p:txBody>
          <a:bodyPr tIns="0" bIns="0" anchor="b"/>
          <a:lstStyle>
            <a:lvl1pPr marL="0" indent="0">
              <a:buNone/>
              <a:defRPr sz="800">
                <a:solidFill>
                  <a:schemeClr val="accent5"/>
                </a:solidFill>
              </a:defRPr>
            </a:lvl1pPr>
          </a:lstStyle>
          <a:p>
            <a:pPr lvl="0"/>
            <a:r>
              <a:rPr lang="en-US" dirty="0"/>
              <a:t>Optional small text </a:t>
            </a:r>
            <a:endParaRPr lang="en-GB" dirty="0"/>
          </a:p>
        </p:txBody>
      </p:sp>
    </p:spTree>
    <p:extLst>
      <p:ext uri="{BB962C8B-B14F-4D97-AF65-F5344CB8AC3E}">
        <p14:creationId xmlns:p14="http://schemas.microsoft.com/office/powerpoint/2010/main" val="198733576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lank_gray">
    <p:bg>
      <p:bgPr>
        <a:solidFill>
          <a:schemeClr val="bg2"/>
        </a:solidFill>
        <a:effectLst/>
      </p:bgPr>
    </p:bg>
    <p:spTree>
      <p:nvGrpSpPr>
        <p:cNvPr id="1" name=""/>
        <p:cNvGrpSpPr/>
        <p:nvPr/>
      </p:nvGrpSpPr>
      <p:grpSpPr>
        <a:xfrm>
          <a:off x="0" y="0"/>
          <a:ext cx="0" cy="0"/>
          <a:chOff x="0" y="0"/>
          <a:chExt cx="0" cy="0"/>
        </a:xfrm>
      </p:grpSpPr>
      <p:sp>
        <p:nvSpPr>
          <p:cNvPr id="2" name="Text Placeholder 3"/>
          <p:cNvSpPr>
            <a:spLocks noGrp="1"/>
          </p:cNvSpPr>
          <p:nvPr>
            <p:ph type="body" sz="quarter" idx="17" hasCustomPrompt="1"/>
          </p:nvPr>
        </p:nvSpPr>
        <p:spPr>
          <a:xfrm>
            <a:off x="622301" y="6131859"/>
            <a:ext cx="2430780" cy="147917"/>
          </a:xfrm>
        </p:spPr>
        <p:txBody>
          <a:bodyPr tIns="0" bIns="0" anchor="b"/>
          <a:lstStyle>
            <a:lvl1pPr marL="0" indent="0">
              <a:buNone/>
              <a:defRPr sz="800">
                <a:solidFill>
                  <a:schemeClr val="accent4"/>
                </a:solidFill>
              </a:defRPr>
            </a:lvl1pPr>
          </a:lstStyle>
          <a:p>
            <a:pPr lvl="0"/>
            <a:r>
              <a:rPr lang="en-US" dirty="0"/>
              <a:t>Optional small text </a:t>
            </a:r>
            <a:endParaRPr lang="en-GB" dirty="0"/>
          </a:p>
        </p:txBody>
      </p:sp>
    </p:spTree>
    <p:extLst>
      <p:ext uri="{BB962C8B-B14F-4D97-AF65-F5344CB8AC3E}">
        <p14:creationId xmlns:p14="http://schemas.microsoft.com/office/powerpoint/2010/main" val="265561545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lank_dark">
    <p:bg>
      <p:bgPr>
        <a:solidFill>
          <a:schemeClr val="tx1"/>
        </a:solidFill>
        <a:effectLst/>
      </p:bgPr>
    </p:bg>
    <p:spTree>
      <p:nvGrpSpPr>
        <p:cNvPr id="1" name=""/>
        <p:cNvGrpSpPr/>
        <p:nvPr/>
      </p:nvGrpSpPr>
      <p:grpSpPr>
        <a:xfrm>
          <a:off x="0" y="0"/>
          <a:ext cx="0" cy="0"/>
          <a:chOff x="0" y="0"/>
          <a:chExt cx="0" cy="0"/>
        </a:xfrm>
      </p:grpSpPr>
      <p:sp>
        <p:nvSpPr>
          <p:cNvPr id="2" name="Text Placeholder 3"/>
          <p:cNvSpPr>
            <a:spLocks noGrp="1"/>
          </p:cNvSpPr>
          <p:nvPr>
            <p:ph type="body" sz="quarter" idx="17" hasCustomPrompt="1"/>
          </p:nvPr>
        </p:nvSpPr>
        <p:spPr>
          <a:xfrm>
            <a:off x="622301" y="6131859"/>
            <a:ext cx="2430780" cy="147917"/>
          </a:xfrm>
        </p:spPr>
        <p:txBody>
          <a:bodyPr tIns="0" bIns="0" anchor="b"/>
          <a:lstStyle>
            <a:lvl1pPr marL="0" indent="0">
              <a:buNone/>
              <a:defRPr sz="800">
                <a:solidFill>
                  <a:schemeClr val="accent5"/>
                </a:solidFill>
              </a:defRPr>
            </a:lvl1pPr>
          </a:lstStyle>
          <a:p>
            <a:pPr lvl="0"/>
            <a:r>
              <a:rPr lang="en-US" dirty="0"/>
              <a:t>Optional small text </a:t>
            </a:r>
            <a:endParaRPr lang="en-GB" dirty="0"/>
          </a:p>
        </p:txBody>
      </p:sp>
    </p:spTree>
    <p:extLst>
      <p:ext uri="{BB962C8B-B14F-4D97-AF65-F5344CB8AC3E}">
        <p14:creationId xmlns:p14="http://schemas.microsoft.com/office/powerpoint/2010/main" val="53471357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Project Snapshot">
    <p:bg>
      <p:bgPr>
        <a:solidFill>
          <a:srgbClr val="FFFFFF"/>
        </a:solidFill>
        <a:effectLst/>
      </p:bgPr>
    </p:bg>
    <p:spTree>
      <p:nvGrpSpPr>
        <p:cNvPr id="1" name=""/>
        <p:cNvGrpSpPr/>
        <p:nvPr/>
      </p:nvGrpSpPr>
      <p:grpSpPr>
        <a:xfrm>
          <a:off x="0" y="0"/>
          <a:ext cx="0" cy="0"/>
          <a:chOff x="0" y="0"/>
          <a:chExt cx="0" cy="0"/>
        </a:xfrm>
      </p:grpSpPr>
      <p:sp>
        <p:nvSpPr>
          <p:cNvPr id="4" name="Text Placeholder 7"/>
          <p:cNvSpPr>
            <a:spLocks noGrp="1"/>
          </p:cNvSpPr>
          <p:nvPr>
            <p:ph type="body" sz="quarter" idx="11" hasCustomPrompt="1"/>
          </p:nvPr>
        </p:nvSpPr>
        <p:spPr>
          <a:xfrm>
            <a:off x="619325" y="1422400"/>
            <a:ext cx="8448476" cy="973667"/>
          </a:xfrm>
        </p:spPr>
        <p:txBody>
          <a:bodyPr tIns="0" bIns="0" anchor="t"/>
          <a:lstStyle>
            <a:lvl1pPr marL="0" indent="0" algn="l" defTabSz="1219170" rtl="0" eaLnBrk="1" latinLnBrk="0" hangingPunct="1">
              <a:lnSpc>
                <a:spcPct val="90000"/>
              </a:lnSpc>
              <a:spcBef>
                <a:spcPct val="0"/>
              </a:spcBef>
              <a:buNone/>
              <a:defRPr lang="en-US" sz="3200" b="1" kern="0" spc="-133" baseline="0" dirty="0" smtClean="0">
                <a:solidFill>
                  <a:schemeClr val="accent3"/>
                </a:solidFill>
                <a:latin typeface="+mj-lt"/>
                <a:ea typeface="Roboto Medium" panose="02000000000000000000" pitchFamily="2" charset="0"/>
                <a:cs typeface="Arial" panose="020B0604020202020204" pitchFamily="34" charset="0"/>
              </a:defRPr>
            </a:lvl1pPr>
            <a:lvl2pPr marL="0" indent="0" algn="l" defTabSz="1219170" rtl="0" eaLnBrk="1" latinLnBrk="0" hangingPunct="1">
              <a:lnSpc>
                <a:spcPct val="90000"/>
              </a:lnSpc>
              <a:spcBef>
                <a:spcPct val="0"/>
              </a:spcBef>
              <a:buNone/>
              <a:defRPr lang="en-US" sz="5333" b="1" kern="0" spc="-200" baseline="0" dirty="0" smtClean="0">
                <a:solidFill>
                  <a:schemeClr val="tx1"/>
                </a:solidFill>
                <a:latin typeface="+mj-lt"/>
                <a:ea typeface="Roboto Medium" panose="02000000000000000000" pitchFamily="2" charset="0"/>
                <a:cs typeface="Arial" panose="020B0604020202020204" pitchFamily="34" charset="0"/>
              </a:defRPr>
            </a:lvl2pPr>
            <a:lvl3pPr marL="0" indent="0" algn="l" defTabSz="1219170" rtl="0" eaLnBrk="1" latinLnBrk="0" hangingPunct="1">
              <a:lnSpc>
                <a:spcPct val="90000"/>
              </a:lnSpc>
              <a:spcBef>
                <a:spcPct val="0"/>
              </a:spcBef>
              <a:buNone/>
              <a:defRPr lang="en-US" sz="5333" b="1" kern="0" spc="-200" baseline="0" dirty="0" smtClean="0">
                <a:solidFill>
                  <a:schemeClr val="tx1"/>
                </a:solidFill>
                <a:latin typeface="+mj-lt"/>
                <a:ea typeface="Roboto Medium" panose="02000000000000000000" pitchFamily="2" charset="0"/>
                <a:cs typeface="Arial" panose="020B0604020202020204" pitchFamily="34" charset="0"/>
              </a:defRPr>
            </a:lvl3pPr>
            <a:lvl4pPr marL="0" indent="0" algn="l" defTabSz="1219170" rtl="0" eaLnBrk="1" latinLnBrk="0" hangingPunct="1">
              <a:lnSpc>
                <a:spcPct val="90000"/>
              </a:lnSpc>
              <a:spcBef>
                <a:spcPct val="0"/>
              </a:spcBef>
              <a:buNone/>
              <a:defRPr lang="en-US" sz="5333" b="1" kern="0" spc="-200" baseline="0" dirty="0" smtClean="0">
                <a:solidFill>
                  <a:schemeClr val="tx1"/>
                </a:solidFill>
                <a:latin typeface="+mj-lt"/>
                <a:ea typeface="Roboto Medium" panose="02000000000000000000" pitchFamily="2" charset="0"/>
                <a:cs typeface="Arial" panose="020B0604020202020204" pitchFamily="34" charset="0"/>
              </a:defRPr>
            </a:lvl4pPr>
            <a:lvl5pPr marL="0" indent="0" algn="l" defTabSz="1219170" rtl="0" eaLnBrk="1" latinLnBrk="0" hangingPunct="1">
              <a:lnSpc>
                <a:spcPct val="90000"/>
              </a:lnSpc>
              <a:spcBef>
                <a:spcPct val="0"/>
              </a:spcBef>
              <a:buNone/>
              <a:defRPr lang="en-GB" sz="5333" b="1" kern="0" spc="-200" baseline="0" dirty="0">
                <a:solidFill>
                  <a:schemeClr val="tx1"/>
                </a:solidFill>
                <a:latin typeface="+mj-lt"/>
                <a:ea typeface="Roboto Medium" panose="02000000000000000000" pitchFamily="2" charset="0"/>
                <a:cs typeface="Arial" panose="020B0604020202020204" pitchFamily="34" charset="0"/>
              </a:defRPr>
            </a:lvl5pPr>
          </a:lstStyle>
          <a:p>
            <a:pPr lvl="0"/>
            <a:r>
              <a:rPr lang="en-US" dirty="0"/>
              <a:t>Click to edit this text box. Try to keep to two lines of text</a:t>
            </a:r>
          </a:p>
        </p:txBody>
      </p:sp>
      <p:sp>
        <p:nvSpPr>
          <p:cNvPr id="6" name="Text Placeholder 4"/>
          <p:cNvSpPr>
            <a:spLocks noGrp="1"/>
          </p:cNvSpPr>
          <p:nvPr>
            <p:ph type="body" sz="quarter" idx="33" hasCustomPrompt="1"/>
          </p:nvPr>
        </p:nvSpPr>
        <p:spPr>
          <a:xfrm>
            <a:off x="619325" y="2425663"/>
            <a:ext cx="8448475" cy="298075"/>
          </a:xfrm>
        </p:spPr>
        <p:txBody>
          <a:bodyPr tIns="0"/>
          <a:lstStyle>
            <a:lvl1pPr marL="0" indent="0">
              <a:lnSpc>
                <a:spcPct val="120000"/>
              </a:lnSpc>
              <a:buNone/>
              <a:defRPr lang="en-US" sz="1467" kern="1200" spc="0" baseline="0" dirty="0" smtClean="0">
                <a:solidFill>
                  <a:schemeClr val="accent5"/>
                </a:solidFill>
                <a:latin typeface="Arial" panose="020B0604020202020204" pitchFamily="34" charset="0"/>
                <a:ea typeface="+mn-ea"/>
                <a:cs typeface="Arial" panose="020B0604020202020204" pitchFamily="34" charset="0"/>
              </a:defRPr>
            </a:lvl1pPr>
            <a:lvl2pPr marL="230710" indent="0">
              <a:buNone/>
              <a:defRPr/>
            </a:lvl2pPr>
            <a:lvl3pPr marL="431789" indent="0">
              <a:buNone/>
              <a:defRPr/>
            </a:lvl3pPr>
            <a:lvl4pPr marL="609585" indent="0">
              <a:buNone/>
              <a:defRPr/>
            </a:lvl4pPr>
            <a:lvl5pPr marL="791614" indent="0">
              <a:buNone/>
              <a:defRPr/>
            </a:lvl5pPr>
          </a:lstStyle>
          <a:p>
            <a:pPr marL="0" lvl="0" indent="0" algn="l" defTabSz="1219170" rtl="0" eaLnBrk="1" latinLnBrk="0" hangingPunct="1">
              <a:lnSpc>
                <a:spcPct val="90000"/>
              </a:lnSpc>
              <a:spcBef>
                <a:spcPts val="1600"/>
              </a:spcBef>
              <a:buClr>
                <a:srgbClr val="0072C8"/>
              </a:buClr>
              <a:buSzPct val="110000"/>
              <a:buFont typeface="Wingdings" panose="05000000000000000000" pitchFamily="2" charset="2"/>
              <a:buNone/>
            </a:pPr>
            <a:r>
              <a:rPr lang="en-US" dirty="0"/>
              <a:t>Technologies used | related topics | keywords </a:t>
            </a:r>
          </a:p>
        </p:txBody>
      </p:sp>
      <p:sp>
        <p:nvSpPr>
          <p:cNvPr id="13" name="Text Placeholder 12"/>
          <p:cNvSpPr>
            <a:spLocks noGrp="1"/>
          </p:cNvSpPr>
          <p:nvPr>
            <p:ph type="body" sz="quarter" idx="34" hasCustomPrompt="1"/>
          </p:nvPr>
        </p:nvSpPr>
        <p:spPr>
          <a:xfrm>
            <a:off x="620185" y="3183467"/>
            <a:ext cx="2745316" cy="270933"/>
          </a:xfrm>
        </p:spPr>
        <p:txBody>
          <a:bodyPr/>
          <a:lstStyle>
            <a:lvl1pPr marL="0" indent="0" algn="l" defTabSz="1219170" rtl="0" eaLnBrk="1" latinLnBrk="0" hangingPunct="1">
              <a:lnSpc>
                <a:spcPct val="90000"/>
              </a:lnSpc>
              <a:spcBef>
                <a:spcPts val="1600"/>
              </a:spcBef>
              <a:buClr>
                <a:schemeClr val="accent2"/>
              </a:buClr>
              <a:buSzPct val="110000"/>
              <a:buNone/>
              <a:defRPr lang="en-GB" sz="1867" b="1" kern="1200" dirty="0">
                <a:solidFill>
                  <a:schemeClr val="accent3"/>
                </a:solidFill>
                <a:latin typeface="Arial" panose="020B0604020202020204" pitchFamily="34" charset="0"/>
                <a:ea typeface="+mn-ea"/>
                <a:cs typeface="Arial" panose="020B0604020202020204" pitchFamily="34" charset="0"/>
              </a:defRPr>
            </a:lvl1pPr>
          </a:lstStyle>
          <a:p>
            <a:pPr lvl="0"/>
            <a:r>
              <a:rPr lang="en-US" dirty="0"/>
              <a:t>Why</a:t>
            </a:r>
            <a:endParaRPr lang="en-GB" dirty="0"/>
          </a:p>
        </p:txBody>
      </p:sp>
      <p:sp>
        <p:nvSpPr>
          <p:cNvPr id="14" name="Text Placeholder 12"/>
          <p:cNvSpPr>
            <a:spLocks noGrp="1"/>
          </p:cNvSpPr>
          <p:nvPr>
            <p:ph type="body" sz="quarter" idx="35" hasCustomPrompt="1"/>
          </p:nvPr>
        </p:nvSpPr>
        <p:spPr>
          <a:xfrm>
            <a:off x="4531785" y="3183467"/>
            <a:ext cx="2745316" cy="270933"/>
          </a:xfrm>
        </p:spPr>
        <p:txBody>
          <a:bodyPr/>
          <a:lstStyle>
            <a:lvl1pPr marL="0" indent="0" algn="l" defTabSz="1219170" rtl="0" eaLnBrk="1" latinLnBrk="0" hangingPunct="1">
              <a:lnSpc>
                <a:spcPct val="90000"/>
              </a:lnSpc>
              <a:spcBef>
                <a:spcPts val="1600"/>
              </a:spcBef>
              <a:buClr>
                <a:schemeClr val="accent2"/>
              </a:buClr>
              <a:buSzPct val="110000"/>
              <a:buNone/>
              <a:defRPr lang="en-GB" sz="1867" b="1" kern="1200" dirty="0">
                <a:solidFill>
                  <a:schemeClr val="accent3"/>
                </a:solidFill>
                <a:latin typeface="Arial" panose="020B0604020202020204" pitchFamily="34" charset="0"/>
                <a:ea typeface="+mn-ea"/>
                <a:cs typeface="Arial" panose="020B0604020202020204" pitchFamily="34" charset="0"/>
              </a:defRPr>
            </a:lvl1pPr>
          </a:lstStyle>
          <a:p>
            <a:pPr lvl="0"/>
            <a:r>
              <a:rPr lang="en-US" dirty="0"/>
              <a:t>What</a:t>
            </a:r>
            <a:endParaRPr lang="en-GB" dirty="0"/>
          </a:p>
        </p:txBody>
      </p:sp>
      <p:sp>
        <p:nvSpPr>
          <p:cNvPr id="15" name="Text Placeholder 12"/>
          <p:cNvSpPr>
            <a:spLocks noGrp="1"/>
          </p:cNvSpPr>
          <p:nvPr>
            <p:ph type="body" sz="quarter" idx="36" hasCustomPrompt="1"/>
          </p:nvPr>
        </p:nvSpPr>
        <p:spPr>
          <a:xfrm>
            <a:off x="8309091" y="3183467"/>
            <a:ext cx="2745316" cy="270933"/>
          </a:xfrm>
        </p:spPr>
        <p:txBody>
          <a:bodyPr/>
          <a:lstStyle>
            <a:lvl1pPr marL="0" indent="0" algn="l" defTabSz="1219170" rtl="0" eaLnBrk="1" latinLnBrk="0" hangingPunct="1">
              <a:lnSpc>
                <a:spcPct val="90000"/>
              </a:lnSpc>
              <a:spcBef>
                <a:spcPts val="1600"/>
              </a:spcBef>
              <a:buClr>
                <a:schemeClr val="accent2"/>
              </a:buClr>
              <a:buSzPct val="110000"/>
              <a:buNone/>
              <a:defRPr lang="en-GB" sz="1867" b="1" kern="1200" dirty="0">
                <a:solidFill>
                  <a:schemeClr val="accent2"/>
                </a:solidFill>
                <a:latin typeface="Arial" panose="020B0604020202020204" pitchFamily="34" charset="0"/>
                <a:ea typeface="+mn-ea"/>
                <a:cs typeface="Arial" panose="020B0604020202020204" pitchFamily="34" charset="0"/>
              </a:defRPr>
            </a:lvl1pPr>
          </a:lstStyle>
          <a:p>
            <a:pPr lvl="0"/>
            <a:r>
              <a:rPr lang="en-US" dirty="0"/>
              <a:t>Wow</a:t>
            </a:r>
            <a:endParaRPr lang="en-GB" dirty="0"/>
          </a:p>
        </p:txBody>
      </p:sp>
      <p:sp>
        <p:nvSpPr>
          <p:cNvPr id="16" name="Text Placeholder 12"/>
          <p:cNvSpPr>
            <a:spLocks noGrp="1"/>
          </p:cNvSpPr>
          <p:nvPr>
            <p:ph type="body" sz="quarter" idx="37" hasCustomPrompt="1"/>
          </p:nvPr>
        </p:nvSpPr>
        <p:spPr>
          <a:xfrm>
            <a:off x="620184" y="3566995"/>
            <a:ext cx="3273309" cy="2173405"/>
          </a:xfrm>
        </p:spPr>
        <p:txBody>
          <a:bodyPr/>
          <a:lstStyle>
            <a:lvl1pPr marL="0" indent="0" algn="l" defTabSz="1219170" rtl="0" eaLnBrk="1" latinLnBrk="0" hangingPunct="1">
              <a:lnSpc>
                <a:spcPct val="120000"/>
              </a:lnSpc>
              <a:spcBef>
                <a:spcPts val="0"/>
              </a:spcBef>
              <a:spcAft>
                <a:spcPts val="800"/>
              </a:spcAft>
              <a:buClr>
                <a:schemeClr val="accent2"/>
              </a:buClr>
              <a:buSzPct val="110000"/>
              <a:buNone/>
              <a:defRPr lang="en-GB" sz="1200" kern="1200" dirty="0">
                <a:solidFill>
                  <a:schemeClr val="accent5"/>
                </a:solidFill>
                <a:latin typeface="+mn-lt"/>
                <a:ea typeface="+mn-ea"/>
                <a:cs typeface="+mn-cs"/>
              </a:defRPr>
            </a:lvl1pPr>
          </a:lstStyle>
          <a:p>
            <a:pPr lvl="0"/>
            <a:r>
              <a:rPr lang="en-US" dirty="0"/>
              <a:t>Enter text here</a:t>
            </a:r>
            <a:endParaRPr lang="en-GB" dirty="0"/>
          </a:p>
        </p:txBody>
      </p:sp>
      <p:sp>
        <p:nvSpPr>
          <p:cNvPr id="17" name="Text Placeholder 12"/>
          <p:cNvSpPr>
            <a:spLocks noGrp="1"/>
          </p:cNvSpPr>
          <p:nvPr>
            <p:ph type="body" sz="quarter" idx="38" hasCustomPrompt="1"/>
          </p:nvPr>
        </p:nvSpPr>
        <p:spPr>
          <a:xfrm>
            <a:off x="4531784" y="3566995"/>
            <a:ext cx="3273309" cy="2173405"/>
          </a:xfrm>
        </p:spPr>
        <p:txBody>
          <a:bodyPr/>
          <a:lstStyle>
            <a:lvl1pPr marL="0" indent="0" algn="l" defTabSz="1219170" rtl="0" eaLnBrk="1" latinLnBrk="0" hangingPunct="1">
              <a:lnSpc>
                <a:spcPct val="120000"/>
              </a:lnSpc>
              <a:spcBef>
                <a:spcPts val="0"/>
              </a:spcBef>
              <a:spcAft>
                <a:spcPts val="800"/>
              </a:spcAft>
              <a:buClr>
                <a:schemeClr val="accent2"/>
              </a:buClr>
              <a:buSzPct val="110000"/>
              <a:buNone/>
              <a:defRPr lang="en-GB" sz="1200" kern="1200" dirty="0">
                <a:solidFill>
                  <a:schemeClr val="accent5"/>
                </a:solidFill>
                <a:latin typeface="+mn-lt"/>
                <a:ea typeface="+mn-ea"/>
                <a:cs typeface="+mn-cs"/>
              </a:defRPr>
            </a:lvl1pPr>
          </a:lstStyle>
          <a:p>
            <a:pPr lvl="0"/>
            <a:r>
              <a:rPr lang="en-US" dirty="0"/>
              <a:t>Enter text here</a:t>
            </a:r>
            <a:endParaRPr lang="en-GB" dirty="0"/>
          </a:p>
        </p:txBody>
      </p:sp>
      <p:sp>
        <p:nvSpPr>
          <p:cNvPr id="18" name="Text Placeholder 12"/>
          <p:cNvSpPr>
            <a:spLocks noGrp="1"/>
          </p:cNvSpPr>
          <p:nvPr>
            <p:ph type="body" sz="quarter" idx="39" hasCustomPrompt="1"/>
          </p:nvPr>
        </p:nvSpPr>
        <p:spPr>
          <a:xfrm>
            <a:off x="8309091" y="3566995"/>
            <a:ext cx="3273309" cy="2173405"/>
          </a:xfrm>
        </p:spPr>
        <p:txBody>
          <a:bodyPr/>
          <a:lstStyle>
            <a:lvl1pPr marL="0" indent="0" algn="l" defTabSz="1219170" rtl="0" eaLnBrk="1" latinLnBrk="0" hangingPunct="1">
              <a:lnSpc>
                <a:spcPct val="120000"/>
              </a:lnSpc>
              <a:spcBef>
                <a:spcPts val="0"/>
              </a:spcBef>
              <a:spcAft>
                <a:spcPts val="800"/>
              </a:spcAft>
              <a:buClr>
                <a:schemeClr val="accent2"/>
              </a:buClr>
              <a:buSzPct val="110000"/>
              <a:buNone/>
              <a:defRPr lang="en-GB" sz="1200" kern="1200" dirty="0">
                <a:solidFill>
                  <a:schemeClr val="accent2"/>
                </a:solidFill>
                <a:latin typeface="+mn-lt"/>
                <a:ea typeface="+mn-ea"/>
                <a:cs typeface="+mn-cs"/>
              </a:defRPr>
            </a:lvl1pPr>
          </a:lstStyle>
          <a:p>
            <a:pPr lvl="0"/>
            <a:r>
              <a:rPr lang="en-US" dirty="0"/>
              <a:t>Enter text here</a:t>
            </a:r>
            <a:endParaRPr lang="en-GB" dirty="0"/>
          </a:p>
        </p:txBody>
      </p:sp>
    </p:spTree>
    <p:extLst>
      <p:ext uri="{BB962C8B-B14F-4D97-AF65-F5344CB8AC3E}">
        <p14:creationId xmlns:p14="http://schemas.microsoft.com/office/powerpoint/2010/main" val="18135689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tory_metrics">
    <p:bg>
      <p:bgPr>
        <a:solidFill>
          <a:srgbClr val="FFFFFF"/>
        </a:solidFill>
        <a:effectLst/>
      </p:bgPr>
    </p:bg>
    <p:spTree>
      <p:nvGrpSpPr>
        <p:cNvPr id="1" name=""/>
        <p:cNvGrpSpPr/>
        <p:nvPr/>
      </p:nvGrpSpPr>
      <p:grpSpPr>
        <a:xfrm>
          <a:off x="0" y="0"/>
          <a:ext cx="0" cy="0"/>
          <a:chOff x="0" y="0"/>
          <a:chExt cx="0" cy="0"/>
        </a:xfrm>
      </p:grpSpPr>
      <p:sp>
        <p:nvSpPr>
          <p:cNvPr id="11" name="Text Placeholder 10"/>
          <p:cNvSpPr>
            <a:spLocks noGrp="1"/>
          </p:cNvSpPr>
          <p:nvPr>
            <p:ph type="body" sz="quarter" idx="28" hasCustomPrompt="1"/>
          </p:nvPr>
        </p:nvSpPr>
        <p:spPr>
          <a:xfrm>
            <a:off x="6096002" y="1477735"/>
            <a:ext cx="1491836" cy="344709"/>
          </a:xfrm>
        </p:spPr>
        <p:txBody>
          <a:bodyPr/>
          <a:lstStyle>
            <a:lvl1pPr marL="0" indent="0">
              <a:buFont typeface="Arial" panose="020B0604020202020204" pitchFamily="34" charset="0"/>
              <a:buNone/>
              <a:defRPr lang="en-US" sz="1867" kern="1200" baseline="30000" dirty="0">
                <a:solidFill>
                  <a:schemeClr val="accent5"/>
                </a:solidFill>
                <a:latin typeface="+mn-lt"/>
                <a:ea typeface="+mn-ea"/>
                <a:cs typeface="+mn-cs"/>
              </a:defRPr>
            </a:lvl1pPr>
          </a:lstStyle>
          <a:p>
            <a:pPr lvl="0"/>
            <a:r>
              <a:rPr lang="en-US" dirty="0"/>
              <a:t>Enter subtitle</a:t>
            </a:r>
          </a:p>
        </p:txBody>
      </p:sp>
      <p:sp>
        <p:nvSpPr>
          <p:cNvPr id="25" name="Text Placeholder 6"/>
          <p:cNvSpPr>
            <a:spLocks noGrp="1"/>
          </p:cNvSpPr>
          <p:nvPr>
            <p:ph type="body" sz="quarter" idx="29" hasCustomPrompt="1"/>
          </p:nvPr>
        </p:nvSpPr>
        <p:spPr>
          <a:xfrm>
            <a:off x="7948079" y="902583"/>
            <a:ext cx="1491836" cy="501651"/>
          </a:xfrm>
        </p:spPr>
        <p:txBody>
          <a:bodyPr vert="horz" wrap="square" lIns="0" tIns="0" rIns="0" bIns="0" rtlCol="0" anchor="t">
            <a:noAutofit/>
          </a:bodyPr>
          <a:lstStyle>
            <a:lvl1pPr marL="0" indent="0">
              <a:buNone/>
              <a:defRPr lang="en-US" sz="3733" b="1" kern="0" spc="-200" dirty="0">
                <a:solidFill>
                  <a:schemeClr val="accent3"/>
                </a:solidFill>
                <a:latin typeface="+mj-lt"/>
                <a:ea typeface="Roboto Medium" panose="02000000000000000000" pitchFamily="2" charset="0"/>
              </a:defRPr>
            </a:lvl1pPr>
          </a:lstStyle>
          <a:p>
            <a:pPr marL="230712" lvl="0" indent="-230712">
              <a:lnSpc>
                <a:spcPct val="90000"/>
              </a:lnSpc>
              <a:spcBef>
                <a:spcPct val="0"/>
              </a:spcBef>
            </a:pPr>
            <a:r>
              <a:rPr lang="en-US" dirty="0"/>
              <a:t>1B</a:t>
            </a:r>
          </a:p>
        </p:txBody>
      </p:sp>
      <p:sp>
        <p:nvSpPr>
          <p:cNvPr id="26" name="Text Placeholder 10"/>
          <p:cNvSpPr>
            <a:spLocks noGrp="1"/>
          </p:cNvSpPr>
          <p:nvPr>
            <p:ph type="body" sz="quarter" idx="30" hasCustomPrompt="1"/>
          </p:nvPr>
        </p:nvSpPr>
        <p:spPr>
          <a:xfrm>
            <a:off x="7948079" y="1477735"/>
            <a:ext cx="1491836" cy="344709"/>
          </a:xfrm>
        </p:spPr>
        <p:txBody>
          <a:bodyPr/>
          <a:lstStyle>
            <a:lvl1pPr marL="0" indent="0">
              <a:buFont typeface="Arial" panose="020B0604020202020204" pitchFamily="34" charset="0"/>
              <a:buNone/>
              <a:defRPr lang="en-US" sz="1867" kern="1200" baseline="30000" dirty="0">
                <a:solidFill>
                  <a:schemeClr val="accent5"/>
                </a:solidFill>
                <a:latin typeface="+mn-lt"/>
                <a:ea typeface="+mn-ea"/>
                <a:cs typeface="+mn-cs"/>
              </a:defRPr>
            </a:lvl1pPr>
          </a:lstStyle>
          <a:p>
            <a:pPr lvl="0"/>
            <a:r>
              <a:rPr lang="en-US" dirty="0"/>
              <a:t>Enter subtitle</a:t>
            </a:r>
          </a:p>
        </p:txBody>
      </p:sp>
      <p:sp>
        <p:nvSpPr>
          <p:cNvPr id="27" name="Text Placeholder 6"/>
          <p:cNvSpPr>
            <a:spLocks noGrp="1"/>
          </p:cNvSpPr>
          <p:nvPr>
            <p:ph type="body" sz="quarter" idx="31" hasCustomPrompt="1"/>
          </p:nvPr>
        </p:nvSpPr>
        <p:spPr>
          <a:xfrm>
            <a:off x="9800157" y="902583"/>
            <a:ext cx="1491836" cy="501651"/>
          </a:xfrm>
        </p:spPr>
        <p:txBody>
          <a:bodyPr vert="horz" wrap="square" lIns="0" tIns="0" rIns="0" bIns="0" rtlCol="0" anchor="t">
            <a:noAutofit/>
          </a:bodyPr>
          <a:lstStyle>
            <a:lvl1pPr marL="0" indent="0">
              <a:buNone/>
              <a:defRPr lang="en-US" sz="3733" b="1" kern="0" spc="-200" dirty="0">
                <a:solidFill>
                  <a:schemeClr val="accent3"/>
                </a:solidFill>
                <a:latin typeface="+mj-lt"/>
                <a:ea typeface="Roboto Medium" panose="02000000000000000000" pitchFamily="2" charset="0"/>
              </a:defRPr>
            </a:lvl1pPr>
          </a:lstStyle>
          <a:p>
            <a:pPr marL="230712" lvl="0" indent="-230712">
              <a:lnSpc>
                <a:spcPct val="90000"/>
              </a:lnSpc>
              <a:spcBef>
                <a:spcPct val="0"/>
              </a:spcBef>
            </a:pPr>
            <a:r>
              <a:rPr lang="en-US" dirty="0"/>
              <a:t>100</a:t>
            </a:r>
          </a:p>
        </p:txBody>
      </p:sp>
      <p:sp>
        <p:nvSpPr>
          <p:cNvPr id="28" name="Text Placeholder 10"/>
          <p:cNvSpPr>
            <a:spLocks noGrp="1"/>
          </p:cNvSpPr>
          <p:nvPr>
            <p:ph type="body" sz="quarter" idx="32" hasCustomPrompt="1"/>
          </p:nvPr>
        </p:nvSpPr>
        <p:spPr>
          <a:xfrm>
            <a:off x="9800157" y="1477735"/>
            <a:ext cx="1491836" cy="344709"/>
          </a:xfrm>
        </p:spPr>
        <p:txBody>
          <a:bodyPr/>
          <a:lstStyle>
            <a:lvl1pPr marL="0" indent="0">
              <a:buFont typeface="Arial" panose="020B0604020202020204" pitchFamily="34" charset="0"/>
              <a:buNone/>
              <a:defRPr lang="en-US" sz="1867" kern="1200" baseline="30000" dirty="0">
                <a:solidFill>
                  <a:schemeClr val="accent5"/>
                </a:solidFill>
                <a:latin typeface="+mn-lt"/>
                <a:ea typeface="+mn-ea"/>
                <a:cs typeface="+mn-cs"/>
              </a:defRPr>
            </a:lvl1pPr>
          </a:lstStyle>
          <a:p>
            <a:pPr lvl="0"/>
            <a:r>
              <a:rPr lang="en-US" dirty="0"/>
              <a:t>Enter subtitle</a:t>
            </a:r>
          </a:p>
        </p:txBody>
      </p:sp>
      <p:sp>
        <p:nvSpPr>
          <p:cNvPr id="7" name="Text Placeholder 6"/>
          <p:cNvSpPr>
            <a:spLocks noGrp="1"/>
          </p:cNvSpPr>
          <p:nvPr>
            <p:ph type="body" sz="quarter" idx="27" hasCustomPrompt="1"/>
          </p:nvPr>
        </p:nvSpPr>
        <p:spPr>
          <a:xfrm>
            <a:off x="6096002" y="902583"/>
            <a:ext cx="1491836" cy="501651"/>
          </a:xfrm>
        </p:spPr>
        <p:txBody>
          <a:bodyPr vert="horz" wrap="square" lIns="0" tIns="0" rIns="0" bIns="0" rtlCol="0" anchor="t">
            <a:noAutofit/>
          </a:bodyPr>
          <a:lstStyle>
            <a:lvl1pPr marL="0" indent="0">
              <a:buNone/>
              <a:defRPr lang="en-US" sz="3733" b="1" kern="0" spc="-200" dirty="0">
                <a:solidFill>
                  <a:schemeClr val="accent3"/>
                </a:solidFill>
                <a:latin typeface="+mj-lt"/>
                <a:ea typeface="Roboto Medium" panose="02000000000000000000" pitchFamily="2" charset="0"/>
              </a:defRPr>
            </a:lvl1pPr>
          </a:lstStyle>
          <a:p>
            <a:pPr marL="230712" lvl="0" indent="-230712">
              <a:lnSpc>
                <a:spcPct val="90000"/>
              </a:lnSpc>
              <a:spcBef>
                <a:spcPct val="0"/>
              </a:spcBef>
            </a:pPr>
            <a:r>
              <a:rPr lang="en-US" dirty="0"/>
              <a:t>1,000</a:t>
            </a:r>
          </a:p>
        </p:txBody>
      </p:sp>
      <p:sp>
        <p:nvSpPr>
          <p:cNvPr id="29" name="Text Placeholder 3"/>
          <p:cNvSpPr>
            <a:spLocks noGrp="1"/>
          </p:cNvSpPr>
          <p:nvPr>
            <p:ph type="body" sz="quarter" idx="26" hasCustomPrompt="1"/>
          </p:nvPr>
        </p:nvSpPr>
        <p:spPr>
          <a:xfrm>
            <a:off x="6096000" y="6128859"/>
            <a:ext cx="2768608" cy="258532"/>
          </a:xfrm>
        </p:spPr>
        <p:txBody>
          <a:bodyPr/>
          <a:lstStyle>
            <a:lvl1pPr marL="0" indent="0" algn="l" defTabSz="1219170" rtl="0" eaLnBrk="1" latinLnBrk="0" hangingPunct="1">
              <a:buNone/>
              <a:defRPr lang="en-US" sz="1467" kern="1200" baseline="30000" dirty="0" smtClean="0">
                <a:solidFill>
                  <a:schemeClr val="accent5"/>
                </a:solidFill>
                <a:latin typeface="+mn-lt"/>
                <a:ea typeface="+mn-ea"/>
                <a:cs typeface="+mn-cs"/>
              </a:defRPr>
            </a:lvl1pPr>
            <a:lvl2pPr marL="0" algn="r" defTabSz="1219170" rtl="0" eaLnBrk="1" latinLnBrk="0" hangingPunct="1">
              <a:defRPr lang="en-US" sz="1467" kern="1200" baseline="30000" dirty="0" smtClean="0">
                <a:solidFill>
                  <a:schemeClr val="accent1">
                    <a:lumMod val="60000"/>
                    <a:lumOff val="40000"/>
                  </a:schemeClr>
                </a:solidFill>
                <a:latin typeface="+mn-lt"/>
                <a:ea typeface="+mn-ea"/>
                <a:cs typeface="+mn-cs"/>
              </a:defRPr>
            </a:lvl2pPr>
            <a:lvl3pPr marL="0" algn="r" defTabSz="1219170" rtl="0" eaLnBrk="1" latinLnBrk="0" hangingPunct="1">
              <a:defRPr lang="en-US" sz="1467" kern="1200" baseline="30000" dirty="0" smtClean="0">
                <a:solidFill>
                  <a:schemeClr val="accent1">
                    <a:lumMod val="60000"/>
                    <a:lumOff val="40000"/>
                  </a:schemeClr>
                </a:solidFill>
                <a:latin typeface="+mn-lt"/>
                <a:ea typeface="+mn-ea"/>
                <a:cs typeface="+mn-cs"/>
              </a:defRPr>
            </a:lvl3pPr>
            <a:lvl4pPr marL="0" algn="r" defTabSz="1219170" rtl="0" eaLnBrk="1" latinLnBrk="0" hangingPunct="1">
              <a:defRPr lang="en-US" sz="1467" kern="1200" baseline="30000" dirty="0" smtClean="0">
                <a:solidFill>
                  <a:schemeClr val="accent1">
                    <a:lumMod val="60000"/>
                    <a:lumOff val="40000"/>
                  </a:schemeClr>
                </a:solidFill>
                <a:latin typeface="+mn-lt"/>
                <a:ea typeface="+mn-ea"/>
                <a:cs typeface="+mn-cs"/>
              </a:defRPr>
            </a:lvl4pPr>
            <a:lvl5pPr marL="0" algn="r" defTabSz="1219170" rtl="0" eaLnBrk="1" latinLnBrk="0" hangingPunct="1">
              <a:defRPr lang="en-US" sz="1467" kern="1200" baseline="30000" dirty="0">
                <a:solidFill>
                  <a:schemeClr val="accent1">
                    <a:lumMod val="60000"/>
                    <a:lumOff val="40000"/>
                  </a:schemeClr>
                </a:solidFill>
                <a:latin typeface="+mn-lt"/>
                <a:ea typeface="+mn-ea"/>
                <a:cs typeface="+mn-cs"/>
              </a:defRPr>
            </a:lvl5pPr>
          </a:lstStyle>
          <a:p>
            <a:pPr lvl="0"/>
            <a:r>
              <a:rPr lang="en-US" dirty="0"/>
              <a:t>Contact: Enter name</a:t>
            </a:r>
          </a:p>
        </p:txBody>
      </p:sp>
      <p:sp>
        <p:nvSpPr>
          <p:cNvPr id="39" name="Text Placeholder 10"/>
          <p:cNvSpPr>
            <a:spLocks noGrp="1"/>
          </p:cNvSpPr>
          <p:nvPr>
            <p:ph type="body" sz="quarter" idx="34" hasCustomPrompt="1"/>
          </p:nvPr>
        </p:nvSpPr>
        <p:spPr>
          <a:xfrm>
            <a:off x="6096000" y="2753175"/>
            <a:ext cx="3132243" cy="1006908"/>
          </a:xfrm>
        </p:spPr>
        <p:txBody>
          <a:bodyPr/>
          <a:lstStyle>
            <a:lvl1pPr marL="0" indent="0">
              <a:buFont typeface="Arial" panose="020B0604020202020204" pitchFamily="34" charset="0"/>
              <a:buNone/>
              <a:defRPr lang="en-US" sz="1867" kern="1200" baseline="30000" dirty="0">
                <a:solidFill>
                  <a:schemeClr val="accent5"/>
                </a:solidFill>
                <a:latin typeface="+mn-lt"/>
                <a:ea typeface="+mn-ea"/>
                <a:cs typeface="+mn-cs"/>
              </a:defRPr>
            </a:lvl1pPr>
          </a:lstStyle>
          <a:p>
            <a:pPr lvl="0"/>
            <a:r>
              <a:rPr lang="en-US" dirty="0"/>
              <a:t>Enter subtitle</a:t>
            </a:r>
          </a:p>
        </p:txBody>
      </p:sp>
      <p:sp>
        <p:nvSpPr>
          <p:cNvPr id="40" name="Text Placeholder 6"/>
          <p:cNvSpPr>
            <a:spLocks noGrp="1"/>
          </p:cNvSpPr>
          <p:nvPr>
            <p:ph type="body" sz="quarter" idx="35" hasCustomPrompt="1"/>
          </p:nvPr>
        </p:nvSpPr>
        <p:spPr>
          <a:xfrm>
            <a:off x="6096000" y="2473747"/>
            <a:ext cx="3132243" cy="269435"/>
          </a:xfrm>
        </p:spPr>
        <p:txBody>
          <a:bodyPr vert="horz" wrap="square" lIns="0" tIns="0" rIns="0" bIns="0" rtlCol="0" anchor="t">
            <a:noAutofit/>
          </a:bodyPr>
          <a:lstStyle>
            <a:lvl1pPr marL="0" indent="0">
              <a:buNone/>
              <a:defRPr lang="en-US" sz="1600" b="1" kern="0" spc="-67" baseline="0" dirty="0">
                <a:solidFill>
                  <a:schemeClr val="accent2"/>
                </a:solidFill>
                <a:latin typeface="+mj-lt"/>
                <a:ea typeface="Roboto Medium" panose="02000000000000000000" pitchFamily="2" charset="0"/>
              </a:defRPr>
            </a:lvl1pPr>
          </a:lstStyle>
          <a:p>
            <a:pPr marL="230712" lvl="0" indent="-230712">
              <a:lnSpc>
                <a:spcPct val="90000"/>
              </a:lnSpc>
              <a:spcBef>
                <a:spcPct val="0"/>
              </a:spcBef>
            </a:pPr>
            <a:r>
              <a:rPr lang="en-US" dirty="0"/>
              <a:t>Client</a:t>
            </a:r>
          </a:p>
        </p:txBody>
      </p:sp>
      <p:sp>
        <p:nvSpPr>
          <p:cNvPr id="41" name="Text Placeholder 10"/>
          <p:cNvSpPr>
            <a:spLocks noGrp="1"/>
          </p:cNvSpPr>
          <p:nvPr>
            <p:ph type="body" sz="quarter" idx="36" hasCustomPrompt="1"/>
          </p:nvPr>
        </p:nvSpPr>
        <p:spPr>
          <a:xfrm>
            <a:off x="9800157" y="2744114"/>
            <a:ext cx="1491836" cy="344709"/>
          </a:xfrm>
        </p:spPr>
        <p:txBody>
          <a:bodyPr/>
          <a:lstStyle>
            <a:lvl1pPr marL="0" indent="0">
              <a:buFont typeface="Arial" panose="020B0604020202020204" pitchFamily="34" charset="0"/>
              <a:buNone/>
              <a:defRPr lang="en-US" sz="1867" kern="1200" baseline="30000" dirty="0">
                <a:solidFill>
                  <a:schemeClr val="accent5"/>
                </a:solidFill>
                <a:latin typeface="+mn-lt"/>
                <a:ea typeface="+mn-ea"/>
                <a:cs typeface="+mn-cs"/>
              </a:defRPr>
            </a:lvl1pPr>
          </a:lstStyle>
          <a:p>
            <a:pPr lvl="0"/>
            <a:r>
              <a:rPr lang="en-US" dirty="0"/>
              <a:t>Enter subtitle</a:t>
            </a:r>
          </a:p>
        </p:txBody>
      </p:sp>
      <p:sp>
        <p:nvSpPr>
          <p:cNvPr id="42" name="Text Placeholder 6"/>
          <p:cNvSpPr>
            <a:spLocks noGrp="1"/>
          </p:cNvSpPr>
          <p:nvPr>
            <p:ph type="body" sz="quarter" idx="37" hasCustomPrompt="1"/>
          </p:nvPr>
        </p:nvSpPr>
        <p:spPr>
          <a:xfrm>
            <a:off x="9800157" y="2464684"/>
            <a:ext cx="1491836" cy="269435"/>
          </a:xfrm>
        </p:spPr>
        <p:txBody>
          <a:bodyPr vert="horz" wrap="square" lIns="0" tIns="0" rIns="0" bIns="0" rtlCol="0" anchor="t">
            <a:noAutofit/>
          </a:bodyPr>
          <a:lstStyle>
            <a:lvl1pPr marL="0" indent="0">
              <a:buNone/>
              <a:defRPr lang="en-US" sz="1600" b="1" kern="0" spc="-67" baseline="0" dirty="0">
                <a:solidFill>
                  <a:schemeClr val="accent2"/>
                </a:solidFill>
                <a:latin typeface="+mj-lt"/>
                <a:ea typeface="Roboto Medium" panose="02000000000000000000" pitchFamily="2" charset="0"/>
              </a:defRPr>
            </a:lvl1pPr>
          </a:lstStyle>
          <a:p>
            <a:pPr marL="230712" lvl="0" indent="-230712">
              <a:lnSpc>
                <a:spcPct val="90000"/>
              </a:lnSpc>
              <a:spcBef>
                <a:spcPct val="0"/>
              </a:spcBef>
            </a:pPr>
            <a:r>
              <a:rPr lang="en-US" dirty="0"/>
              <a:t>Industry</a:t>
            </a:r>
          </a:p>
        </p:txBody>
      </p:sp>
      <p:sp>
        <p:nvSpPr>
          <p:cNvPr id="43" name="Text Placeholder 10"/>
          <p:cNvSpPr>
            <a:spLocks noGrp="1"/>
          </p:cNvSpPr>
          <p:nvPr>
            <p:ph type="body" sz="quarter" idx="38" hasCustomPrompt="1"/>
          </p:nvPr>
        </p:nvSpPr>
        <p:spPr>
          <a:xfrm>
            <a:off x="6096000" y="4245622"/>
            <a:ext cx="3132243" cy="1082919"/>
          </a:xfrm>
        </p:spPr>
        <p:txBody>
          <a:bodyPr/>
          <a:lstStyle>
            <a:lvl1pPr marL="0" indent="0">
              <a:buFont typeface="Arial" panose="020B0604020202020204" pitchFamily="34" charset="0"/>
              <a:buNone/>
              <a:defRPr lang="en-US" sz="1867" kern="1200" baseline="30000" dirty="0">
                <a:solidFill>
                  <a:schemeClr val="accent5"/>
                </a:solidFill>
                <a:latin typeface="+mn-lt"/>
                <a:ea typeface="+mn-ea"/>
                <a:cs typeface="+mn-cs"/>
              </a:defRPr>
            </a:lvl1pPr>
          </a:lstStyle>
          <a:p>
            <a:pPr lvl="0"/>
            <a:r>
              <a:rPr lang="en-US" dirty="0"/>
              <a:t>Enter subtitle</a:t>
            </a:r>
          </a:p>
        </p:txBody>
      </p:sp>
      <p:sp>
        <p:nvSpPr>
          <p:cNvPr id="44" name="Text Placeholder 6"/>
          <p:cNvSpPr>
            <a:spLocks noGrp="1"/>
          </p:cNvSpPr>
          <p:nvPr>
            <p:ph type="body" sz="quarter" idx="39" hasCustomPrompt="1"/>
          </p:nvPr>
        </p:nvSpPr>
        <p:spPr>
          <a:xfrm>
            <a:off x="6096000" y="3966193"/>
            <a:ext cx="3132243" cy="269435"/>
          </a:xfrm>
        </p:spPr>
        <p:txBody>
          <a:bodyPr vert="horz" wrap="square" lIns="0" tIns="0" rIns="0" bIns="0" rtlCol="0" anchor="t">
            <a:noAutofit/>
          </a:bodyPr>
          <a:lstStyle>
            <a:lvl1pPr marL="0" indent="0">
              <a:buNone/>
              <a:defRPr lang="en-US" sz="1600" b="1" kern="0" spc="-67" baseline="0" dirty="0">
                <a:solidFill>
                  <a:schemeClr val="accent2"/>
                </a:solidFill>
                <a:latin typeface="+mj-lt"/>
                <a:ea typeface="Roboto Medium" panose="02000000000000000000" pitchFamily="2" charset="0"/>
              </a:defRPr>
            </a:lvl1pPr>
          </a:lstStyle>
          <a:p>
            <a:pPr marL="230712" lvl="0" indent="-230712">
              <a:lnSpc>
                <a:spcPct val="90000"/>
              </a:lnSpc>
              <a:spcBef>
                <a:spcPct val="0"/>
              </a:spcBef>
            </a:pPr>
            <a:r>
              <a:rPr lang="en-US" dirty="0"/>
              <a:t>Solutions</a:t>
            </a:r>
          </a:p>
        </p:txBody>
      </p:sp>
      <p:sp>
        <p:nvSpPr>
          <p:cNvPr id="45" name="Text Placeholder 10"/>
          <p:cNvSpPr>
            <a:spLocks noGrp="1"/>
          </p:cNvSpPr>
          <p:nvPr>
            <p:ph type="body" sz="quarter" idx="40" hasCustomPrompt="1"/>
          </p:nvPr>
        </p:nvSpPr>
        <p:spPr>
          <a:xfrm>
            <a:off x="9800157" y="3559835"/>
            <a:ext cx="1491836" cy="344709"/>
          </a:xfrm>
        </p:spPr>
        <p:txBody>
          <a:bodyPr/>
          <a:lstStyle>
            <a:lvl1pPr marL="0" indent="0">
              <a:buFont typeface="Arial" panose="020B0604020202020204" pitchFamily="34" charset="0"/>
              <a:buNone/>
              <a:defRPr lang="en-US" sz="1867" kern="1200" baseline="30000" dirty="0">
                <a:solidFill>
                  <a:schemeClr val="accent5"/>
                </a:solidFill>
                <a:latin typeface="+mn-lt"/>
                <a:ea typeface="+mn-ea"/>
                <a:cs typeface="+mn-cs"/>
              </a:defRPr>
            </a:lvl1pPr>
          </a:lstStyle>
          <a:p>
            <a:pPr lvl="0"/>
            <a:r>
              <a:rPr lang="en-US" dirty="0"/>
              <a:t>Enter subtitle</a:t>
            </a:r>
          </a:p>
        </p:txBody>
      </p:sp>
      <p:sp>
        <p:nvSpPr>
          <p:cNvPr id="46" name="Text Placeholder 6"/>
          <p:cNvSpPr>
            <a:spLocks noGrp="1"/>
          </p:cNvSpPr>
          <p:nvPr>
            <p:ph type="body" sz="quarter" idx="41" hasCustomPrompt="1"/>
          </p:nvPr>
        </p:nvSpPr>
        <p:spPr>
          <a:xfrm>
            <a:off x="9800157" y="3280405"/>
            <a:ext cx="1491836" cy="269435"/>
          </a:xfrm>
        </p:spPr>
        <p:txBody>
          <a:bodyPr vert="horz" wrap="square" lIns="0" tIns="0" rIns="0" bIns="0" rtlCol="0" anchor="t">
            <a:noAutofit/>
          </a:bodyPr>
          <a:lstStyle>
            <a:lvl1pPr marL="0" indent="0">
              <a:buNone/>
              <a:defRPr lang="en-US" sz="1600" b="1" kern="0" spc="-67" baseline="0" dirty="0">
                <a:solidFill>
                  <a:schemeClr val="accent2"/>
                </a:solidFill>
                <a:latin typeface="+mj-lt"/>
                <a:ea typeface="Roboto Medium" panose="02000000000000000000" pitchFamily="2" charset="0"/>
              </a:defRPr>
            </a:lvl1pPr>
          </a:lstStyle>
          <a:p>
            <a:pPr marL="230712" lvl="0" indent="-230712">
              <a:lnSpc>
                <a:spcPct val="90000"/>
              </a:lnSpc>
              <a:spcBef>
                <a:spcPct val="0"/>
              </a:spcBef>
            </a:pPr>
            <a:r>
              <a:rPr lang="en-US" dirty="0"/>
              <a:t>Platforms</a:t>
            </a:r>
          </a:p>
        </p:txBody>
      </p:sp>
      <p:sp>
        <p:nvSpPr>
          <p:cNvPr id="19" name="Text Placeholder 4"/>
          <p:cNvSpPr>
            <a:spLocks noGrp="1"/>
          </p:cNvSpPr>
          <p:nvPr>
            <p:ph type="body" sz="quarter" idx="33"/>
          </p:nvPr>
        </p:nvSpPr>
        <p:spPr>
          <a:xfrm>
            <a:off x="619325" y="2318125"/>
            <a:ext cx="5027941" cy="2272549"/>
          </a:xfrm>
        </p:spPr>
        <p:txBody>
          <a:bodyPr tIns="0"/>
          <a:lstStyle>
            <a:lvl1pPr marL="0" indent="0">
              <a:lnSpc>
                <a:spcPct val="120000"/>
              </a:lnSpc>
              <a:buNone/>
              <a:defRPr lang="en-US" sz="1467" kern="1200" spc="0" baseline="0" dirty="0" smtClean="0">
                <a:solidFill>
                  <a:schemeClr val="accent5"/>
                </a:solidFill>
                <a:latin typeface="Arial" panose="020B0604020202020204" pitchFamily="34" charset="0"/>
                <a:ea typeface="+mn-ea"/>
                <a:cs typeface="Arial" panose="020B0604020202020204" pitchFamily="34" charset="0"/>
              </a:defRPr>
            </a:lvl1pPr>
            <a:lvl2pPr marL="230710" indent="0">
              <a:buNone/>
              <a:defRPr/>
            </a:lvl2pPr>
            <a:lvl3pPr marL="431789" indent="0">
              <a:buNone/>
              <a:defRPr/>
            </a:lvl3pPr>
            <a:lvl4pPr marL="609585" indent="0">
              <a:buNone/>
              <a:defRPr/>
            </a:lvl4pPr>
            <a:lvl5pPr marL="791614" indent="0">
              <a:buNone/>
              <a:defRPr/>
            </a:lvl5pPr>
          </a:lstStyle>
          <a:p>
            <a:pPr marL="0" lvl="0" indent="0" algn="l" defTabSz="1219170" rtl="0" eaLnBrk="1" latinLnBrk="0" hangingPunct="1">
              <a:lnSpc>
                <a:spcPct val="90000"/>
              </a:lnSpc>
              <a:spcBef>
                <a:spcPts val="1600"/>
              </a:spcBef>
              <a:buClr>
                <a:srgbClr val="0072C8"/>
              </a:buClr>
              <a:buSzPct val="110000"/>
              <a:buFont typeface="Wingdings" panose="05000000000000000000" pitchFamily="2" charset="2"/>
              <a:buNone/>
            </a:pPr>
            <a:r>
              <a:rPr lang="en-US" dirty="0"/>
              <a:t>Click to edit Master text styles</a:t>
            </a:r>
          </a:p>
        </p:txBody>
      </p:sp>
      <p:sp>
        <p:nvSpPr>
          <p:cNvPr id="20" name="Text Placeholder 7"/>
          <p:cNvSpPr>
            <a:spLocks noGrp="1"/>
          </p:cNvSpPr>
          <p:nvPr>
            <p:ph type="body" sz="quarter" idx="11" hasCustomPrompt="1"/>
          </p:nvPr>
        </p:nvSpPr>
        <p:spPr>
          <a:xfrm>
            <a:off x="619324" y="584200"/>
            <a:ext cx="5027943" cy="1676400"/>
          </a:xfrm>
        </p:spPr>
        <p:txBody>
          <a:bodyPr tIns="0" bIns="0" anchor="t"/>
          <a:lstStyle>
            <a:lvl1pPr marL="0" indent="0" algn="l" defTabSz="1219170" rtl="0" eaLnBrk="1" latinLnBrk="0" hangingPunct="1">
              <a:lnSpc>
                <a:spcPct val="90000"/>
              </a:lnSpc>
              <a:spcBef>
                <a:spcPct val="0"/>
              </a:spcBef>
              <a:buNone/>
              <a:defRPr lang="en-US" sz="3733" b="1" kern="0" spc="-133" baseline="0" dirty="0" smtClean="0">
                <a:solidFill>
                  <a:schemeClr val="accent3"/>
                </a:solidFill>
                <a:latin typeface="+mj-lt"/>
                <a:ea typeface="Roboto Medium" panose="02000000000000000000" pitchFamily="2" charset="0"/>
                <a:cs typeface="Arial" panose="020B0604020202020204" pitchFamily="34" charset="0"/>
              </a:defRPr>
            </a:lvl1pPr>
            <a:lvl2pPr marL="0" indent="0" algn="l" defTabSz="1219170" rtl="0" eaLnBrk="1" latinLnBrk="0" hangingPunct="1">
              <a:lnSpc>
                <a:spcPct val="90000"/>
              </a:lnSpc>
              <a:spcBef>
                <a:spcPct val="0"/>
              </a:spcBef>
              <a:buNone/>
              <a:defRPr lang="en-US" sz="5333" b="1" kern="0" spc="-200" baseline="0" dirty="0" smtClean="0">
                <a:solidFill>
                  <a:schemeClr val="tx1"/>
                </a:solidFill>
                <a:latin typeface="+mj-lt"/>
                <a:ea typeface="Roboto Medium" panose="02000000000000000000" pitchFamily="2" charset="0"/>
                <a:cs typeface="Arial" panose="020B0604020202020204" pitchFamily="34" charset="0"/>
              </a:defRPr>
            </a:lvl2pPr>
            <a:lvl3pPr marL="0" indent="0" algn="l" defTabSz="1219170" rtl="0" eaLnBrk="1" latinLnBrk="0" hangingPunct="1">
              <a:lnSpc>
                <a:spcPct val="90000"/>
              </a:lnSpc>
              <a:spcBef>
                <a:spcPct val="0"/>
              </a:spcBef>
              <a:buNone/>
              <a:defRPr lang="en-US" sz="5333" b="1" kern="0" spc="-200" baseline="0" dirty="0" smtClean="0">
                <a:solidFill>
                  <a:schemeClr val="tx1"/>
                </a:solidFill>
                <a:latin typeface="+mj-lt"/>
                <a:ea typeface="Roboto Medium" panose="02000000000000000000" pitchFamily="2" charset="0"/>
                <a:cs typeface="Arial" panose="020B0604020202020204" pitchFamily="34" charset="0"/>
              </a:defRPr>
            </a:lvl3pPr>
            <a:lvl4pPr marL="0" indent="0" algn="l" defTabSz="1219170" rtl="0" eaLnBrk="1" latinLnBrk="0" hangingPunct="1">
              <a:lnSpc>
                <a:spcPct val="90000"/>
              </a:lnSpc>
              <a:spcBef>
                <a:spcPct val="0"/>
              </a:spcBef>
              <a:buNone/>
              <a:defRPr lang="en-US" sz="5333" b="1" kern="0" spc="-200" baseline="0" dirty="0" smtClean="0">
                <a:solidFill>
                  <a:schemeClr val="tx1"/>
                </a:solidFill>
                <a:latin typeface="+mj-lt"/>
                <a:ea typeface="Roboto Medium" panose="02000000000000000000" pitchFamily="2" charset="0"/>
                <a:cs typeface="Arial" panose="020B0604020202020204" pitchFamily="34" charset="0"/>
              </a:defRPr>
            </a:lvl4pPr>
            <a:lvl5pPr marL="0" indent="0" algn="l" defTabSz="1219170" rtl="0" eaLnBrk="1" latinLnBrk="0" hangingPunct="1">
              <a:lnSpc>
                <a:spcPct val="90000"/>
              </a:lnSpc>
              <a:spcBef>
                <a:spcPct val="0"/>
              </a:spcBef>
              <a:buNone/>
              <a:defRPr lang="en-GB" sz="5333" b="1" kern="0" spc="-200" baseline="0" dirty="0">
                <a:solidFill>
                  <a:schemeClr val="tx1"/>
                </a:solidFill>
                <a:latin typeface="+mj-lt"/>
                <a:ea typeface="Roboto Medium" panose="02000000000000000000" pitchFamily="2" charset="0"/>
                <a:cs typeface="Arial" panose="020B0604020202020204" pitchFamily="34" charset="0"/>
              </a:defRPr>
            </a:lvl5pPr>
          </a:lstStyle>
          <a:p>
            <a:pPr lvl="0"/>
            <a:r>
              <a:rPr lang="en-US" dirty="0"/>
              <a:t>Click to edit this text box. Try to keep to three lines of text</a:t>
            </a:r>
          </a:p>
        </p:txBody>
      </p:sp>
    </p:spTree>
    <p:extLst>
      <p:ext uri="{BB962C8B-B14F-4D97-AF65-F5344CB8AC3E}">
        <p14:creationId xmlns:p14="http://schemas.microsoft.com/office/powerpoint/2010/main" val="6906394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A45C8-8C46-F302-7770-4FF4631C6C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F970B6C-0C6A-2E34-DD97-505DE53442D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703DCAC-B586-C5B0-9C02-2FD0C7E1EE1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68ACC65-4A8B-85A1-2070-5300811DF8C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B419FD1-AE05-E51E-8E2B-477CA3A39AD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B14A672-149C-DFF9-2D14-1E524DBFBE33}"/>
              </a:ext>
            </a:extLst>
          </p:cNvPr>
          <p:cNvSpPr>
            <a:spLocks noGrp="1"/>
          </p:cNvSpPr>
          <p:nvPr>
            <p:ph type="dt" sz="half" idx="10"/>
          </p:nvPr>
        </p:nvSpPr>
        <p:spPr/>
        <p:txBody>
          <a:bodyPr/>
          <a:lstStyle/>
          <a:p>
            <a:fld id="{3A03D578-D12A-1444-B52A-F5E26F9AD591}" type="datetimeFigureOut">
              <a:rPr lang="en-US" smtClean="0"/>
              <a:t>10/21/24</a:t>
            </a:fld>
            <a:endParaRPr lang="en-US"/>
          </a:p>
        </p:txBody>
      </p:sp>
      <p:sp>
        <p:nvSpPr>
          <p:cNvPr id="8" name="Footer Placeholder 7">
            <a:extLst>
              <a:ext uri="{FF2B5EF4-FFF2-40B4-BE49-F238E27FC236}">
                <a16:creationId xmlns:a16="http://schemas.microsoft.com/office/drawing/2014/main" id="{B0C68194-E2CF-9C7F-18CC-7167D59641C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F7AED35-F932-081E-C49C-A299173BBDD4}"/>
              </a:ext>
            </a:extLst>
          </p:cNvPr>
          <p:cNvSpPr>
            <a:spLocks noGrp="1"/>
          </p:cNvSpPr>
          <p:nvPr>
            <p:ph type="sldNum" sz="quarter" idx="12"/>
          </p:nvPr>
        </p:nvSpPr>
        <p:spPr/>
        <p:txBody>
          <a:bodyPr/>
          <a:lstStyle/>
          <a:p>
            <a:fld id="{80830D35-970D-3D44-9EA7-D4745C8647D3}" type="slidenum">
              <a:rPr lang="en-US" smtClean="0"/>
              <a:t>‹#›</a:t>
            </a:fld>
            <a:endParaRPr lang="en-US"/>
          </a:p>
        </p:txBody>
      </p:sp>
    </p:spTree>
    <p:extLst>
      <p:ext uri="{BB962C8B-B14F-4D97-AF65-F5344CB8AC3E}">
        <p14:creationId xmlns:p14="http://schemas.microsoft.com/office/powerpoint/2010/main" val="138267393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Story_quote">
    <p:bg>
      <p:bgPr>
        <a:solidFill>
          <a:srgbClr val="FFFFFF"/>
        </a:solidFill>
        <a:effectLst/>
      </p:bgPr>
    </p:bg>
    <p:spTree>
      <p:nvGrpSpPr>
        <p:cNvPr id="1" name=""/>
        <p:cNvGrpSpPr/>
        <p:nvPr/>
      </p:nvGrpSpPr>
      <p:grpSpPr>
        <a:xfrm>
          <a:off x="0" y="0"/>
          <a:ext cx="0" cy="0"/>
          <a:chOff x="0" y="0"/>
          <a:chExt cx="0" cy="0"/>
        </a:xfrm>
      </p:grpSpPr>
      <p:sp>
        <p:nvSpPr>
          <p:cNvPr id="29" name="Text Placeholder 3"/>
          <p:cNvSpPr>
            <a:spLocks noGrp="1"/>
          </p:cNvSpPr>
          <p:nvPr>
            <p:ph type="body" sz="quarter" idx="26" hasCustomPrompt="1"/>
          </p:nvPr>
        </p:nvSpPr>
        <p:spPr>
          <a:xfrm>
            <a:off x="6267875" y="6128859"/>
            <a:ext cx="2768608" cy="258532"/>
          </a:xfrm>
        </p:spPr>
        <p:txBody>
          <a:bodyPr/>
          <a:lstStyle>
            <a:lvl1pPr marL="0" indent="0" algn="l" defTabSz="1219170" rtl="0" eaLnBrk="1" latinLnBrk="0" hangingPunct="1">
              <a:buNone/>
              <a:defRPr lang="en-US" sz="1467" kern="1200" baseline="30000" dirty="0" smtClean="0">
                <a:solidFill>
                  <a:schemeClr val="accent5"/>
                </a:solidFill>
                <a:latin typeface="+mn-lt"/>
                <a:ea typeface="+mn-ea"/>
                <a:cs typeface="+mn-cs"/>
              </a:defRPr>
            </a:lvl1pPr>
            <a:lvl2pPr marL="0" algn="r" defTabSz="1219170" rtl="0" eaLnBrk="1" latinLnBrk="0" hangingPunct="1">
              <a:defRPr lang="en-US" sz="1467" kern="1200" baseline="30000" dirty="0" smtClean="0">
                <a:solidFill>
                  <a:schemeClr val="accent1">
                    <a:lumMod val="60000"/>
                    <a:lumOff val="40000"/>
                  </a:schemeClr>
                </a:solidFill>
                <a:latin typeface="+mn-lt"/>
                <a:ea typeface="+mn-ea"/>
                <a:cs typeface="+mn-cs"/>
              </a:defRPr>
            </a:lvl2pPr>
            <a:lvl3pPr marL="0" algn="r" defTabSz="1219170" rtl="0" eaLnBrk="1" latinLnBrk="0" hangingPunct="1">
              <a:defRPr lang="en-US" sz="1467" kern="1200" baseline="30000" dirty="0" smtClean="0">
                <a:solidFill>
                  <a:schemeClr val="accent1">
                    <a:lumMod val="60000"/>
                    <a:lumOff val="40000"/>
                  </a:schemeClr>
                </a:solidFill>
                <a:latin typeface="+mn-lt"/>
                <a:ea typeface="+mn-ea"/>
                <a:cs typeface="+mn-cs"/>
              </a:defRPr>
            </a:lvl3pPr>
            <a:lvl4pPr marL="0" algn="r" defTabSz="1219170" rtl="0" eaLnBrk="1" latinLnBrk="0" hangingPunct="1">
              <a:defRPr lang="en-US" sz="1467" kern="1200" baseline="30000" dirty="0" smtClean="0">
                <a:solidFill>
                  <a:schemeClr val="accent1">
                    <a:lumMod val="60000"/>
                    <a:lumOff val="40000"/>
                  </a:schemeClr>
                </a:solidFill>
                <a:latin typeface="+mn-lt"/>
                <a:ea typeface="+mn-ea"/>
                <a:cs typeface="+mn-cs"/>
              </a:defRPr>
            </a:lvl4pPr>
            <a:lvl5pPr marL="0" algn="r" defTabSz="1219170" rtl="0" eaLnBrk="1" latinLnBrk="0" hangingPunct="1">
              <a:defRPr lang="en-US" sz="1467" kern="1200" baseline="30000" dirty="0">
                <a:solidFill>
                  <a:schemeClr val="accent1">
                    <a:lumMod val="60000"/>
                    <a:lumOff val="40000"/>
                  </a:schemeClr>
                </a:solidFill>
                <a:latin typeface="+mn-lt"/>
                <a:ea typeface="+mn-ea"/>
                <a:cs typeface="+mn-cs"/>
              </a:defRPr>
            </a:lvl5pPr>
          </a:lstStyle>
          <a:p>
            <a:pPr lvl="0"/>
            <a:r>
              <a:rPr lang="en-US" dirty="0"/>
              <a:t>Contact: Enter name</a:t>
            </a:r>
          </a:p>
        </p:txBody>
      </p:sp>
      <p:sp>
        <p:nvSpPr>
          <p:cNvPr id="38" name="Text Placeholder 7"/>
          <p:cNvSpPr>
            <a:spLocks noGrp="1"/>
          </p:cNvSpPr>
          <p:nvPr>
            <p:ph type="body" sz="quarter" idx="11" hasCustomPrompt="1"/>
          </p:nvPr>
        </p:nvSpPr>
        <p:spPr>
          <a:xfrm>
            <a:off x="619324" y="584200"/>
            <a:ext cx="5027943" cy="1676400"/>
          </a:xfrm>
        </p:spPr>
        <p:txBody>
          <a:bodyPr tIns="0" bIns="0" anchor="t"/>
          <a:lstStyle>
            <a:lvl1pPr marL="0" indent="0" algn="l" defTabSz="1219170" rtl="0" eaLnBrk="1" latinLnBrk="0" hangingPunct="1">
              <a:lnSpc>
                <a:spcPct val="90000"/>
              </a:lnSpc>
              <a:spcBef>
                <a:spcPct val="0"/>
              </a:spcBef>
              <a:buNone/>
              <a:defRPr lang="en-US" sz="3733" b="1" kern="0" spc="-133" baseline="0" dirty="0" smtClean="0">
                <a:solidFill>
                  <a:schemeClr val="accent3"/>
                </a:solidFill>
                <a:latin typeface="+mj-lt"/>
                <a:ea typeface="Roboto Medium" panose="02000000000000000000" pitchFamily="2" charset="0"/>
                <a:cs typeface="Arial" panose="020B0604020202020204" pitchFamily="34" charset="0"/>
              </a:defRPr>
            </a:lvl1pPr>
            <a:lvl2pPr marL="0" indent="0" algn="l" defTabSz="1219170" rtl="0" eaLnBrk="1" latinLnBrk="0" hangingPunct="1">
              <a:lnSpc>
                <a:spcPct val="90000"/>
              </a:lnSpc>
              <a:spcBef>
                <a:spcPct val="0"/>
              </a:spcBef>
              <a:buNone/>
              <a:defRPr lang="en-US" sz="5333" b="1" kern="0" spc="-200" baseline="0" dirty="0" smtClean="0">
                <a:solidFill>
                  <a:schemeClr val="tx1"/>
                </a:solidFill>
                <a:latin typeface="+mj-lt"/>
                <a:ea typeface="Roboto Medium" panose="02000000000000000000" pitchFamily="2" charset="0"/>
                <a:cs typeface="Arial" panose="020B0604020202020204" pitchFamily="34" charset="0"/>
              </a:defRPr>
            </a:lvl2pPr>
            <a:lvl3pPr marL="0" indent="0" algn="l" defTabSz="1219170" rtl="0" eaLnBrk="1" latinLnBrk="0" hangingPunct="1">
              <a:lnSpc>
                <a:spcPct val="90000"/>
              </a:lnSpc>
              <a:spcBef>
                <a:spcPct val="0"/>
              </a:spcBef>
              <a:buNone/>
              <a:defRPr lang="en-US" sz="5333" b="1" kern="0" spc="-200" baseline="0" dirty="0" smtClean="0">
                <a:solidFill>
                  <a:schemeClr val="tx1"/>
                </a:solidFill>
                <a:latin typeface="+mj-lt"/>
                <a:ea typeface="Roboto Medium" panose="02000000000000000000" pitchFamily="2" charset="0"/>
                <a:cs typeface="Arial" panose="020B0604020202020204" pitchFamily="34" charset="0"/>
              </a:defRPr>
            </a:lvl3pPr>
            <a:lvl4pPr marL="0" indent="0" algn="l" defTabSz="1219170" rtl="0" eaLnBrk="1" latinLnBrk="0" hangingPunct="1">
              <a:lnSpc>
                <a:spcPct val="90000"/>
              </a:lnSpc>
              <a:spcBef>
                <a:spcPct val="0"/>
              </a:spcBef>
              <a:buNone/>
              <a:defRPr lang="en-US" sz="5333" b="1" kern="0" spc="-200" baseline="0" dirty="0" smtClean="0">
                <a:solidFill>
                  <a:schemeClr val="tx1"/>
                </a:solidFill>
                <a:latin typeface="+mj-lt"/>
                <a:ea typeface="Roboto Medium" panose="02000000000000000000" pitchFamily="2" charset="0"/>
                <a:cs typeface="Arial" panose="020B0604020202020204" pitchFamily="34" charset="0"/>
              </a:defRPr>
            </a:lvl4pPr>
            <a:lvl5pPr marL="0" indent="0" algn="l" defTabSz="1219170" rtl="0" eaLnBrk="1" latinLnBrk="0" hangingPunct="1">
              <a:lnSpc>
                <a:spcPct val="90000"/>
              </a:lnSpc>
              <a:spcBef>
                <a:spcPct val="0"/>
              </a:spcBef>
              <a:buNone/>
              <a:defRPr lang="en-GB" sz="5333" b="1" kern="0" spc="-200" baseline="0" dirty="0">
                <a:solidFill>
                  <a:schemeClr val="tx1"/>
                </a:solidFill>
                <a:latin typeface="+mj-lt"/>
                <a:ea typeface="Roboto Medium" panose="02000000000000000000" pitchFamily="2" charset="0"/>
                <a:cs typeface="Arial" panose="020B0604020202020204" pitchFamily="34" charset="0"/>
              </a:defRPr>
            </a:lvl5pPr>
          </a:lstStyle>
          <a:p>
            <a:pPr lvl="0"/>
            <a:r>
              <a:rPr lang="en-US" dirty="0"/>
              <a:t>Click to edit this text box. Try to keep to three lines of text</a:t>
            </a:r>
          </a:p>
        </p:txBody>
      </p:sp>
      <p:sp>
        <p:nvSpPr>
          <p:cNvPr id="39" name="Text Placeholder 10"/>
          <p:cNvSpPr>
            <a:spLocks noGrp="1"/>
          </p:cNvSpPr>
          <p:nvPr>
            <p:ph type="body" sz="quarter" idx="34" hasCustomPrompt="1"/>
          </p:nvPr>
        </p:nvSpPr>
        <p:spPr>
          <a:xfrm>
            <a:off x="6267875" y="3004335"/>
            <a:ext cx="3132243" cy="1006908"/>
          </a:xfrm>
        </p:spPr>
        <p:txBody>
          <a:bodyPr/>
          <a:lstStyle>
            <a:lvl1pPr marL="0" indent="0">
              <a:buFont typeface="Arial" panose="020B0604020202020204" pitchFamily="34" charset="0"/>
              <a:buNone/>
              <a:defRPr lang="en-US" sz="1867" kern="1200" baseline="30000" dirty="0">
                <a:solidFill>
                  <a:schemeClr val="accent5"/>
                </a:solidFill>
                <a:latin typeface="+mn-lt"/>
                <a:ea typeface="+mn-ea"/>
                <a:cs typeface="+mn-cs"/>
              </a:defRPr>
            </a:lvl1pPr>
          </a:lstStyle>
          <a:p>
            <a:pPr lvl="0"/>
            <a:r>
              <a:rPr lang="en-US" dirty="0"/>
              <a:t>Enter subtitle</a:t>
            </a:r>
          </a:p>
        </p:txBody>
      </p:sp>
      <p:sp>
        <p:nvSpPr>
          <p:cNvPr id="40" name="Text Placeholder 6"/>
          <p:cNvSpPr>
            <a:spLocks noGrp="1"/>
          </p:cNvSpPr>
          <p:nvPr>
            <p:ph type="body" sz="quarter" idx="35" hasCustomPrompt="1"/>
          </p:nvPr>
        </p:nvSpPr>
        <p:spPr>
          <a:xfrm>
            <a:off x="6267875" y="2724907"/>
            <a:ext cx="3132243" cy="269435"/>
          </a:xfrm>
        </p:spPr>
        <p:txBody>
          <a:bodyPr vert="horz" wrap="square" lIns="0" tIns="0" rIns="0" bIns="0" rtlCol="0" anchor="t">
            <a:noAutofit/>
          </a:bodyPr>
          <a:lstStyle>
            <a:lvl1pPr marL="0" indent="0">
              <a:buNone/>
              <a:defRPr lang="en-US" sz="1600" b="1" kern="0" spc="-67" baseline="0" dirty="0">
                <a:solidFill>
                  <a:schemeClr val="accent2"/>
                </a:solidFill>
                <a:latin typeface="+mj-lt"/>
                <a:ea typeface="Roboto Medium" panose="02000000000000000000" pitchFamily="2" charset="0"/>
              </a:defRPr>
            </a:lvl1pPr>
          </a:lstStyle>
          <a:p>
            <a:pPr marL="230712" lvl="0" indent="-230712">
              <a:lnSpc>
                <a:spcPct val="90000"/>
              </a:lnSpc>
              <a:spcBef>
                <a:spcPct val="0"/>
              </a:spcBef>
            </a:pPr>
            <a:r>
              <a:rPr lang="en-US" dirty="0"/>
              <a:t>Client</a:t>
            </a:r>
          </a:p>
        </p:txBody>
      </p:sp>
      <p:sp>
        <p:nvSpPr>
          <p:cNvPr id="41" name="Text Placeholder 10"/>
          <p:cNvSpPr>
            <a:spLocks noGrp="1"/>
          </p:cNvSpPr>
          <p:nvPr>
            <p:ph type="body" sz="quarter" idx="36" hasCustomPrompt="1"/>
          </p:nvPr>
        </p:nvSpPr>
        <p:spPr>
          <a:xfrm>
            <a:off x="9972031" y="2995274"/>
            <a:ext cx="1491836" cy="344709"/>
          </a:xfrm>
        </p:spPr>
        <p:txBody>
          <a:bodyPr/>
          <a:lstStyle>
            <a:lvl1pPr marL="0" indent="0">
              <a:buFont typeface="Arial" panose="020B0604020202020204" pitchFamily="34" charset="0"/>
              <a:buNone/>
              <a:defRPr lang="en-US" sz="1867" kern="1200" baseline="30000" dirty="0">
                <a:solidFill>
                  <a:schemeClr val="accent5"/>
                </a:solidFill>
                <a:latin typeface="+mn-lt"/>
                <a:ea typeface="+mn-ea"/>
                <a:cs typeface="+mn-cs"/>
              </a:defRPr>
            </a:lvl1pPr>
          </a:lstStyle>
          <a:p>
            <a:pPr lvl="0"/>
            <a:r>
              <a:rPr lang="en-US" dirty="0"/>
              <a:t>Enter subtitle</a:t>
            </a:r>
          </a:p>
        </p:txBody>
      </p:sp>
      <p:sp>
        <p:nvSpPr>
          <p:cNvPr id="42" name="Text Placeholder 6"/>
          <p:cNvSpPr>
            <a:spLocks noGrp="1"/>
          </p:cNvSpPr>
          <p:nvPr>
            <p:ph type="body" sz="quarter" idx="37" hasCustomPrompt="1"/>
          </p:nvPr>
        </p:nvSpPr>
        <p:spPr>
          <a:xfrm>
            <a:off x="9972031" y="2715844"/>
            <a:ext cx="1491836" cy="269435"/>
          </a:xfrm>
        </p:spPr>
        <p:txBody>
          <a:bodyPr vert="horz" wrap="square" lIns="0" tIns="0" rIns="0" bIns="0" rtlCol="0" anchor="t">
            <a:noAutofit/>
          </a:bodyPr>
          <a:lstStyle>
            <a:lvl1pPr marL="0" indent="0">
              <a:buNone/>
              <a:defRPr lang="en-US" sz="1600" b="1" kern="0" spc="-67" baseline="0" dirty="0">
                <a:solidFill>
                  <a:schemeClr val="accent2"/>
                </a:solidFill>
                <a:latin typeface="+mj-lt"/>
                <a:ea typeface="Roboto Medium" panose="02000000000000000000" pitchFamily="2" charset="0"/>
              </a:defRPr>
            </a:lvl1pPr>
          </a:lstStyle>
          <a:p>
            <a:pPr marL="230712" lvl="0" indent="-230712">
              <a:lnSpc>
                <a:spcPct val="90000"/>
              </a:lnSpc>
              <a:spcBef>
                <a:spcPct val="0"/>
              </a:spcBef>
            </a:pPr>
            <a:r>
              <a:rPr lang="en-US" dirty="0"/>
              <a:t>Industry</a:t>
            </a:r>
          </a:p>
        </p:txBody>
      </p:sp>
      <p:sp>
        <p:nvSpPr>
          <p:cNvPr id="43" name="Text Placeholder 10"/>
          <p:cNvSpPr>
            <a:spLocks noGrp="1"/>
          </p:cNvSpPr>
          <p:nvPr>
            <p:ph type="body" sz="quarter" idx="38" hasCustomPrompt="1"/>
          </p:nvPr>
        </p:nvSpPr>
        <p:spPr>
          <a:xfrm>
            <a:off x="6267875" y="4496782"/>
            <a:ext cx="3132243" cy="545695"/>
          </a:xfrm>
        </p:spPr>
        <p:txBody>
          <a:bodyPr/>
          <a:lstStyle>
            <a:lvl1pPr marL="0" indent="0">
              <a:buFont typeface="Arial" panose="020B0604020202020204" pitchFamily="34" charset="0"/>
              <a:buNone/>
              <a:defRPr lang="en-US" sz="1867" kern="1200" baseline="30000" dirty="0">
                <a:solidFill>
                  <a:schemeClr val="accent5"/>
                </a:solidFill>
                <a:latin typeface="+mn-lt"/>
                <a:ea typeface="+mn-ea"/>
                <a:cs typeface="+mn-cs"/>
              </a:defRPr>
            </a:lvl1pPr>
          </a:lstStyle>
          <a:p>
            <a:pPr lvl="0"/>
            <a:r>
              <a:rPr lang="en-US" dirty="0"/>
              <a:t>Enter subtitle</a:t>
            </a:r>
          </a:p>
        </p:txBody>
      </p:sp>
      <p:sp>
        <p:nvSpPr>
          <p:cNvPr id="44" name="Text Placeholder 6"/>
          <p:cNvSpPr>
            <a:spLocks noGrp="1"/>
          </p:cNvSpPr>
          <p:nvPr>
            <p:ph type="body" sz="quarter" idx="39" hasCustomPrompt="1"/>
          </p:nvPr>
        </p:nvSpPr>
        <p:spPr>
          <a:xfrm>
            <a:off x="6267875" y="4217353"/>
            <a:ext cx="3132243" cy="269435"/>
          </a:xfrm>
        </p:spPr>
        <p:txBody>
          <a:bodyPr vert="horz" wrap="square" lIns="0" tIns="0" rIns="0" bIns="0" rtlCol="0" anchor="t">
            <a:noAutofit/>
          </a:bodyPr>
          <a:lstStyle>
            <a:lvl1pPr marL="0" indent="0">
              <a:buNone/>
              <a:defRPr lang="en-US" sz="1600" b="1" kern="0" spc="-67" baseline="0" dirty="0">
                <a:solidFill>
                  <a:schemeClr val="accent2"/>
                </a:solidFill>
                <a:latin typeface="+mj-lt"/>
                <a:ea typeface="Roboto Medium" panose="02000000000000000000" pitchFamily="2" charset="0"/>
              </a:defRPr>
            </a:lvl1pPr>
          </a:lstStyle>
          <a:p>
            <a:pPr marL="230712" lvl="0" indent="-230712">
              <a:lnSpc>
                <a:spcPct val="90000"/>
              </a:lnSpc>
              <a:spcBef>
                <a:spcPct val="0"/>
              </a:spcBef>
            </a:pPr>
            <a:r>
              <a:rPr lang="en-US" dirty="0"/>
              <a:t>Solutions</a:t>
            </a:r>
          </a:p>
        </p:txBody>
      </p:sp>
      <p:sp>
        <p:nvSpPr>
          <p:cNvPr id="45" name="Text Placeholder 10"/>
          <p:cNvSpPr>
            <a:spLocks noGrp="1"/>
          </p:cNvSpPr>
          <p:nvPr>
            <p:ph type="body" sz="quarter" idx="40" hasCustomPrompt="1"/>
          </p:nvPr>
        </p:nvSpPr>
        <p:spPr>
          <a:xfrm>
            <a:off x="9972031" y="3810995"/>
            <a:ext cx="1491836" cy="344709"/>
          </a:xfrm>
        </p:spPr>
        <p:txBody>
          <a:bodyPr/>
          <a:lstStyle>
            <a:lvl1pPr marL="0" indent="0">
              <a:buFont typeface="Arial" panose="020B0604020202020204" pitchFamily="34" charset="0"/>
              <a:buNone/>
              <a:defRPr lang="en-US" sz="1867" kern="1200" baseline="30000" dirty="0">
                <a:solidFill>
                  <a:schemeClr val="accent5"/>
                </a:solidFill>
                <a:latin typeface="+mn-lt"/>
                <a:ea typeface="+mn-ea"/>
                <a:cs typeface="+mn-cs"/>
              </a:defRPr>
            </a:lvl1pPr>
          </a:lstStyle>
          <a:p>
            <a:pPr lvl="0"/>
            <a:r>
              <a:rPr lang="en-US" dirty="0"/>
              <a:t>Enter subtitle</a:t>
            </a:r>
          </a:p>
        </p:txBody>
      </p:sp>
      <p:sp>
        <p:nvSpPr>
          <p:cNvPr id="46" name="Text Placeholder 6"/>
          <p:cNvSpPr>
            <a:spLocks noGrp="1"/>
          </p:cNvSpPr>
          <p:nvPr>
            <p:ph type="body" sz="quarter" idx="41" hasCustomPrompt="1"/>
          </p:nvPr>
        </p:nvSpPr>
        <p:spPr>
          <a:xfrm>
            <a:off x="9972031" y="3531565"/>
            <a:ext cx="1491836" cy="269435"/>
          </a:xfrm>
        </p:spPr>
        <p:txBody>
          <a:bodyPr vert="horz" wrap="square" lIns="0" tIns="0" rIns="0" bIns="0" rtlCol="0" anchor="t">
            <a:noAutofit/>
          </a:bodyPr>
          <a:lstStyle>
            <a:lvl1pPr marL="0" indent="0">
              <a:buNone/>
              <a:defRPr lang="en-US" sz="1600" b="1" kern="0" spc="-67" baseline="0" dirty="0">
                <a:solidFill>
                  <a:schemeClr val="accent2"/>
                </a:solidFill>
                <a:latin typeface="+mj-lt"/>
                <a:ea typeface="Roboto Medium" panose="02000000000000000000" pitchFamily="2" charset="0"/>
              </a:defRPr>
            </a:lvl1pPr>
          </a:lstStyle>
          <a:p>
            <a:pPr marL="230712" lvl="0" indent="-230712">
              <a:lnSpc>
                <a:spcPct val="90000"/>
              </a:lnSpc>
              <a:spcBef>
                <a:spcPct val="0"/>
              </a:spcBef>
            </a:pPr>
            <a:r>
              <a:rPr lang="en-US" dirty="0"/>
              <a:t>Platforms</a:t>
            </a:r>
          </a:p>
        </p:txBody>
      </p:sp>
      <p:sp>
        <p:nvSpPr>
          <p:cNvPr id="3" name="Text Placeholder 2"/>
          <p:cNvSpPr>
            <a:spLocks noGrp="1"/>
          </p:cNvSpPr>
          <p:nvPr>
            <p:ph type="body" sz="quarter" idx="42" hasCustomPrompt="1"/>
          </p:nvPr>
        </p:nvSpPr>
        <p:spPr>
          <a:xfrm>
            <a:off x="6265334" y="893455"/>
            <a:ext cx="5198533" cy="1485679"/>
          </a:xfrm>
        </p:spPr>
        <p:txBody>
          <a:bodyPr/>
          <a:lstStyle>
            <a:lvl1pPr marL="0" indent="0">
              <a:buNone/>
              <a:defRPr sz="2667" baseline="0">
                <a:solidFill>
                  <a:schemeClr val="accent5"/>
                </a:solidFill>
              </a:defRPr>
            </a:lvl1pPr>
          </a:lstStyle>
          <a:p>
            <a:pPr lvl="0"/>
            <a:r>
              <a:rPr lang="en-US" dirty="0"/>
              <a:t>Here’s a place for your quote. We recommend to keep it short. Maybe about this long.”</a:t>
            </a:r>
            <a:endParaRPr lang="en-GB" dirty="0"/>
          </a:p>
        </p:txBody>
      </p:sp>
      <p:sp>
        <p:nvSpPr>
          <p:cNvPr id="4" name="TextBox 3"/>
          <p:cNvSpPr txBox="1"/>
          <p:nvPr userDrawn="1"/>
        </p:nvSpPr>
        <p:spPr>
          <a:xfrm>
            <a:off x="5977467" y="893455"/>
            <a:ext cx="575733" cy="541867"/>
          </a:xfrm>
          <a:prstGeom prst="rect">
            <a:avLst/>
          </a:prstGeom>
          <a:noFill/>
        </p:spPr>
        <p:txBody>
          <a:bodyPr wrap="square" rtlCol="0">
            <a:noAutofit/>
          </a:bodyPr>
          <a:lstStyle/>
          <a:p>
            <a:pPr>
              <a:spcBef>
                <a:spcPts val="1000"/>
              </a:spcBef>
              <a:buClr>
                <a:schemeClr val="accent2"/>
              </a:buClr>
              <a:buSzPct val="100000"/>
            </a:pPr>
            <a:r>
              <a:rPr lang="en-US" sz="2667" dirty="0">
                <a:solidFill>
                  <a:schemeClr val="accent4"/>
                </a:solidFill>
                <a:latin typeface="Arial" panose="020B0604020202020204" pitchFamily="34" charset="0"/>
                <a:cs typeface="Arial" panose="020B0604020202020204" pitchFamily="34" charset="0"/>
              </a:rPr>
              <a:t>“</a:t>
            </a:r>
            <a:endParaRPr lang="en-GB" sz="2667" dirty="0" err="1">
              <a:solidFill>
                <a:schemeClr val="accent4"/>
              </a:solidFill>
              <a:latin typeface="Arial" panose="020B0604020202020204" pitchFamily="34" charset="0"/>
              <a:cs typeface="Arial" panose="020B0604020202020204" pitchFamily="34" charset="0"/>
            </a:endParaRPr>
          </a:p>
        </p:txBody>
      </p:sp>
      <p:sp>
        <p:nvSpPr>
          <p:cNvPr id="22" name="Text Placeholder 4"/>
          <p:cNvSpPr>
            <a:spLocks noGrp="1"/>
          </p:cNvSpPr>
          <p:nvPr>
            <p:ph type="body" sz="quarter" idx="33"/>
          </p:nvPr>
        </p:nvSpPr>
        <p:spPr>
          <a:xfrm>
            <a:off x="619325" y="2318125"/>
            <a:ext cx="5027941" cy="2272549"/>
          </a:xfrm>
        </p:spPr>
        <p:txBody>
          <a:bodyPr tIns="0"/>
          <a:lstStyle>
            <a:lvl1pPr marL="0" indent="0">
              <a:lnSpc>
                <a:spcPct val="120000"/>
              </a:lnSpc>
              <a:buNone/>
              <a:defRPr lang="en-US" sz="1467" kern="1200" spc="0" baseline="0" dirty="0" smtClean="0">
                <a:solidFill>
                  <a:schemeClr val="accent5"/>
                </a:solidFill>
                <a:latin typeface="Arial" panose="020B0604020202020204" pitchFamily="34" charset="0"/>
                <a:ea typeface="+mn-ea"/>
                <a:cs typeface="Arial" panose="020B0604020202020204" pitchFamily="34" charset="0"/>
              </a:defRPr>
            </a:lvl1pPr>
            <a:lvl2pPr marL="230710" indent="0">
              <a:buNone/>
              <a:defRPr/>
            </a:lvl2pPr>
            <a:lvl3pPr marL="431789" indent="0">
              <a:buNone/>
              <a:defRPr/>
            </a:lvl3pPr>
            <a:lvl4pPr marL="609585" indent="0">
              <a:buNone/>
              <a:defRPr/>
            </a:lvl4pPr>
            <a:lvl5pPr marL="791614" indent="0">
              <a:buNone/>
              <a:defRPr/>
            </a:lvl5pPr>
          </a:lstStyle>
          <a:p>
            <a:pPr marL="0" lvl="0" indent="0" algn="l" defTabSz="1219170" rtl="0" eaLnBrk="1" latinLnBrk="0" hangingPunct="1">
              <a:lnSpc>
                <a:spcPct val="90000"/>
              </a:lnSpc>
              <a:spcBef>
                <a:spcPts val="1600"/>
              </a:spcBef>
              <a:buClr>
                <a:srgbClr val="0072C8"/>
              </a:buClr>
              <a:buSzPct val="110000"/>
              <a:buFont typeface="Wingdings" panose="05000000000000000000" pitchFamily="2" charset="2"/>
              <a:buNone/>
            </a:pPr>
            <a:r>
              <a:rPr lang="en-US" dirty="0"/>
              <a:t>Click to edit Master text styles</a:t>
            </a:r>
          </a:p>
        </p:txBody>
      </p:sp>
    </p:spTree>
    <p:extLst>
      <p:ext uri="{BB962C8B-B14F-4D97-AF65-F5344CB8AC3E}">
        <p14:creationId xmlns:p14="http://schemas.microsoft.com/office/powerpoint/2010/main" val="1071403083"/>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Logo Slide 1">
    <p:bg>
      <p:bgPr>
        <a:solidFill>
          <a:schemeClr val="tx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09959" y="2695067"/>
            <a:ext cx="3172083" cy="826701"/>
          </a:xfrm>
          <a:prstGeom prst="rect">
            <a:avLst/>
          </a:prstGeom>
          <a:noFill/>
          <a:ln>
            <a:noFill/>
          </a:ln>
        </p:spPr>
      </p:pic>
      <p:sp>
        <p:nvSpPr>
          <p:cNvPr id="7" name="Text Box 3"/>
          <p:cNvSpPr txBox="1">
            <a:spLocks noChangeArrowheads="1"/>
          </p:cNvSpPr>
          <p:nvPr userDrawn="1"/>
        </p:nvSpPr>
        <p:spPr bwMode="blackWhite">
          <a:xfrm>
            <a:off x="2442450" y="5921775"/>
            <a:ext cx="7307103" cy="453194"/>
          </a:xfrm>
          <a:prstGeom prst="rect">
            <a:avLst/>
          </a:prstGeom>
          <a:noFill/>
          <a:ln w="12700">
            <a:noFill/>
            <a:miter lim="800000"/>
            <a:headEnd type="none" w="sm" len="sm"/>
            <a:tailEnd type="none" w="sm" len="sm"/>
          </a:ln>
          <a:effectLst/>
        </p:spPr>
        <p:txBody>
          <a:bodyPr wrap="square" lIns="0" tIns="45713" rIns="0" bIns="182880" anchor="b" anchorCtr="0">
            <a:spAutoFit/>
          </a:bodyPr>
          <a:lstStyle/>
          <a:p>
            <a:pPr algn="ctr" defTabSz="914076" eaLnBrk="0" hangingPunct="0">
              <a:lnSpc>
                <a:spcPts val="900"/>
              </a:lnSpc>
              <a:defRPr/>
            </a:pPr>
            <a:r>
              <a:rPr lang="en-US" sz="700" dirty="0">
                <a:solidFill>
                  <a:schemeClr val="accent6"/>
                </a:solidFill>
                <a:latin typeface="Arial" panose="020B0604020202020204" pitchFamily="34" charset="0"/>
                <a:cs typeface="Arial" panose="020B0604020202020204" pitchFamily="34" charset="0"/>
              </a:rPr>
              <a:t>© 2019 Slalom, LLC. All rights reserved. The information herein is for informational purposes only and represents the current view of Slalom, LLC. as of the date of this presentation. SLALOM MAKES NO WARRANTIES, EXPRESS, IMPLIED, OR STATUTORY, AS TO THE INFORMATION IN THIS PRESENTATION.</a:t>
            </a:r>
          </a:p>
        </p:txBody>
      </p:sp>
    </p:spTree>
    <p:extLst>
      <p:ext uri="{BB962C8B-B14F-4D97-AF65-F5344CB8AC3E}">
        <p14:creationId xmlns:p14="http://schemas.microsoft.com/office/powerpoint/2010/main" val="290090618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Logo Slide 2">
    <p:bg>
      <p:bgRef idx="1001">
        <a:schemeClr val="bg1"/>
      </p:bgRef>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319260" y="2967486"/>
            <a:ext cx="3553480" cy="923905"/>
          </a:xfrm>
          <a:prstGeom prst="rect">
            <a:avLst/>
          </a:prstGeom>
        </p:spPr>
      </p:pic>
      <p:sp>
        <p:nvSpPr>
          <p:cNvPr id="6" name="Text Box 3"/>
          <p:cNvSpPr txBox="1">
            <a:spLocks noChangeArrowheads="1"/>
          </p:cNvSpPr>
          <p:nvPr userDrawn="1"/>
        </p:nvSpPr>
        <p:spPr bwMode="blackWhite">
          <a:xfrm>
            <a:off x="2442450" y="5921775"/>
            <a:ext cx="7307103" cy="453194"/>
          </a:xfrm>
          <a:prstGeom prst="rect">
            <a:avLst/>
          </a:prstGeom>
          <a:noFill/>
          <a:ln w="12700">
            <a:noFill/>
            <a:miter lim="800000"/>
            <a:headEnd type="none" w="sm" len="sm"/>
            <a:tailEnd type="none" w="sm" len="sm"/>
          </a:ln>
          <a:effectLst/>
        </p:spPr>
        <p:txBody>
          <a:bodyPr wrap="square" lIns="0" tIns="45713" rIns="0" bIns="182880" anchor="b" anchorCtr="0">
            <a:spAutoFit/>
          </a:bodyPr>
          <a:lstStyle/>
          <a:p>
            <a:pPr algn="ctr" defTabSz="914076" eaLnBrk="0" hangingPunct="0">
              <a:lnSpc>
                <a:spcPts val="900"/>
              </a:lnSpc>
              <a:defRPr/>
            </a:pPr>
            <a:r>
              <a:rPr lang="en-US" sz="700" dirty="0">
                <a:solidFill>
                  <a:schemeClr val="accent5"/>
                </a:solidFill>
                <a:latin typeface="Arial" panose="020B0604020202020204" pitchFamily="34" charset="0"/>
                <a:cs typeface="Arial" panose="020B0604020202020204" pitchFamily="34" charset="0"/>
              </a:rPr>
              <a:t>© 2019 Slalom, LLC. All rights reserved. The information herein is for informational purposes only and represents the current view of Slalom, LLC. as of the date of this presentation. SLALOM MAKES NO WARRANTIES, EXPRESS, IMPLIED, OR STATUTORY, AS TO THE INFORMATION IN THIS PRESENTATION.</a:t>
            </a:r>
          </a:p>
        </p:txBody>
      </p:sp>
    </p:spTree>
    <p:extLst>
      <p:ext uri="{BB962C8B-B14F-4D97-AF65-F5344CB8AC3E}">
        <p14:creationId xmlns:p14="http://schemas.microsoft.com/office/powerpoint/2010/main" val="3943634579"/>
      </p:ext>
    </p:extLst>
  </p:cSld>
  <p:clrMapOvr>
    <a:overrideClrMapping bg1="lt1" tx1="dk1" bg2="lt2" tx2="dk2" accent1="accent1" accent2="accent2" accent3="accent3" accent4="accent4" accent5="accent5" accent6="accent6" hlink="hlink" folHlink="folHlink"/>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Logo slide 3">
    <p:bg>
      <p:bgRef idx="1001">
        <a:schemeClr val="bg1"/>
      </p:bgRef>
    </p:bg>
    <p:spTree>
      <p:nvGrpSpPr>
        <p:cNvPr id="1" name=""/>
        <p:cNvGrpSpPr/>
        <p:nvPr/>
      </p:nvGrpSpPr>
      <p:grpSpPr>
        <a:xfrm>
          <a:off x="0" y="0"/>
          <a:ext cx="0" cy="0"/>
          <a:chOff x="0" y="0"/>
          <a:chExt cx="0" cy="0"/>
        </a:xfrm>
      </p:grpSpPr>
      <p:grpSp>
        <p:nvGrpSpPr>
          <p:cNvPr id="3" name="Group 2"/>
          <p:cNvGrpSpPr/>
          <p:nvPr userDrawn="1"/>
        </p:nvGrpSpPr>
        <p:grpSpPr>
          <a:xfrm>
            <a:off x="622526" y="699039"/>
            <a:ext cx="3422572" cy="1832652"/>
            <a:chOff x="-1026613" y="1901064"/>
            <a:chExt cx="3422573" cy="1832652"/>
          </a:xfrm>
        </p:grpSpPr>
        <p:sp>
          <p:nvSpPr>
            <p:cNvPr id="4" name="Text Box 3"/>
            <p:cNvSpPr txBox="1">
              <a:spLocks noChangeArrowheads="1"/>
            </p:cNvSpPr>
            <p:nvPr userDrawn="1"/>
          </p:nvSpPr>
          <p:spPr bwMode="blackWhite">
            <a:xfrm>
              <a:off x="-1026613" y="3107396"/>
              <a:ext cx="3422573" cy="626320"/>
            </a:xfrm>
            <a:prstGeom prst="rect">
              <a:avLst/>
            </a:prstGeom>
            <a:noFill/>
            <a:ln w="12700">
              <a:noFill/>
              <a:miter lim="800000"/>
              <a:headEnd type="none" w="sm" len="sm"/>
              <a:tailEnd type="none" w="sm" len="sm"/>
            </a:ln>
            <a:effectLst/>
          </p:spPr>
          <p:txBody>
            <a:bodyPr wrap="square" lIns="0" tIns="34285" rIns="0" bIns="137160" anchor="b" anchorCtr="0">
              <a:spAutoFit/>
            </a:bodyPr>
            <a:lstStyle/>
            <a:p>
              <a:pPr defTabSz="914076" eaLnBrk="0" hangingPunct="0">
                <a:lnSpc>
                  <a:spcPts val="900"/>
                </a:lnSpc>
                <a:defRPr/>
              </a:pPr>
              <a:r>
                <a:rPr lang="en-US" sz="700" dirty="0">
                  <a:gradFill>
                    <a:gsLst>
                      <a:gs pos="5417">
                        <a:srgbClr val="FFFFFF"/>
                      </a:gs>
                      <a:gs pos="13333">
                        <a:srgbClr val="FFFFFF"/>
                      </a:gs>
                    </a:gsLst>
                    <a:lin ang="5400000" scaled="0"/>
                  </a:gradFill>
                  <a:latin typeface="Arial" panose="020B0604020202020204" pitchFamily="34" charset="0"/>
                  <a:cs typeface="Arial" panose="020B0604020202020204" pitchFamily="34" charset="0"/>
                </a:rPr>
                <a:t>© 2019 Slalom, LLC. All rights reserved. The information herein is for informational purposes only and represents the current view of Slalom, LLC. as of the date of this presentation. SLALOM MAKES NO WARRANTIES, EXPRESS, IMPLIED, OR STATUTORY, AS TO THE INFORMATION IN THIS PRESENTATION.</a:t>
              </a:r>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26613" y="1901064"/>
              <a:ext cx="2717495" cy="708228"/>
            </a:xfrm>
            <a:prstGeom prst="rect">
              <a:avLst/>
            </a:prstGeom>
            <a:noFill/>
            <a:ln>
              <a:noFill/>
            </a:ln>
          </p:spPr>
        </p:pic>
      </p:grpSp>
      <p:sp>
        <p:nvSpPr>
          <p:cNvPr id="6" name="TextBox 5"/>
          <p:cNvSpPr txBox="1"/>
          <p:nvPr userDrawn="1"/>
        </p:nvSpPr>
        <p:spPr>
          <a:xfrm>
            <a:off x="617692" y="2583459"/>
            <a:ext cx="1126270" cy="261610"/>
          </a:xfrm>
          <a:prstGeom prst="rect">
            <a:avLst/>
          </a:prstGeom>
          <a:noFill/>
        </p:spPr>
        <p:txBody>
          <a:bodyPr wrap="none" lIns="0" bIns="0" rtlCol="0" anchor="b" anchorCtr="0">
            <a:spAutoFit/>
          </a:bodyPr>
          <a:lstStyle/>
          <a:p>
            <a:pPr defTabSz="914317"/>
            <a:r>
              <a:rPr lang="en-AU" sz="1400" spc="100" dirty="0">
                <a:solidFill>
                  <a:schemeClr val="tx1"/>
                </a:solidFill>
                <a:latin typeface="Arial" panose="020B0604020202020204" pitchFamily="34" charset="0"/>
                <a:ea typeface="Roboto Light" panose="02000000000000000000" pitchFamily="2" charset="0"/>
                <a:cs typeface="Arial" panose="020B0604020202020204" pitchFamily="34" charset="0"/>
              </a:rPr>
              <a:t>slalom.com</a:t>
            </a:r>
          </a:p>
        </p:txBody>
      </p:sp>
    </p:spTree>
    <p:extLst>
      <p:ext uri="{BB962C8B-B14F-4D97-AF65-F5344CB8AC3E}">
        <p14:creationId xmlns:p14="http://schemas.microsoft.com/office/powerpoint/2010/main" val="2000082966"/>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38F36-C5AB-49E6-FDD4-659008AE588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6DF9440-6D10-184D-68E4-6761668D2C5D}"/>
              </a:ext>
            </a:extLst>
          </p:cNvPr>
          <p:cNvSpPr>
            <a:spLocks noGrp="1"/>
          </p:cNvSpPr>
          <p:nvPr>
            <p:ph type="dt" sz="half" idx="10"/>
          </p:nvPr>
        </p:nvSpPr>
        <p:spPr/>
        <p:txBody>
          <a:bodyPr/>
          <a:lstStyle/>
          <a:p>
            <a:fld id="{3A03D578-D12A-1444-B52A-F5E26F9AD591}" type="datetimeFigureOut">
              <a:rPr lang="en-US" smtClean="0"/>
              <a:t>10/21/24</a:t>
            </a:fld>
            <a:endParaRPr lang="en-US"/>
          </a:p>
        </p:txBody>
      </p:sp>
      <p:sp>
        <p:nvSpPr>
          <p:cNvPr id="4" name="Footer Placeholder 3">
            <a:extLst>
              <a:ext uri="{FF2B5EF4-FFF2-40B4-BE49-F238E27FC236}">
                <a16:creationId xmlns:a16="http://schemas.microsoft.com/office/drawing/2014/main" id="{7A8AE8F6-57D7-DAA8-DDD1-4D75A4DF369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D89CC5D-69FA-5AA4-30FB-CF9494C80AB9}"/>
              </a:ext>
            </a:extLst>
          </p:cNvPr>
          <p:cNvSpPr>
            <a:spLocks noGrp="1"/>
          </p:cNvSpPr>
          <p:nvPr>
            <p:ph type="sldNum" sz="quarter" idx="12"/>
          </p:nvPr>
        </p:nvSpPr>
        <p:spPr/>
        <p:txBody>
          <a:bodyPr/>
          <a:lstStyle/>
          <a:p>
            <a:fld id="{80830D35-970D-3D44-9EA7-D4745C8647D3}" type="slidenum">
              <a:rPr lang="en-US" smtClean="0"/>
              <a:t>‹#›</a:t>
            </a:fld>
            <a:endParaRPr lang="en-US"/>
          </a:p>
        </p:txBody>
      </p:sp>
    </p:spTree>
    <p:extLst>
      <p:ext uri="{BB962C8B-B14F-4D97-AF65-F5344CB8AC3E}">
        <p14:creationId xmlns:p14="http://schemas.microsoft.com/office/powerpoint/2010/main" val="36246777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25EA5BE-4DA1-92F5-ED20-479B3A431E90}"/>
              </a:ext>
            </a:extLst>
          </p:cNvPr>
          <p:cNvSpPr>
            <a:spLocks noGrp="1"/>
          </p:cNvSpPr>
          <p:nvPr>
            <p:ph type="dt" sz="half" idx="10"/>
          </p:nvPr>
        </p:nvSpPr>
        <p:spPr/>
        <p:txBody>
          <a:bodyPr/>
          <a:lstStyle/>
          <a:p>
            <a:fld id="{3A03D578-D12A-1444-B52A-F5E26F9AD591}" type="datetimeFigureOut">
              <a:rPr lang="en-US" smtClean="0"/>
              <a:t>10/21/24</a:t>
            </a:fld>
            <a:endParaRPr lang="en-US"/>
          </a:p>
        </p:txBody>
      </p:sp>
      <p:sp>
        <p:nvSpPr>
          <p:cNvPr id="3" name="Footer Placeholder 2">
            <a:extLst>
              <a:ext uri="{FF2B5EF4-FFF2-40B4-BE49-F238E27FC236}">
                <a16:creationId xmlns:a16="http://schemas.microsoft.com/office/drawing/2014/main" id="{0E13F8CC-5E3F-6738-DD77-DEA3E690E88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746FEE3-4F5B-950E-92B3-51788AE5B41D}"/>
              </a:ext>
            </a:extLst>
          </p:cNvPr>
          <p:cNvSpPr>
            <a:spLocks noGrp="1"/>
          </p:cNvSpPr>
          <p:nvPr>
            <p:ph type="sldNum" sz="quarter" idx="12"/>
          </p:nvPr>
        </p:nvSpPr>
        <p:spPr/>
        <p:txBody>
          <a:bodyPr/>
          <a:lstStyle/>
          <a:p>
            <a:fld id="{80830D35-970D-3D44-9EA7-D4745C8647D3}" type="slidenum">
              <a:rPr lang="en-US" smtClean="0"/>
              <a:t>‹#›</a:t>
            </a:fld>
            <a:endParaRPr lang="en-US"/>
          </a:p>
        </p:txBody>
      </p:sp>
    </p:spTree>
    <p:extLst>
      <p:ext uri="{BB962C8B-B14F-4D97-AF65-F5344CB8AC3E}">
        <p14:creationId xmlns:p14="http://schemas.microsoft.com/office/powerpoint/2010/main" val="4191962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CCAAD-5D4B-CC0B-545B-826C672B7D7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DEA2373-AEE6-91BA-D19F-808E8CD83A7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75FE563-7D32-9DD9-C638-051AB07E7A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B82EE7-F1FE-F84F-6752-5EE863F6EB68}"/>
              </a:ext>
            </a:extLst>
          </p:cNvPr>
          <p:cNvSpPr>
            <a:spLocks noGrp="1"/>
          </p:cNvSpPr>
          <p:nvPr>
            <p:ph type="dt" sz="half" idx="10"/>
          </p:nvPr>
        </p:nvSpPr>
        <p:spPr/>
        <p:txBody>
          <a:bodyPr/>
          <a:lstStyle/>
          <a:p>
            <a:fld id="{3A03D578-D12A-1444-B52A-F5E26F9AD591}" type="datetimeFigureOut">
              <a:rPr lang="en-US" smtClean="0"/>
              <a:t>10/21/24</a:t>
            </a:fld>
            <a:endParaRPr lang="en-US"/>
          </a:p>
        </p:txBody>
      </p:sp>
      <p:sp>
        <p:nvSpPr>
          <p:cNvPr id="6" name="Footer Placeholder 5">
            <a:extLst>
              <a:ext uri="{FF2B5EF4-FFF2-40B4-BE49-F238E27FC236}">
                <a16:creationId xmlns:a16="http://schemas.microsoft.com/office/drawing/2014/main" id="{F41CA208-CEF9-2844-CAEA-D653FA09129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624386D-747B-8FFC-924E-7E033F7E5CA5}"/>
              </a:ext>
            </a:extLst>
          </p:cNvPr>
          <p:cNvSpPr>
            <a:spLocks noGrp="1"/>
          </p:cNvSpPr>
          <p:nvPr>
            <p:ph type="sldNum" sz="quarter" idx="12"/>
          </p:nvPr>
        </p:nvSpPr>
        <p:spPr/>
        <p:txBody>
          <a:bodyPr/>
          <a:lstStyle/>
          <a:p>
            <a:fld id="{80830D35-970D-3D44-9EA7-D4745C8647D3}" type="slidenum">
              <a:rPr lang="en-US" smtClean="0"/>
              <a:t>‹#›</a:t>
            </a:fld>
            <a:endParaRPr lang="en-US"/>
          </a:p>
        </p:txBody>
      </p:sp>
    </p:spTree>
    <p:extLst>
      <p:ext uri="{BB962C8B-B14F-4D97-AF65-F5344CB8AC3E}">
        <p14:creationId xmlns:p14="http://schemas.microsoft.com/office/powerpoint/2010/main" val="27574236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BF7F2-67A6-306E-D5D0-D124735D532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9A41463-73E9-E334-7277-158060B3FB3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B38FFE3-075F-447C-B3D8-AB6E48ECC9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5847C2-4B63-3866-BD18-58D4B3FB13A4}"/>
              </a:ext>
            </a:extLst>
          </p:cNvPr>
          <p:cNvSpPr>
            <a:spLocks noGrp="1"/>
          </p:cNvSpPr>
          <p:nvPr>
            <p:ph type="dt" sz="half" idx="10"/>
          </p:nvPr>
        </p:nvSpPr>
        <p:spPr/>
        <p:txBody>
          <a:bodyPr/>
          <a:lstStyle/>
          <a:p>
            <a:fld id="{3A03D578-D12A-1444-B52A-F5E26F9AD591}" type="datetimeFigureOut">
              <a:rPr lang="en-US" smtClean="0"/>
              <a:t>10/21/24</a:t>
            </a:fld>
            <a:endParaRPr lang="en-US"/>
          </a:p>
        </p:txBody>
      </p:sp>
      <p:sp>
        <p:nvSpPr>
          <p:cNvPr id="6" name="Footer Placeholder 5">
            <a:extLst>
              <a:ext uri="{FF2B5EF4-FFF2-40B4-BE49-F238E27FC236}">
                <a16:creationId xmlns:a16="http://schemas.microsoft.com/office/drawing/2014/main" id="{967F6992-75B3-0936-A6A5-E2A68C8125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2A477DD-7519-7A6D-66F1-3FFEA5FD425C}"/>
              </a:ext>
            </a:extLst>
          </p:cNvPr>
          <p:cNvSpPr>
            <a:spLocks noGrp="1"/>
          </p:cNvSpPr>
          <p:nvPr>
            <p:ph type="sldNum" sz="quarter" idx="12"/>
          </p:nvPr>
        </p:nvSpPr>
        <p:spPr/>
        <p:txBody>
          <a:bodyPr/>
          <a:lstStyle/>
          <a:p>
            <a:fld id="{80830D35-970D-3D44-9EA7-D4745C8647D3}" type="slidenum">
              <a:rPr lang="en-US" smtClean="0"/>
              <a:t>‹#›</a:t>
            </a:fld>
            <a:endParaRPr lang="en-US"/>
          </a:p>
        </p:txBody>
      </p:sp>
    </p:spTree>
    <p:extLst>
      <p:ext uri="{BB962C8B-B14F-4D97-AF65-F5344CB8AC3E}">
        <p14:creationId xmlns:p14="http://schemas.microsoft.com/office/powerpoint/2010/main" val="27434030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9" Type="http://schemas.openxmlformats.org/officeDocument/2006/relationships/slideLayout" Target="../slideLayouts/slideLayout50.xml"/><Relationship Id="rId21" Type="http://schemas.openxmlformats.org/officeDocument/2006/relationships/slideLayout" Target="../slideLayouts/slideLayout32.xml"/><Relationship Id="rId34" Type="http://schemas.openxmlformats.org/officeDocument/2006/relationships/slideLayout" Target="../slideLayouts/slideLayout45.xml"/><Relationship Id="rId42" Type="http://schemas.openxmlformats.org/officeDocument/2006/relationships/slideLayout" Target="../slideLayouts/slideLayout53.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29" Type="http://schemas.openxmlformats.org/officeDocument/2006/relationships/slideLayout" Target="../slideLayouts/slideLayout40.xml"/><Relationship Id="rId41" Type="http://schemas.openxmlformats.org/officeDocument/2006/relationships/slideLayout" Target="../slideLayouts/slideLayout52.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32" Type="http://schemas.openxmlformats.org/officeDocument/2006/relationships/slideLayout" Target="../slideLayouts/slideLayout43.xml"/><Relationship Id="rId37" Type="http://schemas.openxmlformats.org/officeDocument/2006/relationships/slideLayout" Target="../slideLayouts/slideLayout48.xml"/><Relationship Id="rId40" Type="http://schemas.openxmlformats.org/officeDocument/2006/relationships/slideLayout" Target="../slideLayouts/slideLayout51.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36" Type="http://schemas.openxmlformats.org/officeDocument/2006/relationships/slideLayout" Target="../slideLayouts/slideLayout47.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31" Type="http://schemas.openxmlformats.org/officeDocument/2006/relationships/slideLayout" Target="../slideLayouts/slideLayout4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30" Type="http://schemas.openxmlformats.org/officeDocument/2006/relationships/slideLayout" Target="../slideLayouts/slideLayout41.xml"/><Relationship Id="rId35" Type="http://schemas.openxmlformats.org/officeDocument/2006/relationships/slideLayout" Target="../slideLayouts/slideLayout46.xml"/><Relationship Id="rId43" Type="http://schemas.openxmlformats.org/officeDocument/2006/relationships/theme" Target="../theme/theme2.xml"/><Relationship Id="rId8" Type="http://schemas.openxmlformats.org/officeDocument/2006/relationships/slideLayout" Target="../slideLayouts/slideLayout19.xml"/><Relationship Id="rId3" Type="http://schemas.openxmlformats.org/officeDocument/2006/relationships/slideLayout" Target="../slideLayouts/slideLayout14.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33" Type="http://schemas.openxmlformats.org/officeDocument/2006/relationships/slideLayout" Target="../slideLayouts/slideLayout44.xml"/><Relationship Id="rId38"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6549BA-005E-EF0D-B059-02733934756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1FF54B6-97E0-EA32-20D3-44EA43B0094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AE3733-0A04-5E05-8E63-0AA84D9A3BF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A03D578-D12A-1444-B52A-F5E26F9AD591}" type="datetimeFigureOut">
              <a:rPr lang="en-US" smtClean="0"/>
              <a:t>10/21/24</a:t>
            </a:fld>
            <a:endParaRPr lang="en-US"/>
          </a:p>
        </p:txBody>
      </p:sp>
      <p:sp>
        <p:nvSpPr>
          <p:cNvPr id="5" name="Footer Placeholder 4">
            <a:extLst>
              <a:ext uri="{FF2B5EF4-FFF2-40B4-BE49-F238E27FC236}">
                <a16:creationId xmlns:a16="http://schemas.microsoft.com/office/drawing/2014/main" id="{A75A0469-30F7-154B-925A-1FD51CA2786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26E297CB-5845-7A35-3F43-BBE1CF458B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0830D35-970D-3D44-9EA7-D4745C8647D3}" type="slidenum">
              <a:rPr lang="en-US" smtClean="0"/>
              <a:t>‹#›</a:t>
            </a:fld>
            <a:endParaRPr lang="en-US"/>
          </a:p>
        </p:txBody>
      </p:sp>
    </p:spTree>
    <p:extLst>
      <p:ext uri="{BB962C8B-B14F-4D97-AF65-F5344CB8AC3E}">
        <p14:creationId xmlns:p14="http://schemas.microsoft.com/office/powerpoint/2010/main" val="40577992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gray">
      <p:bgPr>
        <a:solidFill>
          <a:srgbClr val="FFFFF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609600" y="580109"/>
            <a:ext cx="10758848" cy="353047"/>
          </a:xfrm>
          <a:prstGeom prst="rect">
            <a:avLst/>
          </a:prstGeom>
        </p:spPr>
        <p:txBody>
          <a:bodyPr vert="horz" wrap="square" lIns="0" tIns="0" rIns="0" bIns="0" rtlCol="0">
            <a:normAutofit/>
          </a:bodyPr>
          <a:lstStyle/>
          <a:p>
            <a:pPr marL="0" lvl="0" indent="0">
              <a:spcBef>
                <a:spcPts val="1600"/>
              </a:spcBef>
              <a:buClr>
                <a:srgbClr val="0072C8"/>
              </a:buClr>
              <a:buSzPct val="110000"/>
              <a:buFont typeface="Wingdings" panose="05000000000000000000" pitchFamily="2" charset="2"/>
            </a:pPr>
            <a:endParaRPr lang="en-US" dirty="0"/>
          </a:p>
        </p:txBody>
      </p:sp>
      <p:sp>
        <p:nvSpPr>
          <p:cNvPr id="7" name="Text Placeholder 6"/>
          <p:cNvSpPr>
            <a:spLocks noGrp="1"/>
          </p:cNvSpPr>
          <p:nvPr>
            <p:ph type="body" idx="1"/>
          </p:nvPr>
        </p:nvSpPr>
        <p:spPr>
          <a:xfrm>
            <a:off x="609600" y="1429512"/>
            <a:ext cx="10981765" cy="1412352"/>
          </a:xfrm>
          <a:prstGeom prst="rect">
            <a:avLst/>
          </a:prstGeom>
        </p:spPr>
        <p:txBody>
          <a:bodyPr vert="horz" wrap="square" lIns="0" tIns="45720" rIns="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Box 15"/>
          <p:cNvSpPr txBox="1"/>
          <p:nvPr userDrawn="1"/>
        </p:nvSpPr>
        <p:spPr>
          <a:xfrm>
            <a:off x="10851727" y="6080197"/>
            <a:ext cx="739639" cy="228600"/>
          </a:xfrm>
          <a:prstGeom prst="rect">
            <a:avLst/>
          </a:prstGeom>
          <a:noFill/>
        </p:spPr>
        <p:txBody>
          <a:bodyPr wrap="square" lIns="0" tIns="0" rIns="0" bIns="0" rtlCol="0" anchor="b">
            <a:noAutofit/>
          </a:bodyPr>
          <a:lstStyle/>
          <a:p>
            <a:pPr algn="r">
              <a:lnSpc>
                <a:spcPct val="150000"/>
              </a:lnSpc>
              <a:spcBef>
                <a:spcPts val="1600"/>
              </a:spcBef>
              <a:buClr>
                <a:srgbClr val="CC0000"/>
              </a:buClr>
              <a:buSzPct val="110000"/>
            </a:pPr>
            <a:fld id="{A86CDF6F-2953-460E-BD1D-295C411077A7}" type="slidenum">
              <a:rPr lang="en-GB" sz="800" spc="0" baseline="0" smtClean="0">
                <a:solidFill>
                  <a:schemeClr val="accent5"/>
                </a:solidFill>
                <a:latin typeface="Arial" panose="020B0604020202020204" pitchFamily="34" charset="0"/>
                <a:cs typeface="Arial" panose="020B0604020202020204" pitchFamily="34" charset="0"/>
              </a:rPr>
              <a:pPr algn="r">
                <a:lnSpc>
                  <a:spcPct val="150000"/>
                </a:lnSpc>
                <a:spcBef>
                  <a:spcPts val="1600"/>
                </a:spcBef>
                <a:buClr>
                  <a:srgbClr val="CC0000"/>
                </a:buClr>
                <a:buSzPct val="110000"/>
              </a:pPr>
              <a:t>‹#›</a:t>
            </a:fld>
            <a:r>
              <a:rPr lang="en-GB" sz="800" spc="0" baseline="0" dirty="0">
                <a:solidFill>
                  <a:schemeClr val="accent5"/>
                </a:solidFill>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409243990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 id="2147483700" r:id="rId40"/>
    <p:sldLayoutId id="2147483701" r:id="rId41"/>
    <p:sldLayoutId id="2147483702" r:id="rId42"/>
  </p:sldLayoutIdLst>
  <p:hf sldNum="0" hdr="0" dt="0"/>
  <p:txStyles>
    <p:titleStyle>
      <a:lvl1pPr algn="l" defTabSz="1219170" rtl="0" eaLnBrk="1" latinLnBrk="0" hangingPunct="1">
        <a:lnSpc>
          <a:spcPct val="90000"/>
        </a:lnSpc>
        <a:spcBef>
          <a:spcPct val="0"/>
        </a:spcBef>
        <a:buNone/>
        <a:defRPr lang="en-US" sz="2400" b="1" kern="0" spc="-133" baseline="0" dirty="0">
          <a:solidFill>
            <a:schemeClr val="accent3"/>
          </a:solidFill>
          <a:latin typeface="Arial" panose="020B0604020202020204" pitchFamily="34" charset="0"/>
          <a:ea typeface="Roboto Medium" panose="02000000000000000000" pitchFamily="2" charset="0"/>
          <a:cs typeface="Arial" panose="020B0604020202020204" pitchFamily="34" charset="0"/>
        </a:defRPr>
      </a:lvl1pPr>
    </p:titleStyle>
    <p:bodyStyle>
      <a:lvl1pPr marL="230712" indent="-230712" algn="l" defTabSz="1219170" rtl="0" eaLnBrk="1" latinLnBrk="0" hangingPunct="1">
        <a:lnSpc>
          <a:spcPct val="100000"/>
        </a:lnSpc>
        <a:spcBef>
          <a:spcPts val="1000"/>
        </a:spcBef>
        <a:buClr>
          <a:schemeClr val="accent2"/>
        </a:buClr>
        <a:buSzPct val="110000"/>
        <a:buFont typeface="Arial" panose="020B0604020202020204" pitchFamily="34" charset="0"/>
        <a:buChar char="•"/>
        <a:defRPr lang="en-US" sz="1600" kern="1200" spc="0" baseline="0" dirty="0" smtClean="0">
          <a:solidFill>
            <a:schemeClr val="accent4"/>
          </a:solidFill>
          <a:latin typeface="Arial" panose="020B0604020202020204" pitchFamily="34" charset="0"/>
          <a:ea typeface="+mn-ea"/>
          <a:cs typeface="Arial" panose="020B0604020202020204" pitchFamily="34" charset="0"/>
        </a:defRPr>
      </a:lvl1pPr>
      <a:lvl2pPr marL="431789" indent="-201079" algn="l" defTabSz="1219170" rtl="0" eaLnBrk="1" latinLnBrk="0" hangingPunct="1">
        <a:lnSpc>
          <a:spcPct val="100000"/>
        </a:lnSpc>
        <a:spcBef>
          <a:spcPts val="1000"/>
        </a:spcBef>
        <a:buClr>
          <a:schemeClr val="accent2"/>
        </a:buClr>
        <a:buSzPct val="110000"/>
        <a:buFont typeface="Arial" panose="020B0604020202020204" pitchFamily="34" charset="0"/>
        <a:buChar char="•"/>
        <a:defRPr lang="en-US" sz="1467" kern="1200" spc="0" baseline="0" dirty="0" smtClean="0">
          <a:solidFill>
            <a:schemeClr val="accent4"/>
          </a:solidFill>
          <a:latin typeface="Arial" panose="020B0604020202020204" pitchFamily="34" charset="0"/>
          <a:ea typeface="+mn-ea"/>
          <a:cs typeface="Arial" panose="020B0604020202020204" pitchFamily="34" charset="0"/>
        </a:defRPr>
      </a:lvl2pPr>
      <a:lvl3pPr marL="609585" indent="-177796" algn="l" defTabSz="1219170" rtl="0" eaLnBrk="1" latinLnBrk="0" hangingPunct="1">
        <a:lnSpc>
          <a:spcPct val="100000"/>
        </a:lnSpc>
        <a:spcBef>
          <a:spcPts val="1000"/>
        </a:spcBef>
        <a:buClr>
          <a:schemeClr val="accent2"/>
        </a:buClr>
        <a:buSzPct val="110000"/>
        <a:buFont typeface="Arial" panose="020B0604020202020204" pitchFamily="34" charset="0"/>
        <a:buChar char="•"/>
        <a:defRPr lang="en-US" sz="1400" kern="1200" spc="0" baseline="0" dirty="0" smtClean="0">
          <a:solidFill>
            <a:schemeClr val="accent4"/>
          </a:solidFill>
          <a:latin typeface="Arial" panose="020B0604020202020204" pitchFamily="34" charset="0"/>
          <a:ea typeface="+mn-ea"/>
          <a:cs typeface="Arial" panose="020B0604020202020204" pitchFamily="34" charset="0"/>
        </a:defRPr>
      </a:lvl3pPr>
      <a:lvl4pPr marL="787380" indent="-177796" algn="l" defTabSz="1219170" rtl="0" eaLnBrk="1" latinLnBrk="0" hangingPunct="1">
        <a:lnSpc>
          <a:spcPct val="100000"/>
        </a:lnSpc>
        <a:spcBef>
          <a:spcPts val="1000"/>
        </a:spcBef>
        <a:buClr>
          <a:schemeClr val="accent2"/>
        </a:buClr>
        <a:buSzPct val="110000"/>
        <a:buFont typeface="Arial" panose="020B0604020202020204" pitchFamily="34" charset="0"/>
        <a:buChar char="•"/>
        <a:defRPr lang="en-US" sz="1333" kern="1200" spc="0" baseline="0" dirty="0" smtClean="0">
          <a:solidFill>
            <a:schemeClr val="accent4"/>
          </a:solidFill>
          <a:latin typeface="Arial" panose="020B0604020202020204" pitchFamily="34" charset="0"/>
          <a:ea typeface="+mn-ea"/>
          <a:cs typeface="Arial" panose="020B0604020202020204" pitchFamily="34" charset="0"/>
        </a:defRPr>
      </a:lvl4pPr>
      <a:lvl5pPr marL="939777" indent="-148163" algn="l" defTabSz="1219170" rtl="0" eaLnBrk="1" latinLnBrk="0" hangingPunct="1">
        <a:lnSpc>
          <a:spcPct val="100000"/>
        </a:lnSpc>
        <a:spcBef>
          <a:spcPts val="1000"/>
        </a:spcBef>
        <a:buClr>
          <a:schemeClr val="accent2"/>
        </a:buClr>
        <a:buSzPct val="110000"/>
        <a:buFont typeface="Arial" panose="020B0604020202020204" pitchFamily="34" charset="0"/>
        <a:buChar char="•"/>
        <a:defRPr lang="en-US" sz="1333" kern="1200" spc="0" baseline="0" dirty="0">
          <a:solidFill>
            <a:schemeClr val="accent4"/>
          </a:solidFill>
          <a:latin typeface="Arial" panose="020B0604020202020204" pitchFamily="34" charset="0"/>
          <a:ea typeface="+mn-ea"/>
          <a:cs typeface="Arial" panose="020B0604020202020204" pitchFamily="34" charset="0"/>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p15:clr>
            <a:srgbClr val="F26B43"/>
          </p15:clr>
        </p15:guide>
        <p15:guide id="2" pos="2880">
          <p15:clr>
            <a:srgbClr val="F26B43"/>
          </p15:clr>
        </p15:guide>
        <p15:guide id="3" pos="144">
          <p15:clr>
            <a:srgbClr val="F26B43"/>
          </p15:clr>
        </p15:guide>
        <p15:guide id="4" pos="288">
          <p15:clr>
            <a:srgbClr val="F26B43"/>
          </p15:clr>
        </p15:guide>
        <p15:guide id="5" pos="5472">
          <p15:clr>
            <a:srgbClr val="F26B43"/>
          </p15:clr>
        </p15:guide>
        <p15:guide id="6" pos="5616">
          <p15:clr>
            <a:srgbClr val="F26B43"/>
          </p15:clr>
        </p15:guide>
        <p15:guide id="7" orient="horz" pos="3084">
          <p15:clr>
            <a:srgbClr val="F26B43"/>
          </p15:clr>
        </p15:guide>
        <p15:guide id="8" orient="horz" pos="672">
          <p15:clr>
            <a:srgbClr val="F26B43"/>
          </p15:clr>
        </p15:guide>
        <p15:guide id="9" orient="horz" pos="276">
          <p15:clr>
            <a:srgbClr val="F26B43"/>
          </p15:clr>
        </p15:guide>
        <p15:guide id="10" orient="horz" pos="2964">
          <p15:clr>
            <a:srgbClr val="F26B43"/>
          </p15:clr>
        </p15:guide>
        <p15:guide id="11" orient="horz" pos="156">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6.xml"/><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6.xml"/><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D6A2E-F72F-B3FC-A9A4-CC79C194C434}"/>
              </a:ext>
            </a:extLst>
          </p:cNvPr>
          <p:cNvSpPr>
            <a:spLocks noGrp="1"/>
          </p:cNvSpPr>
          <p:nvPr>
            <p:ph type="ctrTitle"/>
          </p:nvPr>
        </p:nvSpPr>
        <p:spPr/>
        <p:txBody>
          <a:bodyPr/>
          <a:lstStyle/>
          <a:p>
            <a:pPr algn="l"/>
            <a:r>
              <a:rPr lang="en-US" i="0" dirty="0">
                <a:solidFill>
                  <a:srgbClr val="000000"/>
                </a:solidFill>
                <a:effectLst/>
                <a:highlight>
                  <a:srgbClr val="FFFFFF"/>
                </a:highlight>
                <a:latin typeface="Calibri" panose="020F0502020204030204" pitchFamily="34" charset="0"/>
                <a:cs typeface="Calibri" panose="020F0502020204030204" pitchFamily="34" charset="0"/>
              </a:rPr>
              <a:t>Write your first Lightning Web Component</a:t>
            </a:r>
            <a:endParaRPr lang="en-US" i="0" dirty="0">
              <a:effectLst/>
              <a:highlight>
                <a:srgbClr val="FFFFFF"/>
              </a:highlight>
              <a:latin typeface="Calibri" panose="020F0502020204030204" pitchFamily="34" charset="0"/>
              <a:cs typeface="Calibri" panose="020F0502020204030204" pitchFamily="34" charset="0"/>
            </a:endParaRPr>
          </a:p>
        </p:txBody>
      </p:sp>
      <p:sp>
        <p:nvSpPr>
          <p:cNvPr id="3" name="Subtitle 2">
            <a:extLst>
              <a:ext uri="{FF2B5EF4-FFF2-40B4-BE49-F238E27FC236}">
                <a16:creationId xmlns:a16="http://schemas.microsoft.com/office/drawing/2014/main" id="{37D63AA7-B06B-19A8-4EB2-48C550F1570C}"/>
              </a:ext>
            </a:extLst>
          </p:cNvPr>
          <p:cNvSpPr>
            <a:spLocks noGrp="1"/>
          </p:cNvSpPr>
          <p:nvPr>
            <p:ph type="subTitle" idx="1"/>
          </p:nvPr>
        </p:nvSpPr>
        <p:spPr/>
        <p:txBody>
          <a:bodyPr/>
          <a:lstStyle/>
          <a:p>
            <a:pPr algn="l"/>
            <a:r>
              <a:rPr lang="en-US" dirty="0"/>
              <a:t>Taylor Ortiz</a:t>
            </a:r>
          </a:p>
          <a:p>
            <a:pPr algn="l"/>
            <a:r>
              <a:rPr lang="en-US" dirty="0"/>
              <a:t>SF Dev Essentials Series</a:t>
            </a:r>
          </a:p>
          <a:p>
            <a:pPr algn="l"/>
            <a:r>
              <a:rPr lang="en-US" dirty="0"/>
              <a:t>Denver Salesforce Developers Group</a:t>
            </a:r>
          </a:p>
        </p:txBody>
      </p:sp>
    </p:spTree>
    <p:extLst>
      <p:ext uri="{BB962C8B-B14F-4D97-AF65-F5344CB8AC3E}">
        <p14:creationId xmlns:p14="http://schemas.microsoft.com/office/powerpoint/2010/main" val="2661897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D37C2-FAA9-74E2-FCA7-EA1C2C2014A0}"/>
              </a:ext>
            </a:extLst>
          </p:cNvPr>
          <p:cNvSpPr>
            <a:spLocks noGrp="1"/>
          </p:cNvSpPr>
          <p:nvPr>
            <p:ph type="title"/>
          </p:nvPr>
        </p:nvSpPr>
        <p:spPr/>
        <p:txBody>
          <a:bodyPr/>
          <a:lstStyle/>
          <a:p>
            <a:r>
              <a:rPr lang="en-US" sz="4400" b="1" dirty="0">
                <a:latin typeface="Arial" panose="020B0604020202020204" pitchFamily="34" charset="0"/>
                <a:cs typeface="Arial" panose="020B0604020202020204" pitchFamily="34" charset="0"/>
              </a:rPr>
              <a:t>LWC Features: Events</a:t>
            </a:r>
            <a:endParaRPr lang="en-US" dirty="0"/>
          </a:p>
        </p:txBody>
      </p:sp>
      <p:sp>
        <p:nvSpPr>
          <p:cNvPr id="3" name="Content Placeholder 2">
            <a:extLst>
              <a:ext uri="{FF2B5EF4-FFF2-40B4-BE49-F238E27FC236}">
                <a16:creationId xmlns:a16="http://schemas.microsoft.com/office/drawing/2014/main" id="{65C7B7B9-6994-087C-F907-13BC2CBC4B1B}"/>
              </a:ext>
            </a:extLst>
          </p:cNvPr>
          <p:cNvSpPr>
            <a:spLocks noGrp="1"/>
          </p:cNvSpPr>
          <p:nvPr>
            <p:ph idx="1"/>
          </p:nvPr>
        </p:nvSpPr>
        <p:spPr>
          <a:xfrm>
            <a:off x="838198" y="2204492"/>
            <a:ext cx="5170715" cy="3969885"/>
          </a:xfrm>
        </p:spPr>
        <p:txBody>
          <a:bodyPr>
            <a:noAutofit/>
          </a:bodyPr>
          <a:lstStyle/>
          <a:p>
            <a:r>
              <a:rPr lang="en-US" sz="1800" dirty="0">
                <a:latin typeface="Calibri" panose="020F0502020204030204" pitchFamily="34" charset="0"/>
                <a:cs typeface="Calibri" panose="020F0502020204030204" pitchFamily="34" charset="0"/>
              </a:rPr>
              <a:t>Propagate events from children to parent</a:t>
            </a:r>
          </a:p>
          <a:p>
            <a:r>
              <a:rPr lang="en-US" sz="1800" dirty="0">
                <a:latin typeface="Calibri" panose="020F0502020204030204" pitchFamily="34" charset="0"/>
                <a:cs typeface="Calibri" panose="020F0502020204030204" pitchFamily="34" charset="0"/>
              </a:rPr>
              <a:t>Types of event propagation: </a:t>
            </a:r>
          </a:p>
          <a:p>
            <a:pPr lvl="1"/>
            <a:r>
              <a:rPr lang="en-US" sz="1600" b="1" dirty="0">
                <a:latin typeface="Calibri" panose="020F0502020204030204" pitchFamily="34" charset="0"/>
                <a:cs typeface="Calibri" panose="020F0502020204030204" pitchFamily="34" charset="0"/>
              </a:rPr>
              <a:t>Bubbling events: </a:t>
            </a:r>
            <a:r>
              <a:rPr lang="en-US" sz="1600" dirty="0">
                <a:latin typeface="Calibri" panose="020F0502020204030204" pitchFamily="34" charset="0"/>
                <a:cs typeface="Calibri" panose="020F0502020204030204" pitchFamily="34" charset="0"/>
              </a:rPr>
              <a:t>bubble up through parents until reaching the DOM</a:t>
            </a:r>
          </a:p>
          <a:p>
            <a:pPr lvl="1"/>
            <a:r>
              <a:rPr lang="en-US" sz="1600" b="1" dirty="0">
                <a:latin typeface="Calibri" panose="020F0502020204030204" pitchFamily="34" charset="0"/>
                <a:cs typeface="Calibri" panose="020F0502020204030204" pitchFamily="34" charset="0"/>
              </a:rPr>
              <a:t>Non-bubbling events: </a:t>
            </a:r>
            <a:r>
              <a:rPr lang="en-US" sz="1600" dirty="0">
                <a:latin typeface="Calibri" panose="020F0502020204030204" pitchFamily="34" charset="0"/>
                <a:cs typeface="Calibri" panose="020F0502020204030204" pitchFamily="34" charset="0"/>
              </a:rPr>
              <a:t>confined to the component that dispatches them</a:t>
            </a:r>
          </a:p>
          <a:p>
            <a:r>
              <a:rPr lang="en-US" sz="1800" dirty="0">
                <a:latin typeface="Calibri" panose="020F0502020204030204" pitchFamily="34" charset="0"/>
                <a:cs typeface="Calibri" panose="020F0502020204030204" pitchFamily="34" charset="0"/>
              </a:rPr>
              <a:t>Two ways to handle events:</a:t>
            </a:r>
          </a:p>
          <a:p>
            <a:pPr lvl="1"/>
            <a:r>
              <a:rPr lang="en-US" sz="1600" dirty="0">
                <a:latin typeface="Calibri" panose="020F0502020204030204" pitchFamily="34" charset="0"/>
                <a:cs typeface="Calibri" panose="020F0502020204030204" pitchFamily="34" charset="0"/>
              </a:rPr>
              <a:t>Declarative event listener</a:t>
            </a:r>
          </a:p>
          <a:p>
            <a:pPr lvl="2"/>
            <a:r>
              <a:rPr lang="en-US" sz="1600" b="0" i="0" dirty="0" err="1">
                <a:solidFill>
                  <a:srgbClr val="006B66"/>
                </a:solidFill>
                <a:effectLst/>
                <a:highlight>
                  <a:srgbClr val="F3F3F3"/>
                </a:highlight>
                <a:latin typeface="Calibri" panose="020F0502020204030204" pitchFamily="34" charset="0"/>
                <a:cs typeface="Calibri" panose="020F0502020204030204" pitchFamily="34" charset="0"/>
              </a:rPr>
              <a:t>onnotification</a:t>
            </a:r>
            <a:r>
              <a:rPr lang="en-US" sz="1600" b="0" i="0" dirty="0">
                <a:solidFill>
                  <a:srgbClr val="CC0060"/>
                </a:solidFill>
                <a:effectLst/>
                <a:highlight>
                  <a:srgbClr val="F3F3F3"/>
                </a:highlight>
                <a:latin typeface="Calibri" panose="020F0502020204030204" pitchFamily="34" charset="0"/>
                <a:cs typeface="Calibri" panose="020F0502020204030204" pitchFamily="34" charset="0"/>
              </a:rPr>
              <a:t>={</a:t>
            </a:r>
            <a:r>
              <a:rPr lang="en-US" sz="1600" b="0" i="0" dirty="0" err="1">
                <a:solidFill>
                  <a:srgbClr val="CC0060"/>
                </a:solidFill>
                <a:effectLst/>
                <a:highlight>
                  <a:srgbClr val="F3F3F3"/>
                </a:highlight>
                <a:latin typeface="Calibri" panose="020F0502020204030204" pitchFamily="34" charset="0"/>
                <a:cs typeface="Calibri" panose="020F0502020204030204" pitchFamily="34" charset="0"/>
              </a:rPr>
              <a:t>handleNotification</a:t>
            </a:r>
            <a:r>
              <a:rPr lang="en-US" sz="1600" b="0" i="0" dirty="0">
                <a:solidFill>
                  <a:srgbClr val="CC0060"/>
                </a:solidFill>
                <a:effectLst/>
                <a:highlight>
                  <a:srgbClr val="F3F3F3"/>
                </a:highlight>
                <a:latin typeface="Calibri" panose="020F0502020204030204" pitchFamily="34" charset="0"/>
                <a:cs typeface="Calibri" panose="020F0502020204030204" pitchFamily="34" charset="0"/>
              </a:rPr>
              <a:t>}</a:t>
            </a:r>
          </a:p>
          <a:p>
            <a:pPr lvl="1"/>
            <a:r>
              <a:rPr lang="en-US" sz="1600" dirty="0">
                <a:latin typeface="Calibri" panose="020F0502020204030204" pitchFamily="34" charset="0"/>
                <a:cs typeface="Calibri" panose="020F0502020204030204" pitchFamily="34" charset="0"/>
              </a:rPr>
              <a:t>Programmatic event listener</a:t>
            </a:r>
          </a:p>
          <a:p>
            <a:pPr lvl="2"/>
            <a:r>
              <a:rPr lang="en-US" sz="1600" b="0" i="0" dirty="0" err="1">
                <a:solidFill>
                  <a:srgbClr val="181818"/>
                </a:solidFill>
                <a:effectLst/>
                <a:latin typeface="Calibri" panose="020F0502020204030204" pitchFamily="34" charset="0"/>
                <a:cs typeface="Calibri" panose="020F0502020204030204" pitchFamily="34" charset="0"/>
              </a:rPr>
              <a:t>this.template.addEventListener</a:t>
            </a:r>
            <a:r>
              <a:rPr lang="en-US" sz="1600" b="0" i="0" dirty="0">
                <a:solidFill>
                  <a:srgbClr val="181818"/>
                </a:solidFill>
                <a:effectLst/>
                <a:latin typeface="Calibri" panose="020F0502020204030204" pitchFamily="34" charset="0"/>
                <a:cs typeface="Calibri" panose="020F0502020204030204" pitchFamily="34" charset="0"/>
              </a:rPr>
              <a:t>("notification", </a:t>
            </a:r>
            <a:r>
              <a:rPr lang="en-US" sz="1600" b="0" i="0" dirty="0" err="1">
                <a:solidFill>
                  <a:srgbClr val="181818"/>
                </a:solidFill>
                <a:effectLst/>
                <a:latin typeface="Calibri" panose="020F0502020204030204" pitchFamily="34" charset="0"/>
                <a:cs typeface="Calibri" panose="020F0502020204030204" pitchFamily="34" charset="0"/>
              </a:rPr>
              <a:t>this.handleNotification</a:t>
            </a:r>
            <a:r>
              <a:rPr lang="en-US" sz="1600" b="0" i="0" dirty="0">
                <a:solidFill>
                  <a:srgbClr val="181818"/>
                </a:solidFill>
                <a:effectLst/>
                <a:latin typeface="Calibri" panose="020F0502020204030204" pitchFamily="34" charset="0"/>
                <a:cs typeface="Calibri" panose="020F0502020204030204" pitchFamily="34" charset="0"/>
              </a:rPr>
              <a:t>);</a:t>
            </a:r>
            <a:endParaRPr lang="en-US" sz="1600" dirty="0">
              <a:latin typeface="Calibri" panose="020F0502020204030204" pitchFamily="34" charset="0"/>
              <a:cs typeface="Calibri" panose="020F0502020204030204" pitchFamily="34" charset="0"/>
            </a:endParaRPr>
          </a:p>
        </p:txBody>
      </p:sp>
      <p:pic>
        <p:nvPicPr>
          <p:cNvPr id="5" name="Picture 4" descr="A screenshot of a computer program&#10;&#10;Description automatically generated">
            <a:extLst>
              <a:ext uri="{FF2B5EF4-FFF2-40B4-BE49-F238E27FC236}">
                <a16:creationId xmlns:a16="http://schemas.microsoft.com/office/drawing/2014/main" id="{79A21845-BD8F-18E0-6A89-2D130C57A63A}"/>
              </a:ext>
            </a:extLst>
          </p:cNvPr>
          <p:cNvPicPr>
            <a:picLocks noChangeAspect="1"/>
          </p:cNvPicPr>
          <p:nvPr/>
        </p:nvPicPr>
        <p:blipFill>
          <a:blip r:embed="rId3"/>
          <a:stretch>
            <a:fillRect/>
          </a:stretch>
        </p:blipFill>
        <p:spPr>
          <a:xfrm>
            <a:off x="6008913" y="2204492"/>
            <a:ext cx="5867222" cy="2047750"/>
          </a:xfrm>
          <a:prstGeom prst="rect">
            <a:avLst/>
          </a:prstGeom>
        </p:spPr>
      </p:pic>
    </p:spTree>
    <p:extLst>
      <p:ext uri="{BB962C8B-B14F-4D97-AF65-F5344CB8AC3E}">
        <p14:creationId xmlns:p14="http://schemas.microsoft.com/office/powerpoint/2010/main" val="15291866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D37C2-FAA9-74E2-FCA7-EA1C2C2014A0}"/>
              </a:ext>
            </a:extLst>
          </p:cNvPr>
          <p:cNvSpPr>
            <a:spLocks noGrp="1"/>
          </p:cNvSpPr>
          <p:nvPr>
            <p:ph type="title"/>
          </p:nvPr>
        </p:nvSpPr>
        <p:spPr/>
        <p:txBody>
          <a:bodyPr/>
          <a:lstStyle/>
          <a:p>
            <a:r>
              <a:rPr lang="en-US" sz="4400" b="1" dirty="0">
                <a:latin typeface="Arial" panose="020B0604020202020204" pitchFamily="34" charset="0"/>
                <a:cs typeface="Arial" panose="020B0604020202020204" pitchFamily="34" charset="0"/>
              </a:rPr>
              <a:t>LWC Features: Lightning Data Service</a:t>
            </a:r>
            <a:endParaRPr lang="en-US" dirty="0"/>
          </a:p>
        </p:txBody>
      </p:sp>
      <p:sp>
        <p:nvSpPr>
          <p:cNvPr id="3" name="Content Placeholder 2">
            <a:extLst>
              <a:ext uri="{FF2B5EF4-FFF2-40B4-BE49-F238E27FC236}">
                <a16:creationId xmlns:a16="http://schemas.microsoft.com/office/drawing/2014/main" id="{65C7B7B9-6994-087C-F907-13BC2CBC4B1B}"/>
              </a:ext>
            </a:extLst>
          </p:cNvPr>
          <p:cNvSpPr>
            <a:spLocks noGrp="1"/>
          </p:cNvSpPr>
          <p:nvPr>
            <p:ph idx="1"/>
          </p:nvPr>
        </p:nvSpPr>
        <p:spPr>
          <a:xfrm>
            <a:off x="603067" y="1839958"/>
            <a:ext cx="5170715" cy="3969885"/>
          </a:xfrm>
        </p:spPr>
        <p:txBody>
          <a:bodyPr>
            <a:noAutofit/>
          </a:bodyPr>
          <a:lstStyle/>
          <a:p>
            <a:pPr lvl="1"/>
            <a:r>
              <a:rPr lang="en-US" sz="1800" dirty="0">
                <a:latin typeface="Calibri" panose="020F0502020204030204" pitchFamily="34" charset="0"/>
                <a:cs typeface="Calibri" panose="020F0502020204030204" pitchFamily="34" charset="0"/>
              </a:rPr>
              <a:t>Simplified Data Access</a:t>
            </a:r>
          </a:p>
          <a:p>
            <a:pPr lvl="2"/>
            <a:r>
              <a:rPr lang="en-US" sz="1600" dirty="0">
                <a:latin typeface="Calibri" panose="020F0502020204030204" pitchFamily="34" charset="0"/>
                <a:cs typeface="Calibri" panose="020F0502020204030204" pitchFamily="34" charset="0"/>
              </a:rPr>
              <a:t>Base components: &lt;lightning-record-edit-form/&gt;</a:t>
            </a:r>
          </a:p>
          <a:p>
            <a:pPr lvl="1"/>
            <a:r>
              <a:rPr lang="en-US" sz="1800" dirty="0">
                <a:latin typeface="Calibri" panose="020F0502020204030204" pitchFamily="34" charset="0"/>
                <a:cs typeface="Calibri" panose="020F0502020204030204" pitchFamily="34" charset="0"/>
              </a:rPr>
              <a:t>No apex required for basic operations</a:t>
            </a:r>
          </a:p>
          <a:p>
            <a:pPr lvl="1"/>
            <a:r>
              <a:rPr lang="en-US" sz="1800" dirty="0">
                <a:latin typeface="Calibri" panose="020F0502020204030204" pitchFamily="34" charset="0"/>
                <a:cs typeface="Calibri" panose="020F0502020204030204" pitchFamily="34" charset="0"/>
              </a:rPr>
              <a:t>Built-in security respecting user access</a:t>
            </a:r>
          </a:p>
          <a:p>
            <a:pPr lvl="1"/>
            <a:r>
              <a:rPr lang="en-US" sz="1800" dirty="0">
                <a:latin typeface="Calibri" panose="020F0502020204030204" pitchFamily="34" charset="0"/>
                <a:cs typeface="Calibri" panose="020F0502020204030204" pitchFamily="34" charset="0"/>
              </a:rPr>
              <a:t>Loads record data progressively</a:t>
            </a:r>
          </a:p>
          <a:p>
            <a:pPr lvl="1"/>
            <a:r>
              <a:rPr lang="en-US" sz="1800" dirty="0">
                <a:latin typeface="Calibri" panose="020F0502020204030204" pitchFamily="34" charset="0"/>
                <a:cs typeface="Calibri" panose="020F0502020204030204" pitchFamily="34" charset="0"/>
              </a:rPr>
              <a:t>Caches results on the client</a:t>
            </a:r>
          </a:p>
          <a:p>
            <a:pPr lvl="1"/>
            <a:r>
              <a:rPr lang="en-US" sz="1800" dirty="0">
                <a:latin typeface="Calibri" panose="020F0502020204030204" pitchFamily="34" charset="0"/>
                <a:cs typeface="Calibri" panose="020F0502020204030204" pitchFamily="34" charset="0"/>
              </a:rPr>
              <a:t>Invalidates cache when Salesforce data changes</a:t>
            </a:r>
          </a:p>
          <a:p>
            <a:pPr lvl="1"/>
            <a:r>
              <a:rPr lang="en-US" sz="1800" dirty="0">
                <a:latin typeface="Calibri" panose="020F0502020204030204" pitchFamily="34" charset="0"/>
                <a:cs typeface="Calibri" panose="020F0502020204030204" pitchFamily="34" charset="0"/>
              </a:rPr>
              <a:t>Optimizes server calls</a:t>
            </a:r>
          </a:p>
          <a:p>
            <a:pPr lvl="1"/>
            <a:r>
              <a:rPr lang="en-US" sz="1800" dirty="0">
                <a:latin typeface="Calibri" panose="020F0502020204030204" pitchFamily="34" charset="0"/>
                <a:cs typeface="Calibri" panose="020F0502020204030204" pitchFamily="34" charset="0"/>
              </a:rPr>
              <a:t>Supports @wire decorator for simple system interactions</a:t>
            </a:r>
          </a:p>
          <a:p>
            <a:pPr lvl="1"/>
            <a:endParaRPr lang="en-US" sz="1600" dirty="0">
              <a:latin typeface="Calibri" panose="020F0502020204030204" pitchFamily="34" charset="0"/>
              <a:cs typeface="Calibri" panose="020F0502020204030204" pitchFamily="34" charset="0"/>
            </a:endParaRPr>
          </a:p>
        </p:txBody>
      </p:sp>
      <p:pic>
        <p:nvPicPr>
          <p:cNvPr id="6" name="Picture 5" descr="A screenshot of a computer&#10;&#10;Description automatically generated">
            <a:extLst>
              <a:ext uri="{FF2B5EF4-FFF2-40B4-BE49-F238E27FC236}">
                <a16:creationId xmlns:a16="http://schemas.microsoft.com/office/drawing/2014/main" id="{270532CB-C98B-C246-ABB7-0F3F5A49F729}"/>
              </a:ext>
            </a:extLst>
          </p:cNvPr>
          <p:cNvPicPr>
            <a:picLocks noChangeAspect="1"/>
          </p:cNvPicPr>
          <p:nvPr/>
        </p:nvPicPr>
        <p:blipFill>
          <a:blip r:embed="rId3"/>
          <a:stretch>
            <a:fillRect/>
          </a:stretch>
        </p:blipFill>
        <p:spPr>
          <a:xfrm>
            <a:off x="6183089" y="1601425"/>
            <a:ext cx="5552436" cy="4208418"/>
          </a:xfrm>
          <a:prstGeom prst="rect">
            <a:avLst/>
          </a:prstGeom>
        </p:spPr>
      </p:pic>
    </p:spTree>
    <p:extLst>
      <p:ext uri="{BB962C8B-B14F-4D97-AF65-F5344CB8AC3E}">
        <p14:creationId xmlns:p14="http://schemas.microsoft.com/office/powerpoint/2010/main" val="726050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D37C2-FAA9-74E2-FCA7-EA1C2C2014A0}"/>
              </a:ext>
            </a:extLst>
          </p:cNvPr>
          <p:cNvSpPr>
            <a:spLocks noGrp="1"/>
          </p:cNvSpPr>
          <p:nvPr>
            <p:ph type="title"/>
          </p:nvPr>
        </p:nvSpPr>
        <p:spPr/>
        <p:txBody>
          <a:bodyPr/>
          <a:lstStyle/>
          <a:p>
            <a:r>
              <a:rPr lang="en-US" sz="4400" b="1" dirty="0">
                <a:latin typeface="Arial" panose="020B0604020202020204" pitchFamily="34" charset="0"/>
                <a:cs typeface="Arial" panose="020B0604020202020204" pitchFamily="34" charset="0"/>
              </a:rPr>
              <a:t>LWC Features: Working with Apex</a:t>
            </a:r>
            <a:endParaRPr lang="en-US" dirty="0"/>
          </a:p>
        </p:txBody>
      </p:sp>
      <p:sp>
        <p:nvSpPr>
          <p:cNvPr id="3" name="Content Placeholder 2">
            <a:extLst>
              <a:ext uri="{FF2B5EF4-FFF2-40B4-BE49-F238E27FC236}">
                <a16:creationId xmlns:a16="http://schemas.microsoft.com/office/drawing/2014/main" id="{65C7B7B9-6994-087C-F907-13BC2CBC4B1B}"/>
              </a:ext>
            </a:extLst>
          </p:cNvPr>
          <p:cNvSpPr>
            <a:spLocks noGrp="1"/>
          </p:cNvSpPr>
          <p:nvPr>
            <p:ph idx="1"/>
          </p:nvPr>
        </p:nvSpPr>
        <p:spPr>
          <a:xfrm>
            <a:off x="525185" y="1716714"/>
            <a:ext cx="5927866" cy="2637549"/>
          </a:xfrm>
        </p:spPr>
        <p:txBody>
          <a:bodyPr>
            <a:noAutofit/>
          </a:bodyPr>
          <a:lstStyle/>
          <a:p>
            <a:pPr lvl="1"/>
            <a:r>
              <a:rPr lang="en-US" sz="1800" dirty="0">
                <a:latin typeface="Calibri" panose="020F0502020204030204" pitchFamily="34" charset="0"/>
                <a:cs typeface="Calibri" panose="020F0502020204030204" pitchFamily="34" charset="0"/>
              </a:rPr>
              <a:t>Importing Apex methods (1)</a:t>
            </a:r>
          </a:p>
          <a:p>
            <a:pPr lvl="1"/>
            <a:r>
              <a:rPr lang="en-US" sz="1800" dirty="0">
                <a:latin typeface="Calibri" panose="020F0502020204030204" pitchFamily="34" charset="0"/>
                <a:cs typeface="Calibri" panose="020F0502020204030204" pitchFamily="34" charset="0"/>
              </a:rPr>
              <a:t>Expose Apex methods to LWC (2)</a:t>
            </a:r>
          </a:p>
          <a:p>
            <a:pPr lvl="1"/>
            <a:r>
              <a:rPr lang="en-US" sz="1800" dirty="0">
                <a:latin typeface="Calibri" panose="020F0502020204030204" pitchFamily="34" charset="0"/>
                <a:cs typeface="Calibri" panose="020F0502020204030204" pitchFamily="34" charset="0"/>
              </a:rPr>
              <a:t>Wire Apex methods to components</a:t>
            </a:r>
          </a:p>
          <a:p>
            <a:pPr lvl="2"/>
            <a:r>
              <a:rPr lang="en-US" sz="1600" dirty="0">
                <a:latin typeface="Calibri" panose="020F0502020204030204" pitchFamily="34" charset="0"/>
                <a:cs typeface="Calibri" panose="020F0502020204030204" pitchFamily="34" charset="0"/>
              </a:rPr>
              <a:t>Wire to property </a:t>
            </a:r>
          </a:p>
          <a:p>
            <a:pPr lvl="2"/>
            <a:r>
              <a:rPr lang="en-US" sz="1600" dirty="0">
                <a:latin typeface="Calibri" panose="020F0502020204030204" pitchFamily="34" charset="0"/>
                <a:cs typeface="Calibri" panose="020F0502020204030204" pitchFamily="34" charset="0"/>
              </a:rPr>
              <a:t>Wire with a dynamic parameter (3)</a:t>
            </a:r>
          </a:p>
          <a:p>
            <a:pPr lvl="2"/>
            <a:r>
              <a:rPr lang="en-US" sz="1600" dirty="0">
                <a:latin typeface="Calibri" panose="020F0502020204030204" pitchFamily="34" charset="0"/>
                <a:cs typeface="Calibri" panose="020F0502020204030204" pitchFamily="34" charset="0"/>
              </a:rPr>
              <a:t>Wire with complex parameters like a wrapper object</a:t>
            </a:r>
          </a:p>
          <a:p>
            <a:pPr lvl="2"/>
            <a:r>
              <a:rPr lang="en-US" sz="1600" dirty="0">
                <a:latin typeface="Calibri" panose="020F0502020204030204" pitchFamily="34" charset="0"/>
                <a:cs typeface="Calibri" panose="020F0502020204030204" pitchFamily="34" charset="0"/>
              </a:rPr>
              <a:t>Wire to a function (4)</a:t>
            </a:r>
          </a:p>
          <a:p>
            <a:pPr lvl="2"/>
            <a:r>
              <a:rPr lang="en-US" sz="1600" dirty="0">
                <a:latin typeface="Calibri" panose="020F0502020204030204" pitchFamily="34" charset="0"/>
                <a:cs typeface="Calibri" panose="020F0502020204030204" pitchFamily="34" charset="0"/>
              </a:rPr>
              <a:t>Call Apex imperatively (5)</a:t>
            </a:r>
          </a:p>
          <a:p>
            <a:pPr lvl="1"/>
            <a:endParaRPr lang="en-US" sz="1600" dirty="0">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2641FDC3-7860-1AAE-6D11-7A362CF9599B}"/>
              </a:ext>
            </a:extLst>
          </p:cNvPr>
          <p:cNvPicPr>
            <a:picLocks noChangeAspect="1"/>
          </p:cNvPicPr>
          <p:nvPr/>
        </p:nvPicPr>
        <p:blipFill>
          <a:blip r:embed="rId3"/>
          <a:stretch>
            <a:fillRect/>
          </a:stretch>
        </p:blipFill>
        <p:spPr>
          <a:xfrm>
            <a:off x="4474376" y="1307601"/>
            <a:ext cx="7235221" cy="766174"/>
          </a:xfrm>
          <a:prstGeom prst="rect">
            <a:avLst/>
          </a:prstGeom>
        </p:spPr>
      </p:pic>
      <p:pic>
        <p:nvPicPr>
          <p:cNvPr id="8" name="Picture 7" descr="A screenshot of a computer&#10;&#10;Description automatically generated">
            <a:extLst>
              <a:ext uri="{FF2B5EF4-FFF2-40B4-BE49-F238E27FC236}">
                <a16:creationId xmlns:a16="http://schemas.microsoft.com/office/drawing/2014/main" id="{5E94F49D-657A-5E13-86DE-3F8C27D77F92}"/>
              </a:ext>
            </a:extLst>
          </p:cNvPr>
          <p:cNvPicPr>
            <a:picLocks noChangeAspect="1"/>
          </p:cNvPicPr>
          <p:nvPr/>
        </p:nvPicPr>
        <p:blipFill>
          <a:blip r:embed="rId4"/>
          <a:stretch>
            <a:fillRect/>
          </a:stretch>
        </p:blipFill>
        <p:spPr>
          <a:xfrm>
            <a:off x="6453051" y="2188366"/>
            <a:ext cx="5522426" cy="1893403"/>
          </a:xfrm>
          <a:prstGeom prst="rect">
            <a:avLst/>
          </a:prstGeom>
        </p:spPr>
      </p:pic>
      <p:pic>
        <p:nvPicPr>
          <p:cNvPr id="12" name="Picture 11" descr="A screenshot of a computer code&#10;&#10;Description automatically generated">
            <a:extLst>
              <a:ext uri="{FF2B5EF4-FFF2-40B4-BE49-F238E27FC236}">
                <a16:creationId xmlns:a16="http://schemas.microsoft.com/office/drawing/2014/main" id="{99C07B0B-2277-305E-4AE3-C96191D37A3A}"/>
              </a:ext>
            </a:extLst>
          </p:cNvPr>
          <p:cNvPicPr>
            <a:picLocks noChangeAspect="1"/>
          </p:cNvPicPr>
          <p:nvPr/>
        </p:nvPicPr>
        <p:blipFill>
          <a:blip r:embed="rId5"/>
          <a:stretch>
            <a:fillRect/>
          </a:stretch>
        </p:blipFill>
        <p:spPr>
          <a:xfrm>
            <a:off x="7236822" y="4354263"/>
            <a:ext cx="4771315" cy="1571113"/>
          </a:xfrm>
          <a:prstGeom prst="rect">
            <a:avLst/>
          </a:prstGeom>
        </p:spPr>
      </p:pic>
      <p:pic>
        <p:nvPicPr>
          <p:cNvPr id="14" name="Picture 13" descr="A computer code with text&#10;&#10;Description automatically generated">
            <a:extLst>
              <a:ext uri="{FF2B5EF4-FFF2-40B4-BE49-F238E27FC236}">
                <a16:creationId xmlns:a16="http://schemas.microsoft.com/office/drawing/2014/main" id="{CAF0AFF7-12E6-6C72-BCDB-A1793B7FA231}"/>
              </a:ext>
            </a:extLst>
          </p:cNvPr>
          <p:cNvPicPr>
            <a:picLocks noChangeAspect="1"/>
          </p:cNvPicPr>
          <p:nvPr/>
        </p:nvPicPr>
        <p:blipFill>
          <a:blip r:embed="rId6"/>
          <a:stretch>
            <a:fillRect/>
          </a:stretch>
        </p:blipFill>
        <p:spPr>
          <a:xfrm>
            <a:off x="3956192" y="4598966"/>
            <a:ext cx="3089290" cy="1410909"/>
          </a:xfrm>
          <a:prstGeom prst="rect">
            <a:avLst/>
          </a:prstGeom>
        </p:spPr>
      </p:pic>
      <p:pic>
        <p:nvPicPr>
          <p:cNvPr id="16" name="Picture 15" descr="A screen shot of a computer code&#10;&#10;Description automatically generated">
            <a:extLst>
              <a:ext uri="{FF2B5EF4-FFF2-40B4-BE49-F238E27FC236}">
                <a16:creationId xmlns:a16="http://schemas.microsoft.com/office/drawing/2014/main" id="{C4CC1144-FADF-33FA-9601-03E8AA57BD25}"/>
              </a:ext>
            </a:extLst>
          </p:cNvPr>
          <p:cNvPicPr>
            <a:picLocks noChangeAspect="1"/>
          </p:cNvPicPr>
          <p:nvPr/>
        </p:nvPicPr>
        <p:blipFill>
          <a:blip r:embed="rId7"/>
          <a:stretch>
            <a:fillRect/>
          </a:stretch>
        </p:blipFill>
        <p:spPr>
          <a:xfrm>
            <a:off x="223366" y="4518863"/>
            <a:ext cx="3541486" cy="1571113"/>
          </a:xfrm>
          <a:prstGeom prst="rect">
            <a:avLst/>
          </a:prstGeom>
        </p:spPr>
      </p:pic>
      <p:sp>
        <p:nvSpPr>
          <p:cNvPr id="17" name="Oval 16">
            <a:extLst>
              <a:ext uri="{FF2B5EF4-FFF2-40B4-BE49-F238E27FC236}">
                <a16:creationId xmlns:a16="http://schemas.microsoft.com/office/drawing/2014/main" id="{8832587F-0672-E4D9-EE03-74C7D40E5A92}"/>
              </a:ext>
            </a:extLst>
          </p:cNvPr>
          <p:cNvSpPr/>
          <p:nvPr/>
        </p:nvSpPr>
        <p:spPr>
          <a:xfrm>
            <a:off x="11413506" y="1154883"/>
            <a:ext cx="296091" cy="30543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18" name="Oval 17">
            <a:extLst>
              <a:ext uri="{FF2B5EF4-FFF2-40B4-BE49-F238E27FC236}">
                <a16:creationId xmlns:a16="http://schemas.microsoft.com/office/drawing/2014/main" id="{6C5F99D8-761A-C90F-7B88-14B3084A1430}"/>
              </a:ext>
            </a:extLst>
          </p:cNvPr>
          <p:cNvSpPr/>
          <p:nvPr/>
        </p:nvSpPr>
        <p:spPr>
          <a:xfrm>
            <a:off x="6305005" y="2113301"/>
            <a:ext cx="296091" cy="30543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19" name="Oval 18">
            <a:extLst>
              <a:ext uri="{FF2B5EF4-FFF2-40B4-BE49-F238E27FC236}">
                <a16:creationId xmlns:a16="http://schemas.microsoft.com/office/drawing/2014/main" id="{FD966932-BAA1-5CD2-0E8F-CECB31620BB2}"/>
              </a:ext>
            </a:extLst>
          </p:cNvPr>
          <p:cNvSpPr/>
          <p:nvPr/>
        </p:nvSpPr>
        <p:spPr>
          <a:xfrm>
            <a:off x="11820588" y="4213428"/>
            <a:ext cx="296091" cy="30543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20" name="Oval 19">
            <a:extLst>
              <a:ext uri="{FF2B5EF4-FFF2-40B4-BE49-F238E27FC236}">
                <a16:creationId xmlns:a16="http://schemas.microsoft.com/office/drawing/2014/main" id="{9964814F-63E5-7E49-A4DB-0F12BC598AB4}"/>
              </a:ext>
            </a:extLst>
          </p:cNvPr>
          <p:cNvSpPr/>
          <p:nvPr/>
        </p:nvSpPr>
        <p:spPr>
          <a:xfrm>
            <a:off x="6830957" y="4446248"/>
            <a:ext cx="296091" cy="30543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21" name="Oval 20">
            <a:extLst>
              <a:ext uri="{FF2B5EF4-FFF2-40B4-BE49-F238E27FC236}">
                <a16:creationId xmlns:a16="http://schemas.microsoft.com/office/drawing/2014/main" id="{BF0FAA1F-72A0-BA5A-DC51-74C382033DB3}"/>
              </a:ext>
            </a:extLst>
          </p:cNvPr>
          <p:cNvSpPr/>
          <p:nvPr/>
        </p:nvSpPr>
        <p:spPr>
          <a:xfrm>
            <a:off x="3564431" y="5925376"/>
            <a:ext cx="296091" cy="30543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5</a:t>
            </a:r>
          </a:p>
        </p:txBody>
      </p:sp>
    </p:spTree>
    <p:extLst>
      <p:ext uri="{BB962C8B-B14F-4D97-AF65-F5344CB8AC3E}">
        <p14:creationId xmlns:p14="http://schemas.microsoft.com/office/powerpoint/2010/main" val="10821279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D37C2-FAA9-74E2-FCA7-EA1C2C2014A0}"/>
              </a:ext>
            </a:extLst>
          </p:cNvPr>
          <p:cNvSpPr>
            <a:spLocks noGrp="1"/>
          </p:cNvSpPr>
          <p:nvPr>
            <p:ph type="title"/>
          </p:nvPr>
        </p:nvSpPr>
        <p:spPr/>
        <p:txBody>
          <a:bodyPr/>
          <a:lstStyle/>
          <a:p>
            <a:r>
              <a:rPr lang="en-US" sz="4400" b="1" dirty="0">
                <a:latin typeface="Arial" panose="020B0604020202020204" pitchFamily="34" charset="0"/>
                <a:cs typeface="Arial" panose="020B0604020202020204" pitchFamily="34" charset="0"/>
              </a:rPr>
              <a:t>Workshop</a:t>
            </a:r>
            <a:endParaRPr lang="en-US" dirty="0"/>
          </a:p>
        </p:txBody>
      </p:sp>
      <p:sp>
        <p:nvSpPr>
          <p:cNvPr id="3" name="Content Placeholder 2">
            <a:extLst>
              <a:ext uri="{FF2B5EF4-FFF2-40B4-BE49-F238E27FC236}">
                <a16:creationId xmlns:a16="http://schemas.microsoft.com/office/drawing/2014/main" id="{65C7B7B9-6994-087C-F907-13BC2CBC4B1B}"/>
              </a:ext>
            </a:extLst>
          </p:cNvPr>
          <p:cNvSpPr>
            <a:spLocks noGrp="1"/>
          </p:cNvSpPr>
          <p:nvPr>
            <p:ph idx="1"/>
          </p:nvPr>
        </p:nvSpPr>
        <p:spPr>
          <a:xfrm>
            <a:off x="2100942" y="2999151"/>
            <a:ext cx="7652658" cy="859698"/>
          </a:xfrm>
        </p:spPr>
        <p:txBody>
          <a:bodyPr>
            <a:noAutofit/>
          </a:bodyPr>
          <a:lstStyle/>
          <a:p>
            <a:pPr marL="457200" lvl="1" indent="0">
              <a:buNone/>
            </a:pPr>
            <a:r>
              <a:rPr lang="en-US" sz="5400" dirty="0">
                <a:latin typeface="Calibri" panose="020F0502020204030204" pitchFamily="34" charset="0"/>
                <a:cs typeface="Calibri" panose="020F0502020204030204" pitchFamily="34" charset="0"/>
              </a:rPr>
              <a:t>https://</a:t>
            </a:r>
            <a:r>
              <a:rPr lang="en-US" sz="5400" dirty="0" err="1">
                <a:latin typeface="Calibri" panose="020F0502020204030204" pitchFamily="34" charset="0"/>
                <a:cs typeface="Calibri" panose="020F0502020204030204" pitchFamily="34" charset="0"/>
              </a:rPr>
              <a:t>bit.ly</a:t>
            </a:r>
            <a:r>
              <a:rPr lang="en-US" sz="5400" dirty="0">
                <a:latin typeface="Calibri" panose="020F0502020204030204" pitchFamily="34" charset="0"/>
                <a:cs typeface="Calibri" panose="020F0502020204030204" pitchFamily="34" charset="0"/>
              </a:rPr>
              <a:t>/3UimFcU</a:t>
            </a:r>
          </a:p>
        </p:txBody>
      </p:sp>
    </p:spTree>
    <p:extLst>
      <p:ext uri="{BB962C8B-B14F-4D97-AF65-F5344CB8AC3E}">
        <p14:creationId xmlns:p14="http://schemas.microsoft.com/office/powerpoint/2010/main" val="40548166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D37C2-FAA9-74E2-FCA7-EA1C2C2014A0}"/>
              </a:ext>
            </a:extLst>
          </p:cNvPr>
          <p:cNvSpPr>
            <a:spLocks noGrp="1"/>
          </p:cNvSpPr>
          <p:nvPr>
            <p:ph type="title"/>
          </p:nvPr>
        </p:nvSpPr>
        <p:spPr/>
        <p:txBody>
          <a:bodyPr/>
          <a:lstStyle/>
          <a:p>
            <a:r>
              <a:rPr lang="en-US" sz="4400" b="1" dirty="0">
                <a:latin typeface="Arial" panose="020B0604020202020204" pitchFamily="34" charset="0"/>
                <a:cs typeface="Arial" panose="020B0604020202020204" pitchFamily="34" charset="0"/>
              </a:rPr>
              <a:t>Agenda</a:t>
            </a:r>
            <a:endParaRPr lang="en-US" dirty="0"/>
          </a:p>
        </p:txBody>
      </p:sp>
      <p:sp>
        <p:nvSpPr>
          <p:cNvPr id="3" name="Content Placeholder 2">
            <a:extLst>
              <a:ext uri="{FF2B5EF4-FFF2-40B4-BE49-F238E27FC236}">
                <a16:creationId xmlns:a16="http://schemas.microsoft.com/office/drawing/2014/main" id="{65C7B7B9-6994-087C-F907-13BC2CBC4B1B}"/>
              </a:ext>
            </a:extLst>
          </p:cNvPr>
          <p:cNvSpPr>
            <a:spLocks noGrp="1"/>
          </p:cNvSpPr>
          <p:nvPr>
            <p:ph idx="1"/>
          </p:nvPr>
        </p:nvSpPr>
        <p:spPr>
          <a:xfrm>
            <a:off x="838200" y="1690688"/>
            <a:ext cx="9108688" cy="4351338"/>
          </a:xfrm>
        </p:spPr>
        <p:txBody>
          <a:bodyPr>
            <a:normAutofit lnSpcReduction="10000"/>
          </a:bodyPr>
          <a:lstStyle/>
          <a:p>
            <a:r>
              <a:rPr lang="en-US" sz="2400" dirty="0"/>
              <a:t>About me</a:t>
            </a:r>
          </a:p>
          <a:p>
            <a:r>
              <a:rPr lang="en-US" sz="2400" dirty="0"/>
              <a:t>Salesforce History of Components</a:t>
            </a:r>
          </a:p>
          <a:p>
            <a:r>
              <a:rPr lang="en-US" sz="2400" dirty="0"/>
              <a:t>What are Lightning Web Components?</a:t>
            </a:r>
          </a:p>
          <a:p>
            <a:r>
              <a:rPr lang="en-US" sz="2400" dirty="0"/>
              <a:t>LWC Features</a:t>
            </a:r>
          </a:p>
          <a:p>
            <a:pPr lvl="1"/>
            <a:r>
              <a:rPr lang="en-US" sz="2000" dirty="0"/>
              <a:t>HTML Templates</a:t>
            </a:r>
          </a:p>
          <a:p>
            <a:pPr lvl="1"/>
            <a:r>
              <a:rPr lang="en-US" sz="2000" dirty="0"/>
              <a:t>Composition</a:t>
            </a:r>
          </a:p>
          <a:p>
            <a:pPr lvl="1"/>
            <a:r>
              <a:rPr lang="en-US" sz="2000" dirty="0"/>
              <a:t>Lifecycle Hooks</a:t>
            </a:r>
          </a:p>
          <a:p>
            <a:pPr lvl="1"/>
            <a:r>
              <a:rPr lang="en-US" sz="2000" dirty="0"/>
              <a:t>Decorators</a:t>
            </a:r>
          </a:p>
          <a:p>
            <a:pPr lvl="1"/>
            <a:r>
              <a:rPr lang="en-US" sz="2000" dirty="0"/>
              <a:t>Events</a:t>
            </a:r>
          </a:p>
          <a:p>
            <a:pPr lvl="1"/>
            <a:r>
              <a:rPr lang="en-US" sz="2000" dirty="0"/>
              <a:t>Lightning Data Service</a:t>
            </a:r>
          </a:p>
          <a:p>
            <a:pPr lvl="1"/>
            <a:r>
              <a:rPr lang="en-US" sz="2000" dirty="0"/>
              <a:t>Working with Apex</a:t>
            </a:r>
          </a:p>
          <a:p>
            <a:r>
              <a:rPr lang="en-US" sz="2400" dirty="0"/>
              <a:t>Workshop</a:t>
            </a:r>
          </a:p>
        </p:txBody>
      </p:sp>
    </p:spTree>
    <p:extLst>
      <p:ext uri="{BB962C8B-B14F-4D97-AF65-F5344CB8AC3E}">
        <p14:creationId xmlns:p14="http://schemas.microsoft.com/office/powerpoint/2010/main" val="36821924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D37C2-FAA9-74E2-FCA7-EA1C2C2014A0}"/>
              </a:ext>
            </a:extLst>
          </p:cNvPr>
          <p:cNvSpPr>
            <a:spLocks noGrp="1"/>
          </p:cNvSpPr>
          <p:nvPr>
            <p:ph type="title"/>
          </p:nvPr>
        </p:nvSpPr>
        <p:spPr/>
        <p:txBody>
          <a:bodyPr/>
          <a:lstStyle/>
          <a:p>
            <a:r>
              <a:rPr lang="en-US" b="1" dirty="0">
                <a:latin typeface="Arial" panose="020B0604020202020204" pitchFamily="34" charset="0"/>
                <a:cs typeface="Arial" panose="020B0604020202020204" pitchFamily="34" charset="0"/>
              </a:rPr>
              <a:t>About me</a:t>
            </a:r>
            <a:endParaRPr lang="en-US" dirty="0"/>
          </a:p>
        </p:txBody>
      </p:sp>
      <p:sp>
        <p:nvSpPr>
          <p:cNvPr id="3" name="Content Placeholder 2">
            <a:extLst>
              <a:ext uri="{FF2B5EF4-FFF2-40B4-BE49-F238E27FC236}">
                <a16:creationId xmlns:a16="http://schemas.microsoft.com/office/drawing/2014/main" id="{65C7B7B9-6994-087C-F907-13BC2CBC4B1B}"/>
              </a:ext>
            </a:extLst>
          </p:cNvPr>
          <p:cNvSpPr>
            <a:spLocks noGrp="1"/>
          </p:cNvSpPr>
          <p:nvPr>
            <p:ph idx="1"/>
          </p:nvPr>
        </p:nvSpPr>
        <p:spPr>
          <a:xfrm>
            <a:off x="838200" y="1690688"/>
            <a:ext cx="5954486" cy="4351338"/>
          </a:xfrm>
        </p:spPr>
        <p:txBody>
          <a:bodyPr>
            <a:normAutofit/>
          </a:bodyPr>
          <a:lstStyle/>
          <a:p>
            <a:r>
              <a:rPr lang="en-US" sz="2400" dirty="0"/>
              <a:t>12+ year software engineer</a:t>
            </a:r>
          </a:p>
          <a:p>
            <a:r>
              <a:rPr lang="en-US" sz="2400" dirty="0"/>
              <a:t>Enterprise Architect</a:t>
            </a:r>
          </a:p>
          <a:p>
            <a:pPr lvl="1"/>
            <a:r>
              <a:rPr lang="en-US" sz="2000" dirty="0"/>
              <a:t>Salesforce, ETL, AWS, GCP &amp; Azure</a:t>
            </a:r>
          </a:p>
          <a:p>
            <a:r>
              <a:rPr lang="en-US" sz="2400" dirty="0"/>
              <a:t>Data engineer &amp; architect</a:t>
            </a:r>
          </a:p>
          <a:p>
            <a:pPr lvl="1"/>
            <a:r>
              <a:rPr lang="en-US" sz="2000" dirty="0"/>
              <a:t>Snowflake, Databricks</a:t>
            </a:r>
          </a:p>
          <a:p>
            <a:r>
              <a:rPr lang="en-US" sz="2400" dirty="0"/>
              <a:t>Started career with Paul at </a:t>
            </a:r>
            <a:r>
              <a:rPr lang="en-US" sz="2400" dirty="0" err="1"/>
              <a:t>Apto</a:t>
            </a:r>
            <a:endParaRPr lang="en-US" sz="2400" dirty="0"/>
          </a:p>
          <a:p>
            <a:r>
              <a:rPr lang="en-US" sz="2400" dirty="0"/>
              <a:t>UT Austin alum (Hook ‘</a:t>
            </a:r>
            <a:r>
              <a:rPr lang="en-US" sz="2400" dirty="0" err="1"/>
              <a:t>em</a:t>
            </a:r>
            <a:r>
              <a:rPr lang="en-US" sz="2400" dirty="0"/>
              <a:t>)</a:t>
            </a:r>
          </a:p>
          <a:p>
            <a:r>
              <a:rPr lang="en-US" sz="2400" dirty="0"/>
              <a:t>My life and passion is my family</a:t>
            </a:r>
          </a:p>
        </p:txBody>
      </p:sp>
      <p:pic>
        <p:nvPicPr>
          <p:cNvPr id="5" name="Picture 4" descr="A person and child walking on a sidewalk&#10;&#10;Description automatically generated">
            <a:extLst>
              <a:ext uri="{FF2B5EF4-FFF2-40B4-BE49-F238E27FC236}">
                <a16:creationId xmlns:a16="http://schemas.microsoft.com/office/drawing/2014/main" id="{7C573C58-2D5F-C9A5-A020-8048100D539D}"/>
              </a:ext>
            </a:extLst>
          </p:cNvPr>
          <p:cNvPicPr>
            <a:picLocks noChangeAspect="1"/>
          </p:cNvPicPr>
          <p:nvPr/>
        </p:nvPicPr>
        <p:blipFill>
          <a:blip r:embed="rId3"/>
          <a:stretch>
            <a:fillRect/>
          </a:stretch>
        </p:blipFill>
        <p:spPr>
          <a:xfrm>
            <a:off x="7077347" y="1131026"/>
            <a:ext cx="3148215" cy="4197620"/>
          </a:xfrm>
          <a:prstGeom prst="rect">
            <a:avLst/>
          </a:prstGeom>
        </p:spPr>
      </p:pic>
    </p:spTree>
    <p:extLst>
      <p:ext uri="{BB962C8B-B14F-4D97-AF65-F5344CB8AC3E}">
        <p14:creationId xmlns:p14="http://schemas.microsoft.com/office/powerpoint/2010/main" val="42475445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Placeholder 1">
            <a:extLst>
              <a:ext uri="{FF2B5EF4-FFF2-40B4-BE49-F238E27FC236}">
                <a16:creationId xmlns:a16="http://schemas.microsoft.com/office/drawing/2014/main" id="{2BA99385-FB24-5A8E-A244-4DBD32B9B491}"/>
              </a:ext>
            </a:extLst>
          </p:cNvPr>
          <p:cNvSpPr txBox="1">
            <a:spLocks/>
          </p:cNvSpPr>
          <p:nvPr/>
        </p:nvSpPr>
        <p:spPr>
          <a:xfrm>
            <a:off x="555063" y="573471"/>
            <a:ext cx="7150430" cy="491067"/>
          </a:xfrm>
          <a:prstGeom prst="rect">
            <a:avLst/>
          </a:prstGeom>
        </p:spPr>
        <p:txBody>
          <a:bodyPr vert="horz" wrap="square" lIns="0" tIns="0" rIns="0" bIns="0" rtlCol="0">
            <a:noAutofit/>
          </a:bodyPr>
          <a:lstStyle>
            <a:lvl1pPr marL="0" indent="0" algn="l" defTabSz="1219170" rtl="0" eaLnBrk="1" latinLnBrk="0" hangingPunct="1">
              <a:lnSpc>
                <a:spcPct val="100000"/>
              </a:lnSpc>
              <a:spcBef>
                <a:spcPts val="0"/>
              </a:spcBef>
              <a:buClr>
                <a:schemeClr val="accent2"/>
              </a:buClr>
              <a:buSzPct val="110000"/>
              <a:buFont typeface="Arial" panose="020B0604020202020204" pitchFamily="34" charset="0"/>
              <a:buNone/>
              <a:defRPr lang="en-US" sz="3200" b="1" kern="1200" spc="-93" baseline="0">
                <a:solidFill>
                  <a:schemeClr val="accent3"/>
                </a:solidFill>
                <a:latin typeface="Arial" panose="020B0604020202020204" pitchFamily="34" charset="0"/>
                <a:ea typeface="+mn-ea"/>
                <a:cs typeface="Arial" panose="020B0604020202020204" pitchFamily="34" charset="0"/>
              </a:defRPr>
            </a:lvl1pPr>
            <a:lvl2pPr marL="431789" indent="-201079" algn="l" defTabSz="1219170" rtl="0" eaLnBrk="1" latinLnBrk="0" hangingPunct="1">
              <a:lnSpc>
                <a:spcPct val="100000"/>
              </a:lnSpc>
              <a:spcBef>
                <a:spcPts val="1000"/>
              </a:spcBef>
              <a:buClr>
                <a:schemeClr val="accent2"/>
              </a:buClr>
              <a:buSzPct val="110000"/>
              <a:buFont typeface="Arial" panose="020B0604020202020204" pitchFamily="34" charset="0"/>
              <a:buChar char="•"/>
              <a:defRPr lang="en-US" sz="1467" b="1" kern="1200" spc="0" baseline="0">
                <a:solidFill>
                  <a:schemeClr val="accent4"/>
                </a:solidFill>
                <a:latin typeface="Arial" panose="020B0604020202020204" pitchFamily="34" charset="0"/>
                <a:ea typeface="+mn-ea"/>
                <a:cs typeface="Arial" panose="020B0604020202020204" pitchFamily="34" charset="0"/>
              </a:defRPr>
            </a:lvl2pPr>
            <a:lvl3pPr marL="609585" indent="-177796" algn="l" defTabSz="1219170" rtl="0" eaLnBrk="1" latinLnBrk="0" hangingPunct="1">
              <a:lnSpc>
                <a:spcPct val="100000"/>
              </a:lnSpc>
              <a:spcBef>
                <a:spcPts val="1000"/>
              </a:spcBef>
              <a:buClr>
                <a:schemeClr val="accent2"/>
              </a:buClr>
              <a:buSzPct val="110000"/>
              <a:buFont typeface="Arial" panose="020B0604020202020204" pitchFamily="34" charset="0"/>
              <a:buChar char="•"/>
              <a:defRPr lang="en-US" sz="1400" b="1" kern="1200" spc="0" baseline="0">
                <a:solidFill>
                  <a:schemeClr val="accent4"/>
                </a:solidFill>
                <a:latin typeface="Arial" panose="020B0604020202020204" pitchFamily="34" charset="0"/>
                <a:ea typeface="+mn-ea"/>
                <a:cs typeface="Arial" panose="020B0604020202020204" pitchFamily="34" charset="0"/>
              </a:defRPr>
            </a:lvl3pPr>
            <a:lvl4pPr marL="787380" indent="-177796" algn="l" defTabSz="1219170" rtl="0" eaLnBrk="1" latinLnBrk="0" hangingPunct="1">
              <a:lnSpc>
                <a:spcPct val="100000"/>
              </a:lnSpc>
              <a:spcBef>
                <a:spcPts val="1000"/>
              </a:spcBef>
              <a:buClr>
                <a:schemeClr val="accent2"/>
              </a:buClr>
              <a:buSzPct val="110000"/>
              <a:buFont typeface="Arial" panose="020B0604020202020204" pitchFamily="34" charset="0"/>
              <a:buChar char="•"/>
              <a:defRPr lang="en-US" sz="1333" b="1" kern="1200" spc="0" baseline="0">
                <a:solidFill>
                  <a:schemeClr val="accent4"/>
                </a:solidFill>
                <a:latin typeface="Arial" panose="020B0604020202020204" pitchFamily="34" charset="0"/>
                <a:ea typeface="+mn-ea"/>
                <a:cs typeface="Arial" panose="020B0604020202020204" pitchFamily="34" charset="0"/>
              </a:defRPr>
            </a:lvl4pPr>
            <a:lvl5pPr marL="939777" indent="-148163" algn="l" defTabSz="1219170" rtl="0" eaLnBrk="1" latinLnBrk="0" hangingPunct="1">
              <a:lnSpc>
                <a:spcPct val="100000"/>
              </a:lnSpc>
              <a:spcBef>
                <a:spcPts val="1000"/>
              </a:spcBef>
              <a:buClr>
                <a:schemeClr val="accent2"/>
              </a:buClr>
              <a:buSzPct val="110000"/>
              <a:buFont typeface="Arial" panose="020B0604020202020204" pitchFamily="34" charset="0"/>
              <a:buChar char="•"/>
              <a:defRPr lang="en-US" sz="1333" b="1" kern="1200" spc="0" baseline="0">
                <a:solidFill>
                  <a:schemeClr val="accent4"/>
                </a:solidFill>
                <a:latin typeface="Arial" panose="020B0604020202020204" pitchFamily="34" charset="0"/>
                <a:ea typeface="+mn-ea"/>
                <a:cs typeface="Arial" panose="020B0604020202020204" pitchFamily="34" charset="0"/>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US" sz="3200" dirty="0"/>
              <a:t>Salesforce History of Components</a:t>
            </a:r>
          </a:p>
        </p:txBody>
      </p:sp>
      <p:sp>
        <p:nvSpPr>
          <p:cNvPr id="25" name="TextBox 24">
            <a:extLst>
              <a:ext uri="{FF2B5EF4-FFF2-40B4-BE49-F238E27FC236}">
                <a16:creationId xmlns:a16="http://schemas.microsoft.com/office/drawing/2014/main" id="{E717282E-3395-7B14-F400-AD79E2065735}"/>
              </a:ext>
            </a:extLst>
          </p:cNvPr>
          <p:cNvSpPr txBox="1"/>
          <p:nvPr/>
        </p:nvSpPr>
        <p:spPr>
          <a:xfrm>
            <a:off x="662112" y="1567273"/>
            <a:ext cx="8504190" cy="424732"/>
          </a:xfrm>
          <a:prstGeom prst="rect">
            <a:avLst/>
          </a:prstGeom>
          <a:noFill/>
        </p:spPr>
        <p:txBody>
          <a:bodyPr wrap="square" lIns="0" rtlCol="0">
            <a:spAutoFit/>
          </a:bodyPr>
          <a:lstStyle/>
          <a:p>
            <a:pPr marL="228594" marR="0" lvl="0" indent="-228594" algn="l" defTabSz="1625519" rtl="0" eaLnBrk="1" fontAlgn="auto" latinLnBrk="0" hangingPunct="1">
              <a:lnSpc>
                <a:spcPct val="90000"/>
              </a:lnSpc>
              <a:spcBef>
                <a:spcPts val="667"/>
              </a:spcBef>
              <a:spcAft>
                <a:spcPts val="800"/>
              </a:spcAft>
              <a:buClr>
                <a:srgbClr val="1E1E1E"/>
              </a:buClr>
              <a:buSzPct val="100000"/>
              <a:buFont typeface="Arial" panose="020B0604020202020204" pitchFamily="34" charset="0"/>
              <a:buChar char="•"/>
              <a:tabLst/>
              <a:defRPr/>
            </a:pPr>
            <a:endParaRPr kumimoji="0" lang="en-US" sz="2400" b="0" i="0" u="none" strike="noStrike" kern="0" cap="none" spc="0" normalizeH="0" baseline="0" noProof="0" dirty="0">
              <a:ln>
                <a:noFill/>
              </a:ln>
              <a:solidFill>
                <a:srgbClr val="6E6E6E"/>
              </a:solidFill>
              <a:effectLst/>
              <a:uLnTx/>
              <a:uFillTx/>
              <a:latin typeface="Arial" panose="020B0604020202020204"/>
              <a:ea typeface="+mn-ea"/>
              <a:cs typeface="Arial" panose="020B0604020202020204" pitchFamily="34" charset="0"/>
            </a:endParaRPr>
          </a:p>
        </p:txBody>
      </p:sp>
      <p:pic>
        <p:nvPicPr>
          <p:cNvPr id="7" name="Picture 6" descr="A black background with white text&#10;&#10;Description automatically generated">
            <a:extLst>
              <a:ext uri="{FF2B5EF4-FFF2-40B4-BE49-F238E27FC236}">
                <a16:creationId xmlns:a16="http://schemas.microsoft.com/office/drawing/2014/main" id="{61378E9F-614F-5E3F-BB7D-A168383950A9}"/>
              </a:ext>
            </a:extLst>
          </p:cNvPr>
          <p:cNvPicPr>
            <a:picLocks noChangeAspect="1"/>
          </p:cNvPicPr>
          <p:nvPr/>
        </p:nvPicPr>
        <p:blipFill>
          <a:blip r:embed="rId3"/>
          <a:stretch>
            <a:fillRect/>
          </a:stretch>
        </p:blipFill>
        <p:spPr>
          <a:xfrm>
            <a:off x="294121" y="4829655"/>
            <a:ext cx="3375985" cy="922144"/>
          </a:xfrm>
          <a:prstGeom prst="rect">
            <a:avLst/>
          </a:prstGeom>
        </p:spPr>
      </p:pic>
      <p:pic>
        <p:nvPicPr>
          <p:cNvPr id="9" name="Picture 8" descr="A black background with white text&#10;&#10;Description automatically generated">
            <a:extLst>
              <a:ext uri="{FF2B5EF4-FFF2-40B4-BE49-F238E27FC236}">
                <a16:creationId xmlns:a16="http://schemas.microsoft.com/office/drawing/2014/main" id="{B5BC09C6-6363-3F24-5399-0F17436BDD52}"/>
              </a:ext>
            </a:extLst>
          </p:cNvPr>
          <p:cNvPicPr>
            <a:picLocks noChangeAspect="1"/>
          </p:cNvPicPr>
          <p:nvPr/>
        </p:nvPicPr>
        <p:blipFill>
          <a:blip r:embed="rId4"/>
          <a:stretch>
            <a:fillRect/>
          </a:stretch>
        </p:blipFill>
        <p:spPr>
          <a:xfrm>
            <a:off x="4030963" y="4829655"/>
            <a:ext cx="3504147" cy="922144"/>
          </a:xfrm>
          <a:prstGeom prst="rect">
            <a:avLst/>
          </a:prstGeom>
        </p:spPr>
      </p:pic>
      <p:pic>
        <p:nvPicPr>
          <p:cNvPr id="11" name="Picture 10" descr="A black background with white text&#10;&#10;Description automatically generated">
            <a:extLst>
              <a:ext uri="{FF2B5EF4-FFF2-40B4-BE49-F238E27FC236}">
                <a16:creationId xmlns:a16="http://schemas.microsoft.com/office/drawing/2014/main" id="{08313ADD-4F5A-40AA-E376-3F7946C7A0BB}"/>
              </a:ext>
            </a:extLst>
          </p:cNvPr>
          <p:cNvPicPr>
            <a:picLocks noChangeAspect="1"/>
          </p:cNvPicPr>
          <p:nvPr/>
        </p:nvPicPr>
        <p:blipFill>
          <a:blip r:embed="rId5"/>
          <a:stretch>
            <a:fillRect/>
          </a:stretch>
        </p:blipFill>
        <p:spPr>
          <a:xfrm>
            <a:off x="7895967" y="4829655"/>
            <a:ext cx="4035365" cy="922144"/>
          </a:xfrm>
          <a:prstGeom prst="rect">
            <a:avLst/>
          </a:prstGeom>
        </p:spPr>
      </p:pic>
      <p:sp>
        <p:nvSpPr>
          <p:cNvPr id="13" name="TextBox 12">
            <a:extLst>
              <a:ext uri="{FF2B5EF4-FFF2-40B4-BE49-F238E27FC236}">
                <a16:creationId xmlns:a16="http://schemas.microsoft.com/office/drawing/2014/main" id="{4404750A-35E3-FA2C-4563-78688EE54B3A}"/>
              </a:ext>
            </a:extLst>
          </p:cNvPr>
          <p:cNvSpPr txBox="1"/>
          <p:nvPr/>
        </p:nvSpPr>
        <p:spPr>
          <a:xfrm>
            <a:off x="662113" y="1567274"/>
            <a:ext cx="3007994" cy="2633028"/>
          </a:xfrm>
          <a:prstGeom prst="rect">
            <a:avLst/>
          </a:prstGeom>
          <a:noFill/>
        </p:spPr>
        <p:txBody>
          <a:bodyPr wrap="square" lIns="0" rtlCol="0">
            <a:spAutoFit/>
          </a:bodyPr>
          <a:lstStyle/>
          <a:p>
            <a:pPr marR="0" lvl="0" algn="l" defTabSz="1625519" rtl="0" eaLnBrk="1" fontAlgn="auto" latinLnBrk="0" hangingPunct="1">
              <a:lnSpc>
                <a:spcPct val="90000"/>
              </a:lnSpc>
              <a:spcBef>
                <a:spcPts val="667"/>
              </a:spcBef>
              <a:spcAft>
                <a:spcPts val="800"/>
              </a:spcAft>
              <a:buClr>
                <a:srgbClr val="1E1E1E"/>
              </a:buClr>
              <a:buSzPct val="100000"/>
              <a:tabLst/>
              <a:defRPr/>
            </a:pPr>
            <a:r>
              <a:rPr kumimoji="0" lang="en-US" sz="2400" b="0" i="0" u="none" strike="noStrike" kern="0" cap="none" spc="0" normalizeH="0" baseline="0" noProof="0" dirty="0">
                <a:ln>
                  <a:noFill/>
                </a:ln>
                <a:solidFill>
                  <a:srgbClr val="6E6E6E"/>
                </a:solidFill>
                <a:effectLst/>
                <a:uLnTx/>
                <a:uFillTx/>
                <a:latin typeface="Arial" panose="020B0604020202020204"/>
                <a:ea typeface="+mn-ea"/>
                <a:cs typeface="Arial" panose="020B0604020202020204" pitchFamily="34" charset="0"/>
              </a:rPr>
              <a:t>Visualforce</a:t>
            </a:r>
          </a:p>
          <a:p>
            <a:pPr marL="342900" marR="0" lvl="0" indent="-342900" algn="l" defTabSz="1625519" rtl="0" eaLnBrk="1" fontAlgn="auto" latinLnBrk="0" hangingPunct="1">
              <a:lnSpc>
                <a:spcPct val="90000"/>
              </a:lnSpc>
              <a:spcBef>
                <a:spcPts val="667"/>
              </a:spcBef>
              <a:spcAft>
                <a:spcPts val="800"/>
              </a:spcAft>
              <a:buClr>
                <a:srgbClr val="1E1E1E"/>
              </a:buClr>
              <a:buSzPct val="100000"/>
              <a:buFont typeface="Arial" panose="020B0604020202020204" pitchFamily="34" charset="0"/>
              <a:buChar char="•"/>
              <a:tabLst/>
              <a:defRPr/>
            </a:pPr>
            <a:r>
              <a:rPr lang="en-US" kern="0" dirty="0">
                <a:solidFill>
                  <a:srgbClr val="6E6E6E"/>
                </a:solidFill>
                <a:latin typeface="Arial" panose="020B0604020202020204"/>
                <a:cs typeface="Arial" panose="020B0604020202020204" pitchFamily="34" charset="0"/>
              </a:rPr>
              <a:t>Introduced in 2008</a:t>
            </a:r>
          </a:p>
          <a:p>
            <a:pPr marL="342900" marR="0" lvl="0" indent="-342900" algn="l" defTabSz="1625519" rtl="0" eaLnBrk="1" fontAlgn="auto" latinLnBrk="0" hangingPunct="1">
              <a:lnSpc>
                <a:spcPct val="90000"/>
              </a:lnSpc>
              <a:spcBef>
                <a:spcPts val="667"/>
              </a:spcBef>
              <a:spcAft>
                <a:spcPts val="800"/>
              </a:spcAft>
              <a:buClr>
                <a:srgbClr val="1E1E1E"/>
              </a:buClr>
              <a:buSzPct val="100000"/>
              <a:buFont typeface="Arial" panose="020B0604020202020204" pitchFamily="34" charset="0"/>
              <a:buChar char="•"/>
              <a:tabLst/>
              <a:defRPr/>
            </a:pPr>
            <a:r>
              <a:rPr kumimoji="0" lang="en-US" b="0" i="0" u="none" strike="noStrike" kern="0" cap="none" spc="0" normalizeH="0" baseline="0" noProof="0" dirty="0">
                <a:ln>
                  <a:noFill/>
                </a:ln>
                <a:solidFill>
                  <a:srgbClr val="6E6E6E"/>
                </a:solidFill>
                <a:effectLst/>
                <a:uLnTx/>
                <a:uFillTx/>
                <a:latin typeface="Arial" panose="020B0604020202020204"/>
                <a:ea typeface="+mn-ea"/>
                <a:cs typeface="Arial" panose="020B0604020202020204" pitchFamily="34" charset="0"/>
              </a:rPr>
              <a:t>Tag based markup</a:t>
            </a:r>
          </a:p>
          <a:p>
            <a:pPr marL="342900" marR="0" lvl="0" indent="-342900" algn="l" defTabSz="1625519" rtl="0" eaLnBrk="1" fontAlgn="auto" latinLnBrk="0" hangingPunct="1">
              <a:lnSpc>
                <a:spcPct val="90000"/>
              </a:lnSpc>
              <a:spcBef>
                <a:spcPts val="667"/>
              </a:spcBef>
              <a:spcAft>
                <a:spcPts val="800"/>
              </a:spcAft>
              <a:buClr>
                <a:srgbClr val="1E1E1E"/>
              </a:buClr>
              <a:buSzPct val="100000"/>
              <a:buFont typeface="Arial" panose="020B0604020202020204" pitchFamily="34" charset="0"/>
              <a:buChar char="•"/>
              <a:tabLst/>
              <a:defRPr/>
            </a:pPr>
            <a:r>
              <a:rPr lang="en-US" kern="0" dirty="0">
                <a:solidFill>
                  <a:srgbClr val="6E6E6E"/>
                </a:solidFill>
                <a:latin typeface="Arial" panose="020B0604020202020204"/>
                <a:cs typeface="Arial" panose="020B0604020202020204" pitchFamily="34" charset="0"/>
              </a:rPr>
              <a:t>Page centric model</a:t>
            </a:r>
            <a:endParaRPr kumimoji="0" lang="en-US" b="0" i="0" u="none" strike="noStrike" kern="0" cap="none" spc="0" normalizeH="0" baseline="0" noProof="0" dirty="0">
              <a:ln>
                <a:noFill/>
              </a:ln>
              <a:solidFill>
                <a:srgbClr val="6E6E6E"/>
              </a:solidFill>
              <a:effectLst/>
              <a:uLnTx/>
              <a:uFillTx/>
              <a:latin typeface="Arial" panose="020B0604020202020204"/>
              <a:ea typeface="+mn-ea"/>
              <a:cs typeface="Arial" panose="020B0604020202020204" pitchFamily="34" charset="0"/>
            </a:endParaRPr>
          </a:p>
          <a:p>
            <a:pPr marL="342900" marR="0" lvl="0" indent="-342900" algn="l" defTabSz="1625519" rtl="0" eaLnBrk="1" fontAlgn="auto" latinLnBrk="0" hangingPunct="1">
              <a:lnSpc>
                <a:spcPct val="90000"/>
              </a:lnSpc>
              <a:spcBef>
                <a:spcPts val="667"/>
              </a:spcBef>
              <a:spcAft>
                <a:spcPts val="800"/>
              </a:spcAft>
              <a:buClr>
                <a:srgbClr val="1E1E1E"/>
              </a:buClr>
              <a:buSzPct val="100000"/>
              <a:buFont typeface="Arial" panose="020B0604020202020204" pitchFamily="34" charset="0"/>
              <a:buChar char="•"/>
              <a:tabLst/>
              <a:defRPr/>
            </a:pPr>
            <a:r>
              <a:rPr lang="en-US" kern="0" dirty="0">
                <a:solidFill>
                  <a:srgbClr val="6E6E6E"/>
                </a:solidFill>
                <a:latin typeface="Arial" panose="020B0604020202020204"/>
                <a:cs typeface="Arial" panose="020B0604020202020204" pitchFamily="34" charset="0"/>
              </a:rPr>
              <a:t>Server-side rendering</a:t>
            </a:r>
          </a:p>
          <a:p>
            <a:pPr marL="342900" marR="0" lvl="0" indent="-342900" algn="l" defTabSz="1625519" rtl="0" eaLnBrk="1" fontAlgn="auto" latinLnBrk="0" hangingPunct="1">
              <a:lnSpc>
                <a:spcPct val="90000"/>
              </a:lnSpc>
              <a:spcBef>
                <a:spcPts val="667"/>
              </a:spcBef>
              <a:spcAft>
                <a:spcPts val="800"/>
              </a:spcAft>
              <a:buClr>
                <a:srgbClr val="1E1E1E"/>
              </a:buClr>
              <a:buSzPct val="100000"/>
              <a:buFont typeface="Arial" panose="020B0604020202020204" pitchFamily="34" charset="0"/>
              <a:buChar char="•"/>
              <a:tabLst/>
              <a:defRPr/>
            </a:pPr>
            <a:r>
              <a:rPr lang="en-US" kern="0" dirty="0">
                <a:solidFill>
                  <a:srgbClr val="6E6E6E"/>
                </a:solidFill>
                <a:latin typeface="Arial" panose="020B0604020202020204"/>
                <a:cs typeface="Arial" panose="020B0604020202020204" pitchFamily="34" charset="0"/>
              </a:rPr>
              <a:t>Data binding</a:t>
            </a:r>
          </a:p>
        </p:txBody>
      </p:sp>
      <p:sp>
        <p:nvSpPr>
          <p:cNvPr id="14" name="TextBox 13">
            <a:extLst>
              <a:ext uri="{FF2B5EF4-FFF2-40B4-BE49-F238E27FC236}">
                <a16:creationId xmlns:a16="http://schemas.microsoft.com/office/drawing/2014/main" id="{58F1CF00-C345-3649-0D00-DBBFDDF1CA9F}"/>
              </a:ext>
            </a:extLst>
          </p:cNvPr>
          <p:cNvSpPr txBox="1"/>
          <p:nvPr/>
        </p:nvSpPr>
        <p:spPr>
          <a:xfrm>
            <a:off x="4030963" y="1558809"/>
            <a:ext cx="3007994" cy="2633028"/>
          </a:xfrm>
          <a:prstGeom prst="rect">
            <a:avLst/>
          </a:prstGeom>
          <a:noFill/>
        </p:spPr>
        <p:txBody>
          <a:bodyPr wrap="square" lIns="0" rtlCol="0">
            <a:spAutoFit/>
          </a:bodyPr>
          <a:lstStyle/>
          <a:p>
            <a:pPr marR="0" lvl="0" algn="l" defTabSz="1625519" rtl="0" eaLnBrk="1" fontAlgn="auto" latinLnBrk="0" hangingPunct="1">
              <a:lnSpc>
                <a:spcPct val="90000"/>
              </a:lnSpc>
              <a:spcBef>
                <a:spcPts val="667"/>
              </a:spcBef>
              <a:spcAft>
                <a:spcPts val="800"/>
              </a:spcAft>
              <a:buClr>
                <a:srgbClr val="1E1E1E"/>
              </a:buClr>
              <a:buSzPct val="100000"/>
              <a:tabLst/>
              <a:defRPr/>
            </a:pPr>
            <a:r>
              <a:rPr kumimoji="0" lang="en-US" sz="2400" b="0" i="0" u="none" strike="noStrike" kern="0" cap="none" spc="0" normalizeH="0" baseline="0" noProof="0" dirty="0">
                <a:ln>
                  <a:noFill/>
                </a:ln>
                <a:solidFill>
                  <a:srgbClr val="6E6E6E"/>
                </a:solidFill>
                <a:effectLst/>
                <a:uLnTx/>
                <a:uFillTx/>
                <a:latin typeface="Arial" panose="020B0604020202020204"/>
                <a:ea typeface="+mn-ea"/>
                <a:cs typeface="Arial" panose="020B0604020202020204" pitchFamily="34" charset="0"/>
              </a:rPr>
              <a:t>Aura Components</a:t>
            </a:r>
          </a:p>
          <a:p>
            <a:pPr marL="342900" marR="0" lvl="0" indent="-342900" algn="l" defTabSz="1625519" rtl="0" eaLnBrk="1" fontAlgn="auto" latinLnBrk="0" hangingPunct="1">
              <a:lnSpc>
                <a:spcPct val="90000"/>
              </a:lnSpc>
              <a:spcBef>
                <a:spcPts val="667"/>
              </a:spcBef>
              <a:spcAft>
                <a:spcPts val="800"/>
              </a:spcAft>
              <a:buClr>
                <a:srgbClr val="1E1E1E"/>
              </a:buClr>
              <a:buSzPct val="100000"/>
              <a:buFont typeface="Arial" panose="020B0604020202020204" pitchFamily="34" charset="0"/>
              <a:buChar char="•"/>
              <a:tabLst/>
              <a:defRPr/>
            </a:pPr>
            <a:r>
              <a:rPr lang="en-US" kern="0" dirty="0">
                <a:solidFill>
                  <a:srgbClr val="6E6E6E"/>
                </a:solidFill>
                <a:latin typeface="Arial" panose="020B0604020202020204"/>
                <a:cs typeface="Arial" panose="020B0604020202020204" pitchFamily="34" charset="0"/>
              </a:rPr>
              <a:t>Introduced in 2014</a:t>
            </a:r>
          </a:p>
          <a:p>
            <a:pPr marL="342900" marR="0" lvl="0" indent="-342900" algn="l" defTabSz="1625519" rtl="0" eaLnBrk="1" fontAlgn="auto" latinLnBrk="0" hangingPunct="1">
              <a:lnSpc>
                <a:spcPct val="90000"/>
              </a:lnSpc>
              <a:spcBef>
                <a:spcPts val="667"/>
              </a:spcBef>
              <a:spcAft>
                <a:spcPts val="800"/>
              </a:spcAft>
              <a:buClr>
                <a:srgbClr val="1E1E1E"/>
              </a:buClr>
              <a:buSzPct val="100000"/>
              <a:buFont typeface="Arial" panose="020B0604020202020204" pitchFamily="34" charset="0"/>
              <a:buChar char="•"/>
              <a:tabLst/>
              <a:defRPr/>
            </a:pPr>
            <a:r>
              <a:rPr kumimoji="0" lang="en-US" b="0" i="0" u="none" strike="noStrike" kern="0" cap="none" spc="0" normalizeH="0" baseline="0" noProof="0" dirty="0">
                <a:ln>
                  <a:noFill/>
                </a:ln>
                <a:solidFill>
                  <a:srgbClr val="6E6E6E"/>
                </a:solidFill>
                <a:effectLst/>
                <a:uLnTx/>
                <a:uFillTx/>
                <a:latin typeface="Arial" panose="020B0604020202020204"/>
                <a:ea typeface="+mn-ea"/>
                <a:cs typeface="Arial" panose="020B0604020202020204" pitchFamily="34" charset="0"/>
              </a:rPr>
              <a:t>Tag based markup</a:t>
            </a:r>
          </a:p>
          <a:p>
            <a:pPr marL="342900" marR="0" lvl="0" indent="-342900" algn="l" defTabSz="1625519" rtl="0" eaLnBrk="1" fontAlgn="auto" latinLnBrk="0" hangingPunct="1">
              <a:lnSpc>
                <a:spcPct val="90000"/>
              </a:lnSpc>
              <a:spcBef>
                <a:spcPts val="667"/>
              </a:spcBef>
              <a:spcAft>
                <a:spcPts val="800"/>
              </a:spcAft>
              <a:buClr>
                <a:srgbClr val="1E1E1E"/>
              </a:buClr>
              <a:buSzPct val="100000"/>
              <a:buFont typeface="Arial" panose="020B0604020202020204" pitchFamily="34" charset="0"/>
              <a:buChar char="•"/>
              <a:tabLst/>
              <a:defRPr/>
            </a:pPr>
            <a:r>
              <a:rPr kumimoji="0" lang="en-US" b="0" i="0" u="none" strike="noStrike" kern="0" cap="none" spc="0" normalizeH="0" baseline="0" noProof="0" dirty="0">
                <a:ln>
                  <a:noFill/>
                </a:ln>
                <a:solidFill>
                  <a:srgbClr val="6E6E6E"/>
                </a:solidFill>
                <a:effectLst/>
                <a:uLnTx/>
                <a:uFillTx/>
                <a:latin typeface="Arial" panose="020B0604020202020204"/>
                <a:ea typeface="+mn-ea"/>
                <a:cs typeface="Arial" panose="020B0604020202020204" pitchFamily="34" charset="0"/>
              </a:rPr>
              <a:t>Component-based model</a:t>
            </a:r>
          </a:p>
          <a:p>
            <a:pPr marL="342900" marR="0" lvl="0" indent="-342900" algn="l" defTabSz="1625519" rtl="0" eaLnBrk="1" fontAlgn="auto" latinLnBrk="0" hangingPunct="1">
              <a:lnSpc>
                <a:spcPct val="90000"/>
              </a:lnSpc>
              <a:spcBef>
                <a:spcPts val="667"/>
              </a:spcBef>
              <a:spcAft>
                <a:spcPts val="800"/>
              </a:spcAft>
              <a:buClr>
                <a:srgbClr val="1E1E1E"/>
              </a:buClr>
              <a:buSzPct val="100000"/>
              <a:buFont typeface="Arial" panose="020B0604020202020204" pitchFamily="34" charset="0"/>
              <a:buChar char="•"/>
              <a:tabLst/>
              <a:defRPr/>
            </a:pPr>
            <a:r>
              <a:rPr kumimoji="0" lang="en-US" b="0" i="0" u="none" strike="noStrike" kern="0" cap="none" spc="0" normalizeH="0" baseline="0" noProof="0" dirty="0">
                <a:ln>
                  <a:noFill/>
                </a:ln>
                <a:solidFill>
                  <a:srgbClr val="6E6E6E"/>
                </a:solidFill>
                <a:effectLst/>
                <a:uLnTx/>
                <a:uFillTx/>
                <a:latin typeface="Arial" panose="020B0604020202020204"/>
                <a:ea typeface="+mn-ea"/>
                <a:cs typeface="Arial" panose="020B0604020202020204" pitchFamily="34" charset="0"/>
              </a:rPr>
              <a:t>Client-side rendering</a:t>
            </a:r>
          </a:p>
          <a:p>
            <a:pPr marL="342900" marR="0" lvl="0" indent="-342900" algn="l" defTabSz="1625519" rtl="0" eaLnBrk="1" fontAlgn="auto" latinLnBrk="0" hangingPunct="1">
              <a:lnSpc>
                <a:spcPct val="90000"/>
              </a:lnSpc>
              <a:spcBef>
                <a:spcPts val="667"/>
              </a:spcBef>
              <a:spcAft>
                <a:spcPts val="800"/>
              </a:spcAft>
              <a:buClr>
                <a:srgbClr val="1E1E1E"/>
              </a:buClr>
              <a:buSzPct val="100000"/>
              <a:buFont typeface="Arial" panose="020B0604020202020204" pitchFamily="34" charset="0"/>
              <a:buChar char="•"/>
              <a:tabLst/>
              <a:defRPr/>
            </a:pPr>
            <a:r>
              <a:rPr lang="en-US" kern="0" dirty="0">
                <a:solidFill>
                  <a:srgbClr val="6E6E6E"/>
                </a:solidFill>
                <a:latin typeface="Arial" panose="020B0604020202020204"/>
                <a:cs typeface="Arial" panose="020B0604020202020204" pitchFamily="34" charset="0"/>
              </a:rPr>
              <a:t>Two way data binding</a:t>
            </a:r>
            <a:endParaRPr kumimoji="0" lang="en-US" b="0" i="0" u="none" strike="noStrike" kern="0" cap="none" spc="0" normalizeH="0" baseline="0" noProof="0" dirty="0">
              <a:ln>
                <a:noFill/>
              </a:ln>
              <a:solidFill>
                <a:srgbClr val="6E6E6E"/>
              </a:solidFill>
              <a:effectLst/>
              <a:uLnTx/>
              <a:uFillTx/>
              <a:latin typeface="Arial" panose="020B0604020202020204"/>
              <a:ea typeface="+mn-ea"/>
              <a:cs typeface="Arial" panose="020B0604020202020204" pitchFamily="34" charset="0"/>
            </a:endParaRPr>
          </a:p>
        </p:txBody>
      </p:sp>
      <p:sp>
        <p:nvSpPr>
          <p:cNvPr id="15" name="TextBox 14">
            <a:extLst>
              <a:ext uri="{FF2B5EF4-FFF2-40B4-BE49-F238E27FC236}">
                <a16:creationId xmlns:a16="http://schemas.microsoft.com/office/drawing/2014/main" id="{09766DAF-0D41-B729-88FA-3578A4FC5904}"/>
              </a:ext>
            </a:extLst>
          </p:cNvPr>
          <p:cNvSpPr txBox="1"/>
          <p:nvPr/>
        </p:nvSpPr>
        <p:spPr>
          <a:xfrm>
            <a:off x="7895967" y="1558808"/>
            <a:ext cx="3007994" cy="3074688"/>
          </a:xfrm>
          <a:prstGeom prst="rect">
            <a:avLst/>
          </a:prstGeom>
          <a:noFill/>
        </p:spPr>
        <p:txBody>
          <a:bodyPr wrap="square" lIns="0" rtlCol="0">
            <a:spAutoFit/>
          </a:bodyPr>
          <a:lstStyle/>
          <a:p>
            <a:pPr marR="0" lvl="0" algn="l" defTabSz="1625519" rtl="0" eaLnBrk="1" fontAlgn="auto" latinLnBrk="0" hangingPunct="1">
              <a:lnSpc>
                <a:spcPct val="90000"/>
              </a:lnSpc>
              <a:spcBef>
                <a:spcPts val="667"/>
              </a:spcBef>
              <a:spcAft>
                <a:spcPts val="800"/>
              </a:spcAft>
              <a:buClr>
                <a:srgbClr val="1E1E1E"/>
              </a:buClr>
              <a:buSzPct val="100000"/>
              <a:tabLst/>
              <a:defRPr/>
            </a:pPr>
            <a:r>
              <a:rPr kumimoji="0" lang="en-US" sz="2400" b="0" i="0" u="none" strike="noStrike" kern="0" cap="none" spc="0" normalizeH="0" baseline="0" noProof="0" dirty="0">
                <a:ln>
                  <a:noFill/>
                </a:ln>
                <a:solidFill>
                  <a:srgbClr val="6E6E6E"/>
                </a:solidFill>
                <a:effectLst/>
                <a:uLnTx/>
                <a:uFillTx/>
                <a:latin typeface="Arial" panose="020B0604020202020204"/>
                <a:ea typeface="+mn-ea"/>
                <a:cs typeface="Arial" panose="020B0604020202020204" pitchFamily="34" charset="0"/>
              </a:rPr>
              <a:t>LWC</a:t>
            </a:r>
          </a:p>
          <a:p>
            <a:pPr marL="342900" marR="0" lvl="0" indent="-342900" algn="l" defTabSz="1625519" rtl="0" eaLnBrk="1" fontAlgn="auto" latinLnBrk="0" hangingPunct="1">
              <a:lnSpc>
                <a:spcPct val="90000"/>
              </a:lnSpc>
              <a:spcBef>
                <a:spcPts val="667"/>
              </a:spcBef>
              <a:spcAft>
                <a:spcPts val="800"/>
              </a:spcAft>
              <a:buClr>
                <a:srgbClr val="1E1E1E"/>
              </a:buClr>
              <a:buSzPct val="100000"/>
              <a:buFont typeface="Arial" panose="020B0604020202020204" pitchFamily="34" charset="0"/>
              <a:buChar char="•"/>
              <a:tabLst/>
              <a:defRPr/>
            </a:pPr>
            <a:r>
              <a:rPr lang="en-US" kern="0" dirty="0">
                <a:solidFill>
                  <a:srgbClr val="6E6E6E"/>
                </a:solidFill>
                <a:latin typeface="Arial" panose="020B0604020202020204"/>
                <a:cs typeface="Arial" panose="020B0604020202020204" pitchFamily="34" charset="0"/>
              </a:rPr>
              <a:t>Introduced in 2019</a:t>
            </a:r>
          </a:p>
          <a:p>
            <a:pPr marL="342900" marR="0" lvl="0" indent="-342900" algn="l" defTabSz="1625519" rtl="0" eaLnBrk="1" fontAlgn="auto" latinLnBrk="0" hangingPunct="1">
              <a:lnSpc>
                <a:spcPct val="90000"/>
              </a:lnSpc>
              <a:spcBef>
                <a:spcPts val="667"/>
              </a:spcBef>
              <a:spcAft>
                <a:spcPts val="800"/>
              </a:spcAft>
              <a:buClr>
                <a:srgbClr val="1E1E1E"/>
              </a:buClr>
              <a:buSzPct val="100000"/>
              <a:buFont typeface="Arial" panose="020B0604020202020204" pitchFamily="34" charset="0"/>
              <a:buChar char="•"/>
              <a:tabLst/>
              <a:defRPr/>
            </a:pPr>
            <a:r>
              <a:rPr kumimoji="0" lang="en-US" b="0" i="0" u="none" strike="noStrike" kern="0" cap="none" spc="0" normalizeH="0" baseline="0" noProof="0" dirty="0">
                <a:ln>
                  <a:noFill/>
                </a:ln>
                <a:solidFill>
                  <a:srgbClr val="6E6E6E"/>
                </a:solidFill>
                <a:effectLst/>
                <a:uLnTx/>
                <a:uFillTx/>
                <a:latin typeface="Arial" panose="020B0604020202020204"/>
                <a:ea typeface="+mn-ea"/>
                <a:cs typeface="Arial" panose="020B0604020202020204" pitchFamily="34" charset="0"/>
              </a:rPr>
              <a:t>Modern web standards</a:t>
            </a:r>
          </a:p>
          <a:p>
            <a:pPr marL="342900" marR="0" lvl="0" indent="-342900" algn="l" defTabSz="1625519" rtl="0" eaLnBrk="1" fontAlgn="auto" latinLnBrk="0" hangingPunct="1">
              <a:lnSpc>
                <a:spcPct val="90000"/>
              </a:lnSpc>
              <a:spcBef>
                <a:spcPts val="667"/>
              </a:spcBef>
              <a:spcAft>
                <a:spcPts val="800"/>
              </a:spcAft>
              <a:buClr>
                <a:srgbClr val="1E1E1E"/>
              </a:buClr>
              <a:buSzPct val="100000"/>
              <a:buFont typeface="Arial" panose="020B0604020202020204" pitchFamily="34" charset="0"/>
              <a:buChar char="•"/>
              <a:tabLst/>
              <a:defRPr/>
            </a:pPr>
            <a:r>
              <a:rPr lang="en-US" kern="0" dirty="0">
                <a:solidFill>
                  <a:srgbClr val="6E6E6E"/>
                </a:solidFill>
                <a:latin typeface="Arial" panose="020B0604020202020204"/>
                <a:cs typeface="Arial" panose="020B0604020202020204" pitchFamily="34" charset="0"/>
              </a:rPr>
              <a:t>Faster &amp; lighter</a:t>
            </a:r>
          </a:p>
          <a:p>
            <a:pPr marL="342900" marR="0" lvl="0" indent="-342900" algn="l" defTabSz="1625519" rtl="0" eaLnBrk="1" fontAlgn="auto" latinLnBrk="0" hangingPunct="1">
              <a:lnSpc>
                <a:spcPct val="90000"/>
              </a:lnSpc>
              <a:spcBef>
                <a:spcPts val="667"/>
              </a:spcBef>
              <a:spcAft>
                <a:spcPts val="800"/>
              </a:spcAft>
              <a:buClr>
                <a:srgbClr val="1E1E1E"/>
              </a:buClr>
              <a:buSzPct val="100000"/>
              <a:buFont typeface="Arial" panose="020B0604020202020204" pitchFamily="34" charset="0"/>
              <a:buChar char="•"/>
              <a:tabLst/>
              <a:defRPr/>
            </a:pPr>
            <a:r>
              <a:rPr lang="en-US" kern="0" dirty="0">
                <a:solidFill>
                  <a:srgbClr val="6E6E6E"/>
                </a:solidFill>
                <a:latin typeface="Arial" panose="020B0604020202020204"/>
                <a:cs typeface="Arial" panose="020B0604020202020204" pitchFamily="34" charset="0"/>
              </a:rPr>
              <a:t>ES6 JS modules</a:t>
            </a:r>
          </a:p>
          <a:p>
            <a:pPr marL="342900" marR="0" lvl="0" indent="-342900" algn="l" defTabSz="1625519" rtl="0" eaLnBrk="1" fontAlgn="auto" latinLnBrk="0" hangingPunct="1">
              <a:lnSpc>
                <a:spcPct val="90000"/>
              </a:lnSpc>
              <a:spcBef>
                <a:spcPts val="667"/>
              </a:spcBef>
              <a:spcAft>
                <a:spcPts val="800"/>
              </a:spcAft>
              <a:buClr>
                <a:srgbClr val="1E1E1E"/>
              </a:buClr>
              <a:buSzPct val="100000"/>
              <a:buFont typeface="Arial" panose="020B0604020202020204" pitchFamily="34" charset="0"/>
              <a:buChar char="•"/>
              <a:tabLst/>
              <a:defRPr/>
            </a:pPr>
            <a:endParaRPr lang="en-US" kern="0" dirty="0">
              <a:solidFill>
                <a:srgbClr val="6E6E6E"/>
              </a:solidFill>
              <a:latin typeface="Arial" panose="020B0604020202020204"/>
              <a:cs typeface="Arial" panose="020B0604020202020204" pitchFamily="34" charset="0"/>
            </a:endParaRPr>
          </a:p>
          <a:p>
            <a:pPr marL="342900" marR="0" lvl="0" indent="-342900" algn="l" defTabSz="1625519" rtl="0" eaLnBrk="1" fontAlgn="auto" latinLnBrk="0" hangingPunct="1">
              <a:lnSpc>
                <a:spcPct val="90000"/>
              </a:lnSpc>
              <a:spcBef>
                <a:spcPts val="667"/>
              </a:spcBef>
              <a:spcAft>
                <a:spcPts val="800"/>
              </a:spcAft>
              <a:buClr>
                <a:srgbClr val="1E1E1E"/>
              </a:buClr>
              <a:buSzPct val="100000"/>
              <a:buFont typeface="Arial" panose="020B0604020202020204" pitchFamily="34" charset="0"/>
              <a:buChar char="•"/>
              <a:tabLst/>
              <a:defRPr/>
            </a:pPr>
            <a:endParaRPr kumimoji="0" lang="en-US" b="0" i="0" u="none" strike="noStrike" kern="0" cap="none" spc="0" normalizeH="0" baseline="0" noProof="0" dirty="0">
              <a:ln>
                <a:noFill/>
              </a:ln>
              <a:solidFill>
                <a:srgbClr val="6E6E6E"/>
              </a:solidFill>
              <a:effectLst/>
              <a:uLnTx/>
              <a:uFillTx/>
              <a:latin typeface="Arial" panose="020B0604020202020204"/>
              <a:ea typeface="+mn-ea"/>
              <a:cs typeface="Arial" panose="020B0604020202020204" pitchFamily="34" charset="0"/>
            </a:endParaRPr>
          </a:p>
        </p:txBody>
      </p:sp>
      <p:cxnSp>
        <p:nvCxnSpPr>
          <p:cNvPr id="20" name="Straight Arrow Connector 19">
            <a:extLst>
              <a:ext uri="{FF2B5EF4-FFF2-40B4-BE49-F238E27FC236}">
                <a16:creationId xmlns:a16="http://schemas.microsoft.com/office/drawing/2014/main" id="{418D84B4-C5CD-8CCF-6F5E-04EC67436608}"/>
              </a:ext>
            </a:extLst>
          </p:cNvPr>
          <p:cNvCxnSpPr/>
          <p:nvPr/>
        </p:nvCxnSpPr>
        <p:spPr>
          <a:xfrm>
            <a:off x="2665141" y="1779639"/>
            <a:ext cx="100496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E2AEB949-9C79-ECF8-A3A6-457E5E2BE780}"/>
              </a:ext>
            </a:extLst>
          </p:cNvPr>
          <p:cNvCxnSpPr/>
          <p:nvPr/>
        </p:nvCxnSpPr>
        <p:spPr>
          <a:xfrm>
            <a:off x="6700528" y="1779639"/>
            <a:ext cx="100496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28846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Placeholder 1">
            <a:extLst>
              <a:ext uri="{FF2B5EF4-FFF2-40B4-BE49-F238E27FC236}">
                <a16:creationId xmlns:a16="http://schemas.microsoft.com/office/drawing/2014/main" id="{2BA99385-FB24-5A8E-A244-4DBD32B9B491}"/>
              </a:ext>
            </a:extLst>
          </p:cNvPr>
          <p:cNvSpPr txBox="1">
            <a:spLocks/>
          </p:cNvSpPr>
          <p:nvPr/>
        </p:nvSpPr>
        <p:spPr>
          <a:xfrm>
            <a:off x="555063" y="573471"/>
            <a:ext cx="7150430" cy="491067"/>
          </a:xfrm>
          <a:prstGeom prst="rect">
            <a:avLst/>
          </a:prstGeom>
        </p:spPr>
        <p:txBody>
          <a:bodyPr vert="horz" wrap="square" lIns="0" tIns="0" rIns="0" bIns="0" rtlCol="0">
            <a:noAutofit/>
          </a:bodyPr>
          <a:lstStyle>
            <a:lvl1pPr marL="0" indent="0" algn="l" defTabSz="1219170" rtl="0" eaLnBrk="1" latinLnBrk="0" hangingPunct="1">
              <a:lnSpc>
                <a:spcPct val="100000"/>
              </a:lnSpc>
              <a:spcBef>
                <a:spcPts val="0"/>
              </a:spcBef>
              <a:buClr>
                <a:schemeClr val="accent2"/>
              </a:buClr>
              <a:buSzPct val="110000"/>
              <a:buFont typeface="Arial" panose="020B0604020202020204" pitchFamily="34" charset="0"/>
              <a:buNone/>
              <a:defRPr lang="en-US" sz="3200" b="1" kern="1200" spc="-93" baseline="0">
                <a:solidFill>
                  <a:schemeClr val="accent3"/>
                </a:solidFill>
                <a:latin typeface="Arial" panose="020B0604020202020204" pitchFamily="34" charset="0"/>
                <a:ea typeface="+mn-ea"/>
                <a:cs typeface="Arial" panose="020B0604020202020204" pitchFamily="34" charset="0"/>
              </a:defRPr>
            </a:lvl1pPr>
            <a:lvl2pPr marL="431789" indent="-201079" algn="l" defTabSz="1219170" rtl="0" eaLnBrk="1" latinLnBrk="0" hangingPunct="1">
              <a:lnSpc>
                <a:spcPct val="100000"/>
              </a:lnSpc>
              <a:spcBef>
                <a:spcPts val="1000"/>
              </a:spcBef>
              <a:buClr>
                <a:schemeClr val="accent2"/>
              </a:buClr>
              <a:buSzPct val="110000"/>
              <a:buFont typeface="Arial" panose="020B0604020202020204" pitchFamily="34" charset="0"/>
              <a:buChar char="•"/>
              <a:defRPr lang="en-US" sz="1467" b="1" kern="1200" spc="0" baseline="0">
                <a:solidFill>
                  <a:schemeClr val="accent4"/>
                </a:solidFill>
                <a:latin typeface="Arial" panose="020B0604020202020204" pitchFamily="34" charset="0"/>
                <a:ea typeface="+mn-ea"/>
                <a:cs typeface="Arial" panose="020B0604020202020204" pitchFamily="34" charset="0"/>
              </a:defRPr>
            </a:lvl2pPr>
            <a:lvl3pPr marL="609585" indent="-177796" algn="l" defTabSz="1219170" rtl="0" eaLnBrk="1" latinLnBrk="0" hangingPunct="1">
              <a:lnSpc>
                <a:spcPct val="100000"/>
              </a:lnSpc>
              <a:spcBef>
                <a:spcPts val="1000"/>
              </a:spcBef>
              <a:buClr>
                <a:schemeClr val="accent2"/>
              </a:buClr>
              <a:buSzPct val="110000"/>
              <a:buFont typeface="Arial" panose="020B0604020202020204" pitchFamily="34" charset="0"/>
              <a:buChar char="•"/>
              <a:defRPr lang="en-US" sz="1400" b="1" kern="1200" spc="0" baseline="0">
                <a:solidFill>
                  <a:schemeClr val="accent4"/>
                </a:solidFill>
                <a:latin typeface="Arial" panose="020B0604020202020204" pitchFamily="34" charset="0"/>
                <a:ea typeface="+mn-ea"/>
                <a:cs typeface="Arial" panose="020B0604020202020204" pitchFamily="34" charset="0"/>
              </a:defRPr>
            </a:lvl3pPr>
            <a:lvl4pPr marL="787380" indent="-177796" algn="l" defTabSz="1219170" rtl="0" eaLnBrk="1" latinLnBrk="0" hangingPunct="1">
              <a:lnSpc>
                <a:spcPct val="100000"/>
              </a:lnSpc>
              <a:spcBef>
                <a:spcPts val="1000"/>
              </a:spcBef>
              <a:buClr>
                <a:schemeClr val="accent2"/>
              </a:buClr>
              <a:buSzPct val="110000"/>
              <a:buFont typeface="Arial" panose="020B0604020202020204" pitchFamily="34" charset="0"/>
              <a:buChar char="•"/>
              <a:defRPr lang="en-US" sz="1333" b="1" kern="1200" spc="0" baseline="0">
                <a:solidFill>
                  <a:schemeClr val="accent4"/>
                </a:solidFill>
                <a:latin typeface="Arial" panose="020B0604020202020204" pitchFamily="34" charset="0"/>
                <a:ea typeface="+mn-ea"/>
                <a:cs typeface="Arial" panose="020B0604020202020204" pitchFamily="34" charset="0"/>
              </a:defRPr>
            </a:lvl4pPr>
            <a:lvl5pPr marL="939777" indent="-148163" algn="l" defTabSz="1219170" rtl="0" eaLnBrk="1" latinLnBrk="0" hangingPunct="1">
              <a:lnSpc>
                <a:spcPct val="100000"/>
              </a:lnSpc>
              <a:spcBef>
                <a:spcPts val="1000"/>
              </a:spcBef>
              <a:buClr>
                <a:schemeClr val="accent2"/>
              </a:buClr>
              <a:buSzPct val="110000"/>
              <a:buFont typeface="Arial" panose="020B0604020202020204" pitchFamily="34" charset="0"/>
              <a:buChar char="•"/>
              <a:defRPr lang="en-US" sz="1333" b="1" kern="1200" spc="0" baseline="0">
                <a:solidFill>
                  <a:schemeClr val="accent4"/>
                </a:solidFill>
                <a:latin typeface="Arial" panose="020B0604020202020204" pitchFamily="34" charset="0"/>
                <a:ea typeface="+mn-ea"/>
                <a:cs typeface="Arial" panose="020B0604020202020204" pitchFamily="34" charset="0"/>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US" sz="3200" dirty="0"/>
              <a:t>What are Lightning Web Components?</a:t>
            </a:r>
            <a:endParaRPr lang="en-US" dirty="0"/>
          </a:p>
        </p:txBody>
      </p:sp>
      <p:sp>
        <p:nvSpPr>
          <p:cNvPr id="25" name="TextBox 24">
            <a:extLst>
              <a:ext uri="{FF2B5EF4-FFF2-40B4-BE49-F238E27FC236}">
                <a16:creationId xmlns:a16="http://schemas.microsoft.com/office/drawing/2014/main" id="{E717282E-3395-7B14-F400-AD79E2065735}"/>
              </a:ext>
            </a:extLst>
          </p:cNvPr>
          <p:cNvSpPr txBox="1"/>
          <p:nvPr/>
        </p:nvSpPr>
        <p:spPr>
          <a:xfrm>
            <a:off x="555063" y="3723201"/>
            <a:ext cx="8504190" cy="949491"/>
          </a:xfrm>
          <a:prstGeom prst="rect">
            <a:avLst/>
          </a:prstGeom>
          <a:noFill/>
        </p:spPr>
        <p:txBody>
          <a:bodyPr wrap="square" lIns="0" rtlCol="0">
            <a:spAutoFit/>
          </a:bodyPr>
          <a:lstStyle/>
          <a:p>
            <a:pPr marL="228594" marR="0" lvl="0" indent="-228594" algn="l" defTabSz="1625519" rtl="0" eaLnBrk="1" fontAlgn="auto" latinLnBrk="0" hangingPunct="1">
              <a:lnSpc>
                <a:spcPct val="90000"/>
              </a:lnSpc>
              <a:spcBef>
                <a:spcPts val="667"/>
              </a:spcBef>
              <a:spcAft>
                <a:spcPts val="800"/>
              </a:spcAft>
              <a:buClr>
                <a:srgbClr val="1E1E1E"/>
              </a:buClr>
              <a:buSzPct val="100000"/>
              <a:buFont typeface="Arial" panose="020B0604020202020204" pitchFamily="34" charset="0"/>
              <a:buChar char="•"/>
              <a:tabLst/>
              <a:defRPr/>
            </a:pPr>
            <a:r>
              <a:rPr kumimoji="0" lang="en-US" sz="2400" u="none" strike="noStrike" kern="0" cap="none" spc="0" normalizeH="0" baseline="0" noProof="0" dirty="0">
                <a:ln>
                  <a:noFill/>
                </a:ln>
                <a:solidFill>
                  <a:srgbClr val="181818"/>
                </a:solidFill>
                <a:highlight>
                  <a:srgbClr val="FFFFFF"/>
                </a:highlight>
                <a:uLnTx/>
                <a:uFillTx/>
                <a:latin typeface="Salesforce Sans"/>
                <a:ea typeface="+mn-ea"/>
                <a:cs typeface="Arial" panose="020B0604020202020204" pitchFamily="34" charset="0"/>
              </a:rPr>
              <a:t>Anatomy of an LWC component:</a:t>
            </a:r>
            <a:endParaRPr lang="en-US" sz="2400" kern="0" dirty="0">
              <a:solidFill>
                <a:srgbClr val="181818"/>
              </a:solidFill>
              <a:highlight>
                <a:srgbClr val="FFFFFF"/>
              </a:highlight>
              <a:latin typeface="Salesforce Sans"/>
              <a:cs typeface="Arial" panose="020B0604020202020204" pitchFamily="34" charset="0"/>
            </a:endParaRPr>
          </a:p>
          <a:p>
            <a:pPr marR="0" lvl="0" algn="l" defTabSz="1625519" rtl="0" eaLnBrk="1" fontAlgn="auto" latinLnBrk="0" hangingPunct="1">
              <a:lnSpc>
                <a:spcPct val="90000"/>
              </a:lnSpc>
              <a:spcBef>
                <a:spcPts val="667"/>
              </a:spcBef>
              <a:spcAft>
                <a:spcPts val="800"/>
              </a:spcAft>
              <a:buClr>
                <a:srgbClr val="1E1E1E"/>
              </a:buClr>
              <a:buSzPct val="100000"/>
              <a:tabLst/>
              <a:defRPr/>
            </a:pPr>
            <a:endParaRPr kumimoji="0" lang="en-US" sz="2400" u="none" strike="noStrike" kern="0" cap="none" spc="0" normalizeH="0" baseline="0" noProof="0" dirty="0">
              <a:ln>
                <a:noFill/>
              </a:ln>
              <a:solidFill>
                <a:srgbClr val="181818"/>
              </a:solidFill>
              <a:highlight>
                <a:srgbClr val="FFFFFF"/>
              </a:highlight>
              <a:uLnTx/>
              <a:uFillTx/>
              <a:latin typeface="Salesforce Sans"/>
              <a:ea typeface="+mn-ea"/>
              <a:cs typeface="Arial" panose="020B0604020202020204" pitchFamily="34" charset="0"/>
            </a:endParaRPr>
          </a:p>
        </p:txBody>
      </p:sp>
      <p:sp>
        <p:nvSpPr>
          <p:cNvPr id="2" name="TextBox 1">
            <a:extLst>
              <a:ext uri="{FF2B5EF4-FFF2-40B4-BE49-F238E27FC236}">
                <a16:creationId xmlns:a16="http://schemas.microsoft.com/office/drawing/2014/main" id="{FBB723FB-F99A-2BE8-25E7-CDFE289D6686}"/>
              </a:ext>
            </a:extLst>
          </p:cNvPr>
          <p:cNvSpPr txBox="1"/>
          <p:nvPr/>
        </p:nvSpPr>
        <p:spPr>
          <a:xfrm>
            <a:off x="555063" y="1111074"/>
            <a:ext cx="8504190" cy="369332"/>
          </a:xfrm>
          <a:prstGeom prst="rect">
            <a:avLst/>
          </a:prstGeom>
          <a:noFill/>
        </p:spPr>
        <p:txBody>
          <a:bodyPr wrap="square" lIns="0" rtlCol="0">
            <a:spAutoFit/>
          </a:bodyPr>
          <a:lstStyle/>
          <a:p>
            <a:pPr marR="0" lvl="0" algn="l" defTabSz="1625519" rtl="0" eaLnBrk="1" fontAlgn="auto" latinLnBrk="0" hangingPunct="1">
              <a:lnSpc>
                <a:spcPct val="90000"/>
              </a:lnSpc>
              <a:spcBef>
                <a:spcPts val="667"/>
              </a:spcBef>
              <a:spcAft>
                <a:spcPts val="800"/>
              </a:spcAft>
              <a:buClr>
                <a:srgbClr val="1E1E1E"/>
              </a:buClr>
              <a:buSzPct val="100000"/>
              <a:tabLst/>
              <a:defRPr/>
            </a:pPr>
            <a:r>
              <a:rPr lang="en-US" sz="2000" b="0" i="0" dirty="0">
                <a:solidFill>
                  <a:srgbClr val="181818"/>
                </a:solidFill>
                <a:effectLst/>
                <a:highlight>
                  <a:srgbClr val="FFFFFF"/>
                </a:highlight>
                <a:latin typeface="Salesforce Sans"/>
              </a:rPr>
              <a:t>A Lightning web component is a reusable custom HTML element with its own API.</a:t>
            </a:r>
          </a:p>
        </p:txBody>
      </p:sp>
      <p:pic>
        <p:nvPicPr>
          <p:cNvPr id="1026" name="Picture 2" descr="javascript logo png, javascript icon transparent png ...">
            <a:extLst>
              <a:ext uri="{FF2B5EF4-FFF2-40B4-BE49-F238E27FC236}">
                <a16:creationId xmlns:a16="http://schemas.microsoft.com/office/drawing/2014/main" id="{75371B31-64EE-3C7C-1208-289DA6F2BC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2376" y="4565118"/>
            <a:ext cx="1371600" cy="13716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ml&quot; Icon - Download for free – Iconduck">
            <a:extLst>
              <a:ext uri="{FF2B5EF4-FFF2-40B4-BE49-F238E27FC236}">
                <a16:creationId xmlns:a16="http://schemas.microsoft.com/office/drawing/2014/main" id="{DF73202D-275F-16C1-A584-3E38A167E43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35905" y="4698586"/>
            <a:ext cx="783798" cy="110617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GitHub - Viglino/iconicss: More than 900 pure CSS3 icons!">
            <a:extLst>
              <a:ext uri="{FF2B5EF4-FFF2-40B4-BE49-F238E27FC236}">
                <a16:creationId xmlns:a16="http://schemas.microsoft.com/office/drawing/2014/main" id="{80A78A6A-174F-8E7D-4EDB-09F34DF26B4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47975" y="4662615"/>
            <a:ext cx="1074234" cy="1074234"/>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24C255EC-9F73-C9C2-2242-BD0C98B05C94}"/>
              </a:ext>
            </a:extLst>
          </p:cNvPr>
          <p:cNvSpPr txBox="1"/>
          <p:nvPr/>
        </p:nvSpPr>
        <p:spPr>
          <a:xfrm>
            <a:off x="1072376" y="5829145"/>
            <a:ext cx="1533932" cy="369332"/>
          </a:xfrm>
          <a:prstGeom prst="rect">
            <a:avLst/>
          </a:prstGeom>
          <a:noFill/>
        </p:spPr>
        <p:txBody>
          <a:bodyPr wrap="square" lIns="0" rtlCol="0">
            <a:spAutoFit/>
          </a:bodyPr>
          <a:lstStyle/>
          <a:p>
            <a:pPr marR="0" lvl="0" algn="l" defTabSz="1625519" rtl="0" eaLnBrk="1" fontAlgn="auto" latinLnBrk="0" hangingPunct="1">
              <a:lnSpc>
                <a:spcPct val="90000"/>
              </a:lnSpc>
              <a:spcBef>
                <a:spcPts val="667"/>
              </a:spcBef>
              <a:spcAft>
                <a:spcPts val="800"/>
              </a:spcAft>
              <a:buClr>
                <a:srgbClr val="1E1E1E"/>
              </a:buClr>
              <a:buSzPct val="100000"/>
              <a:tabLst/>
              <a:defRPr/>
            </a:pPr>
            <a:r>
              <a:rPr lang="en-US" sz="2000" b="0" i="0" dirty="0" err="1">
                <a:solidFill>
                  <a:srgbClr val="181818"/>
                </a:solidFill>
                <a:effectLst/>
                <a:highlight>
                  <a:srgbClr val="FFFFFF"/>
                </a:highlight>
                <a:latin typeface="Salesforce Sans"/>
              </a:rPr>
              <a:t>Component.js</a:t>
            </a:r>
            <a:endParaRPr lang="en-US" sz="2000" b="0" i="0" dirty="0">
              <a:solidFill>
                <a:srgbClr val="181818"/>
              </a:solidFill>
              <a:effectLst/>
              <a:highlight>
                <a:srgbClr val="FFFFFF"/>
              </a:highlight>
              <a:latin typeface="Salesforce Sans"/>
            </a:endParaRPr>
          </a:p>
        </p:txBody>
      </p:sp>
      <p:sp>
        <p:nvSpPr>
          <p:cNvPr id="4" name="TextBox 3">
            <a:extLst>
              <a:ext uri="{FF2B5EF4-FFF2-40B4-BE49-F238E27FC236}">
                <a16:creationId xmlns:a16="http://schemas.microsoft.com/office/drawing/2014/main" id="{222E73C7-97DE-BF9A-A488-A4FB4BDB7806}"/>
              </a:ext>
            </a:extLst>
          </p:cNvPr>
          <p:cNvSpPr txBox="1"/>
          <p:nvPr/>
        </p:nvSpPr>
        <p:spPr>
          <a:xfrm>
            <a:off x="6096000" y="5838865"/>
            <a:ext cx="1863608" cy="369332"/>
          </a:xfrm>
          <a:prstGeom prst="rect">
            <a:avLst/>
          </a:prstGeom>
          <a:noFill/>
        </p:spPr>
        <p:txBody>
          <a:bodyPr wrap="square" lIns="0" rtlCol="0">
            <a:spAutoFit/>
          </a:bodyPr>
          <a:lstStyle/>
          <a:p>
            <a:pPr marR="0" lvl="0" algn="l" defTabSz="1625519" rtl="0" eaLnBrk="1" fontAlgn="auto" latinLnBrk="0" hangingPunct="1">
              <a:lnSpc>
                <a:spcPct val="90000"/>
              </a:lnSpc>
              <a:spcBef>
                <a:spcPts val="667"/>
              </a:spcBef>
              <a:spcAft>
                <a:spcPts val="800"/>
              </a:spcAft>
              <a:buClr>
                <a:srgbClr val="1E1E1E"/>
              </a:buClr>
              <a:buSzPct val="100000"/>
              <a:tabLst/>
              <a:defRPr/>
            </a:pPr>
            <a:r>
              <a:rPr lang="en-US" sz="2000" b="0" i="0" dirty="0" err="1">
                <a:solidFill>
                  <a:srgbClr val="181818"/>
                </a:solidFill>
                <a:effectLst/>
                <a:highlight>
                  <a:srgbClr val="FFFFFF"/>
                </a:highlight>
                <a:latin typeface="Salesforce Sans"/>
              </a:rPr>
              <a:t>Component.</a:t>
            </a:r>
            <a:r>
              <a:rPr lang="en-US" sz="2000" dirty="0" err="1">
                <a:solidFill>
                  <a:srgbClr val="181818"/>
                </a:solidFill>
                <a:highlight>
                  <a:srgbClr val="FFFFFF"/>
                </a:highlight>
                <a:latin typeface="Salesforce Sans"/>
              </a:rPr>
              <a:t>html</a:t>
            </a:r>
            <a:endParaRPr lang="en-US" sz="2000" b="0" i="0" dirty="0">
              <a:solidFill>
                <a:srgbClr val="181818"/>
              </a:solidFill>
              <a:effectLst/>
              <a:highlight>
                <a:srgbClr val="FFFFFF"/>
              </a:highlight>
              <a:latin typeface="Salesforce Sans"/>
            </a:endParaRPr>
          </a:p>
        </p:txBody>
      </p:sp>
      <p:pic>
        <p:nvPicPr>
          <p:cNvPr id="5" name="Picture 2" descr="javascript logo png, javascript icon transparent png ...">
            <a:extLst>
              <a:ext uri="{FF2B5EF4-FFF2-40B4-BE49-F238E27FC236}">
                <a16:creationId xmlns:a16="http://schemas.microsoft.com/office/drawing/2014/main" id="{6132A810-2378-DCE5-2222-4B35FFDC50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69888" y="4565118"/>
            <a:ext cx="1371600" cy="13716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0597EE30-C640-66A3-6DA3-B8840E873BF0}"/>
              </a:ext>
            </a:extLst>
          </p:cNvPr>
          <p:cNvSpPr txBox="1"/>
          <p:nvPr/>
        </p:nvSpPr>
        <p:spPr>
          <a:xfrm>
            <a:off x="3127391" y="5829145"/>
            <a:ext cx="2656594" cy="369332"/>
          </a:xfrm>
          <a:prstGeom prst="rect">
            <a:avLst/>
          </a:prstGeom>
          <a:noFill/>
        </p:spPr>
        <p:txBody>
          <a:bodyPr wrap="square" lIns="0" rtlCol="0">
            <a:spAutoFit/>
          </a:bodyPr>
          <a:lstStyle/>
          <a:p>
            <a:pPr marR="0" lvl="0" algn="l" defTabSz="1625519" rtl="0" eaLnBrk="1" fontAlgn="auto" latinLnBrk="0" hangingPunct="1">
              <a:lnSpc>
                <a:spcPct val="90000"/>
              </a:lnSpc>
              <a:spcBef>
                <a:spcPts val="667"/>
              </a:spcBef>
              <a:spcAft>
                <a:spcPts val="800"/>
              </a:spcAft>
              <a:buClr>
                <a:srgbClr val="1E1E1E"/>
              </a:buClr>
              <a:buSzPct val="100000"/>
              <a:tabLst/>
              <a:defRPr/>
            </a:pPr>
            <a:r>
              <a:rPr lang="en-US" sz="2000" b="0" i="0" dirty="0" err="1">
                <a:solidFill>
                  <a:srgbClr val="181818"/>
                </a:solidFill>
                <a:effectLst/>
                <a:highlight>
                  <a:srgbClr val="FFFFFF"/>
                </a:highlight>
                <a:latin typeface="Salesforce Sans"/>
              </a:rPr>
              <a:t>Component.js-meta.xml</a:t>
            </a:r>
            <a:endParaRPr lang="en-US" sz="2000" b="0" i="0" dirty="0">
              <a:solidFill>
                <a:srgbClr val="181818"/>
              </a:solidFill>
              <a:effectLst/>
              <a:highlight>
                <a:srgbClr val="FFFFFF"/>
              </a:highlight>
              <a:latin typeface="Salesforce Sans"/>
            </a:endParaRPr>
          </a:p>
        </p:txBody>
      </p:sp>
      <p:sp>
        <p:nvSpPr>
          <p:cNvPr id="7" name="TextBox 6">
            <a:extLst>
              <a:ext uri="{FF2B5EF4-FFF2-40B4-BE49-F238E27FC236}">
                <a16:creationId xmlns:a16="http://schemas.microsoft.com/office/drawing/2014/main" id="{AB3C3148-2058-7570-64CC-2D43B6C9652E}"/>
              </a:ext>
            </a:extLst>
          </p:cNvPr>
          <p:cNvSpPr txBox="1"/>
          <p:nvPr/>
        </p:nvSpPr>
        <p:spPr>
          <a:xfrm>
            <a:off x="8484831" y="5838865"/>
            <a:ext cx="1863608" cy="369332"/>
          </a:xfrm>
          <a:prstGeom prst="rect">
            <a:avLst/>
          </a:prstGeom>
          <a:noFill/>
        </p:spPr>
        <p:txBody>
          <a:bodyPr wrap="square" lIns="0" rtlCol="0">
            <a:spAutoFit/>
          </a:bodyPr>
          <a:lstStyle/>
          <a:p>
            <a:pPr marR="0" lvl="0" algn="l" defTabSz="1625519" rtl="0" eaLnBrk="1" fontAlgn="auto" latinLnBrk="0" hangingPunct="1">
              <a:lnSpc>
                <a:spcPct val="90000"/>
              </a:lnSpc>
              <a:spcBef>
                <a:spcPts val="667"/>
              </a:spcBef>
              <a:spcAft>
                <a:spcPts val="800"/>
              </a:spcAft>
              <a:buClr>
                <a:srgbClr val="1E1E1E"/>
              </a:buClr>
              <a:buSzPct val="100000"/>
              <a:tabLst/>
              <a:defRPr/>
            </a:pPr>
            <a:r>
              <a:rPr lang="en-US" sz="2000" b="0" i="0" dirty="0" err="1">
                <a:solidFill>
                  <a:srgbClr val="181818"/>
                </a:solidFill>
                <a:effectLst/>
                <a:highlight>
                  <a:srgbClr val="FFFFFF"/>
                </a:highlight>
                <a:latin typeface="Salesforce Sans"/>
              </a:rPr>
              <a:t>Component.css</a:t>
            </a:r>
            <a:endParaRPr lang="en-US" sz="2000" b="0" i="0" dirty="0">
              <a:solidFill>
                <a:srgbClr val="181818"/>
              </a:solidFill>
              <a:effectLst/>
              <a:highlight>
                <a:srgbClr val="FFFFFF"/>
              </a:highlight>
              <a:latin typeface="Salesforce Sans"/>
            </a:endParaRPr>
          </a:p>
        </p:txBody>
      </p:sp>
      <p:sp>
        <p:nvSpPr>
          <p:cNvPr id="8" name="TextBox 7">
            <a:extLst>
              <a:ext uri="{FF2B5EF4-FFF2-40B4-BE49-F238E27FC236}">
                <a16:creationId xmlns:a16="http://schemas.microsoft.com/office/drawing/2014/main" id="{2F5AF83F-24F1-4D0A-BAB1-593B61666F73}"/>
              </a:ext>
            </a:extLst>
          </p:cNvPr>
          <p:cNvSpPr txBox="1"/>
          <p:nvPr/>
        </p:nvSpPr>
        <p:spPr>
          <a:xfrm>
            <a:off x="555063" y="1658268"/>
            <a:ext cx="8504190" cy="3048527"/>
          </a:xfrm>
          <a:prstGeom prst="rect">
            <a:avLst/>
          </a:prstGeom>
          <a:noFill/>
        </p:spPr>
        <p:txBody>
          <a:bodyPr wrap="square" lIns="0" rtlCol="0">
            <a:spAutoFit/>
          </a:bodyPr>
          <a:lstStyle/>
          <a:p>
            <a:pPr marL="228594" marR="0" lvl="0" indent="-228594" algn="l" defTabSz="1625519" rtl="0" eaLnBrk="1" fontAlgn="auto" latinLnBrk="0" hangingPunct="1">
              <a:lnSpc>
                <a:spcPct val="90000"/>
              </a:lnSpc>
              <a:spcBef>
                <a:spcPts val="667"/>
              </a:spcBef>
              <a:spcAft>
                <a:spcPts val="800"/>
              </a:spcAft>
              <a:buClr>
                <a:srgbClr val="1E1E1E"/>
              </a:buClr>
              <a:buSzPct val="100000"/>
              <a:buFont typeface="Arial" panose="020B0604020202020204" pitchFamily="34" charset="0"/>
              <a:buChar char="•"/>
              <a:tabLst/>
              <a:defRPr/>
            </a:pPr>
            <a:r>
              <a:rPr kumimoji="0" lang="en-US" sz="2400" u="none" strike="noStrike" kern="0" cap="none" spc="0" normalizeH="0" baseline="0" noProof="0" dirty="0">
                <a:ln>
                  <a:noFill/>
                </a:ln>
                <a:solidFill>
                  <a:srgbClr val="181818"/>
                </a:solidFill>
                <a:highlight>
                  <a:srgbClr val="FFFFFF"/>
                </a:highlight>
                <a:uLnTx/>
                <a:uFillTx/>
                <a:latin typeface="Salesforce Sans"/>
                <a:ea typeface="+mn-ea"/>
                <a:cs typeface="Arial" panose="020B0604020202020204" pitchFamily="34" charset="0"/>
              </a:rPr>
              <a:t>Easier debugging</a:t>
            </a:r>
          </a:p>
          <a:p>
            <a:pPr marL="228594" marR="0" lvl="0" indent="-228594" algn="l" defTabSz="1625519" rtl="0" eaLnBrk="1" fontAlgn="auto" latinLnBrk="0" hangingPunct="1">
              <a:lnSpc>
                <a:spcPct val="90000"/>
              </a:lnSpc>
              <a:spcBef>
                <a:spcPts val="667"/>
              </a:spcBef>
              <a:spcAft>
                <a:spcPts val="800"/>
              </a:spcAft>
              <a:buClr>
                <a:srgbClr val="1E1E1E"/>
              </a:buClr>
              <a:buSzPct val="100000"/>
              <a:buFont typeface="Arial" panose="020B0604020202020204" pitchFamily="34" charset="0"/>
              <a:buChar char="•"/>
              <a:tabLst/>
              <a:defRPr/>
            </a:pPr>
            <a:r>
              <a:rPr lang="en-US" sz="2400" kern="0" dirty="0">
                <a:solidFill>
                  <a:srgbClr val="181818"/>
                </a:solidFill>
                <a:highlight>
                  <a:srgbClr val="FFFFFF"/>
                </a:highlight>
                <a:latin typeface="Salesforce Sans"/>
                <a:cs typeface="Arial" panose="020B0604020202020204" pitchFamily="34" charset="0"/>
              </a:rPr>
              <a:t>Component based architecture</a:t>
            </a:r>
          </a:p>
          <a:p>
            <a:pPr marL="228594" marR="0" lvl="0" indent="-228594" algn="l" defTabSz="1625519" rtl="0" eaLnBrk="1" fontAlgn="auto" latinLnBrk="0" hangingPunct="1">
              <a:lnSpc>
                <a:spcPct val="90000"/>
              </a:lnSpc>
              <a:spcBef>
                <a:spcPts val="667"/>
              </a:spcBef>
              <a:spcAft>
                <a:spcPts val="800"/>
              </a:spcAft>
              <a:buClr>
                <a:srgbClr val="1E1E1E"/>
              </a:buClr>
              <a:buSzPct val="100000"/>
              <a:buFont typeface="Arial" panose="020B0604020202020204" pitchFamily="34" charset="0"/>
              <a:buChar char="•"/>
              <a:tabLst/>
              <a:defRPr/>
            </a:pPr>
            <a:r>
              <a:rPr lang="en-US" sz="2400" kern="0" dirty="0">
                <a:solidFill>
                  <a:srgbClr val="181818"/>
                </a:solidFill>
                <a:highlight>
                  <a:srgbClr val="FFFFFF"/>
                </a:highlight>
                <a:latin typeface="Salesforce Sans"/>
                <a:cs typeface="Arial" panose="020B0604020202020204" pitchFamily="34" charset="0"/>
              </a:rPr>
              <a:t>Easy to integrate with existing Lightning components</a:t>
            </a:r>
          </a:p>
          <a:p>
            <a:pPr marL="228594" marR="0" lvl="0" indent="-228594" algn="l" defTabSz="1625519" rtl="0" eaLnBrk="1" fontAlgn="auto" latinLnBrk="0" hangingPunct="1">
              <a:lnSpc>
                <a:spcPct val="90000"/>
              </a:lnSpc>
              <a:spcBef>
                <a:spcPts val="667"/>
              </a:spcBef>
              <a:spcAft>
                <a:spcPts val="800"/>
              </a:spcAft>
              <a:buClr>
                <a:srgbClr val="1E1E1E"/>
              </a:buClr>
              <a:buSzPct val="100000"/>
              <a:buFont typeface="Arial" panose="020B0604020202020204" pitchFamily="34" charset="0"/>
              <a:buChar char="•"/>
              <a:tabLst/>
              <a:defRPr/>
            </a:pPr>
            <a:r>
              <a:rPr lang="en-US" sz="2400" kern="0" dirty="0">
                <a:solidFill>
                  <a:srgbClr val="181818"/>
                </a:solidFill>
                <a:highlight>
                  <a:srgbClr val="FFFFFF"/>
                </a:highlight>
                <a:latin typeface="Salesforce Sans"/>
                <a:cs typeface="Arial" panose="020B0604020202020204" pitchFamily="34" charset="0"/>
              </a:rPr>
              <a:t>Works across all browsers, removing the need for </a:t>
            </a:r>
            <a:r>
              <a:rPr lang="en-US" sz="2400" kern="0" dirty="0" err="1">
                <a:solidFill>
                  <a:srgbClr val="181818"/>
                </a:solidFill>
                <a:highlight>
                  <a:srgbClr val="FFFFFF"/>
                </a:highlight>
                <a:latin typeface="Salesforce Sans"/>
                <a:cs typeface="Arial" panose="020B0604020202020204" pitchFamily="34" charset="0"/>
              </a:rPr>
              <a:t>polyfills</a:t>
            </a:r>
            <a:endParaRPr lang="en-US" sz="2400" kern="0" dirty="0">
              <a:solidFill>
                <a:srgbClr val="181818"/>
              </a:solidFill>
              <a:highlight>
                <a:srgbClr val="FFFFFF"/>
              </a:highlight>
              <a:latin typeface="Salesforce Sans"/>
              <a:cs typeface="Arial" panose="020B0604020202020204" pitchFamily="34" charset="0"/>
            </a:endParaRPr>
          </a:p>
          <a:p>
            <a:pPr marL="228594" marR="0" lvl="0" indent="-228594" algn="l" defTabSz="1625519" rtl="0" eaLnBrk="1" fontAlgn="auto" latinLnBrk="0" hangingPunct="1">
              <a:lnSpc>
                <a:spcPct val="90000"/>
              </a:lnSpc>
              <a:spcBef>
                <a:spcPts val="667"/>
              </a:spcBef>
              <a:spcAft>
                <a:spcPts val="800"/>
              </a:spcAft>
              <a:buClr>
                <a:srgbClr val="1E1E1E"/>
              </a:buClr>
              <a:buSzPct val="100000"/>
              <a:buFont typeface="Arial" panose="020B0604020202020204" pitchFamily="34" charset="0"/>
              <a:buChar char="•"/>
              <a:tabLst/>
              <a:defRPr/>
            </a:pPr>
            <a:endParaRPr lang="en-US" sz="2400" kern="0" dirty="0">
              <a:solidFill>
                <a:srgbClr val="181818"/>
              </a:solidFill>
              <a:highlight>
                <a:srgbClr val="FFFFFF"/>
              </a:highlight>
              <a:latin typeface="Salesforce Sans"/>
              <a:cs typeface="Arial" panose="020B0604020202020204" pitchFamily="34" charset="0"/>
            </a:endParaRPr>
          </a:p>
          <a:p>
            <a:pPr marR="0" lvl="0" algn="l" defTabSz="1625519" rtl="0" eaLnBrk="1" fontAlgn="auto" latinLnBrk="0" hangingPunct="1">
              <a:lnSpc>
                <a:spcPct val="90000"/>
              </a:lnSpc>
              <a:spcBef>
                <a:spcPts val="667"/>
              </a:spcBef>
              <a:spcAft>
                <a:spcPts val="800"/>
              </a:spcAft>
              <a:buClr>
                <a:srgbClr val="1E1E1E"/>
              </a:buClr>
              <a:buSzPct val="100000"/>
              <a:tabLst/>
              <a:defRPr/>
            </a:pPr>
            <a:endParaRPr kumimoji="0" lang="en-US" sz="2400" u="none" strike="noStrike" kern="0" cap="none" spc="0" normalizeH="0" baseline="0" noProof="0" dirty="0">
              <a:ln>
                <a:noFill/>
              </a:ln>
              <a:solidFill>
                <a:srgbClr val="181818"/>
              </a:solidFill>
              <a:highlight>
                <a:srgbClr val="FFFFFF"/>
              </a:highlight>
              <a:uLnTx/>
              <a:uFillTx/>
              <a:latin typeface="Salesforce Sans"/>
              <a:ea typeface="+mn-ea"/>
              <a:cs typeface="Arial" panose="020B0604020202020204" pitchFamily="34" charset="0"/>
            </a:endParaRPr>
          </a:p>
        </p:txBody>
      </p:sp>
    </p:spTree>
    <p:extLst>
      <p:ext uri="{BB962C8B-B14F-4D97-AF65-F5344CB8AC3E}">
        <p14:creationId xmlns:p14="http://schemas.microsoft.com/office/powerpoint/2010/main" val="35042704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D37C2-FAA9-74E2-FCA7-EA1C2C2014A0}"/>
              </a:ext>
            </a:extLst>
          </p:cNvPr>
          <p:cNvSpPr>
            <a:spLocks noGrp="1"/>
          </p:cNvSpPr>
          <p:nvPr>
            <p:ph type="title"/>
          </p:nvPr>
        </p:nvSpPr>
        <p:spPr/>
        <p:txBody>
          <a:bodyPr/>
          <a:lstStyle/>
          <a:p>
            <a:r>
              <a:rPr lang="en-US" sz="4400" b="1" dirty="0">
                <a:latin typeface="Arial" panose="020B0604020202020204" pitchFamily="34" charset="0"/>
                <a:cs typeface="Arial" panose="020B0604020202020204" pitchFamily="34" charset="0"/>
              </a:rPr>
              <a:t>LWC Features: HTML Templates</a:t>
            </a:r>
            <a:endParaRPr lang="en-US" dirty="0"/>
          </a:p>
        </p:txBody>
      </p:sp>
      <p:sp>
        <p:nvSpPr>
          <p:cNvPr id="3" name="Content Placeholder 2">
            <a:extLst>
              <a:ext uri="{FF2B5EF4-FFF2-40B4-BE49-F238E27FC236}">
                <a16:creationId xmlns:a16="http://schemas.microsoft.com/office/drawing/2014/main" id="{65C7B7B9-6994-087C-F907-13BC2CBC4B1B}"/>
              </a:ext>
            </a:extLst>
          </p:cNvPr>
          <p:cNvSpPr>
            <a:spLocks noGrp="1"/>
          </p:cNvSpPr>
          <p:nvPr>
            <p:ph idx="1"/>
          </p:nvPr>
        </p:nvSpPr>
        <p:spPr>
          <a:xfrm>
            <a:off x="838200" y="2308995"/>
            <a:ext cx="4101045" cy="3386409"/>
          </a:xfrm>
        </p:spPr>
        <p:txBody>
          <a:bodyPr>
            <a:noAutofit/>
          </a:bodyPr>
          <a:lstStyle/>
          <a:p>
            <a:r>
              <a:rPr lang="en-US" sz="1800" dirty="0">
                <a:latin typeface="Calibri" panose="020F0502020204030204" pitchFamily="34" charset="0"/>
                <a:cs typeface="Calibri" panose="020F0502020204030204" pitchFamily="34" charset="0"/>
              </a:rPr>
              <a:t>Use standard HTML elements</a:t>
            </a:r>
          </a:p>
          <a:p>
            <a:pPr lvl="1"/>
            <a:r>
              <a:rPr lang="en-US" sz="1600" dirty="0">
                <a:latin typeface="Calibri" panose="020F0502020204030204" pitchFamily="34" charset="0"/>
                <a:cs typeface="Calibri" panose="020F0502020204030204" pitchFamily="34" charset="0"/>
              </a:rPr>
              <a:t>&lt;div/&gt;</a:t>
            </a:r>
          </a:p>
          <a:p>
            <a:r>
              <a:rPr lang="en-US" sz="1800" dirty="0">
                <a:latin typeface="Calibri" panose="020F0502020204030204" pitchFamily="34" charset="0"/>
                <a:cs typeface="Calibri" panose="020F0502020204030204" pitchFamily="34" charset="0"/>
              </a:rPr>
              <a:t>Data binding</a:t>
            </a:r>
          </a:p>
          <a:p>
            <a:pPr lvl="1"/>
            <a:r>
              <a:rPr lang="en-US" sz="1600" dirty="0">
                <a:latin typeface="Calibri" panose="020F0502020204030204" pitchFamily="34" charset="0"/>
                <a:cs typeface="Calibri" panose="020F0502020204030204" pitchFamily="34" charset="0"/>
              </a:rPr>
              <a:t>{greeting}</a:t>
            </a:r>
          </a:p>
          <a:p>
            <a:r>
              <a:rPr lang="en-US" sz="1800" dirty="0">
                <a:latin typeface="Calibri" panose="020F0502020204030204" pitchFamily="34" charset="0"/>
                <a:cs typeface="Calibri" panose="020F0502020204030204" pitchFamily="34" charset="0"/>
              </a:rPr>
              <a:t>Conditional Rendering &amp; Loops</a:t>
            </a:r>
          </a:p>
          <a:p>
            <a:pPr lvl="1"/>
            <a:r>
              <a:rPr lang="en-US" sz="1600" dirty="0" err="1">
                <a:latin typeface="Calibri" panose="020F0502020204030204" pitchFamily="34" charset="0"/>
                <a:cs typeface="Calibri" panose="020F0502020204030204" pitchFamily="34" charset="0"/>
              </a:rPr>
              <a:t>If:true</a:t>
            </a:r>
            <a:endParaRPr lang="en-US" sz="1600" dirty="0">
              <a:latin typeface="Calibri" panose="020F0502020204030204" pitchFamily="34" charset="0"/>
              <a:cs typeface="Calibri" panose="020F0502020204030204" pitchFamily="34" charset="0"/>
            </a:endParaRPr>
          </a:p>
          <a:p>
            <a:pPr lvl="1"/>
            <a:r>
              <a:rPr lang="en-US" sz="1600" dirty="0" err="1">
                <a:latin typeface="Calibri" panose="020F0502020204030204" pitchFamily="34" charset="0"/>
                <a:cs typeface="Calibri" panose="020F0502020204030204" pitchFamily="34" charset="0"/>
              </a:rPr>
              <a:t>For:each</a:t>
            </a:r>
            <a:endParaRPr lang="en-US" sz="1600" dirty="0">
              <a:latin typeface="Calibri" panose="020F0502020204030204" pitchFamily="34" charset="0"/>
              <a:cs typeface="Calibri" panose="020F0502020204030204" pitchFamily="34" charset="0"/>
            </a:endParaRPr>
          </a:p>
          <a:p>
            <a:r>
              <a:rPr lang="en-US" sz="1800" dirty="0">
                <a:latin typeface="Calibri" panose="020F0502020204030204" pitchFamily="34" charset="0"/>
                <a:cs typeface="Calibri" panose="020F0502020204030204" pitchFamily="34" charset="0"/>
              </a:rPr>
              <a:t>Template scope (Shadow DOM)</a:t>
            </a:r>
          </a:p>
        </p:txBody>
      </p:sp>
      <p:pic>
        <p:nvPicPr>
          <p:cNvPr id="5" name="Picture 4" descr="A screenshot of a computer&#10;&#10;Description automatically generated">
            <a:extLst>
              <a:ext uri="{FF2B5EF4-FFF2-40B4-BE49-F238E27FC236}">
                <a16:creationId xmlns:a16="http://schemas.microsoft.com/office/drawing/2014/main" id="{B04D64C8-AAE1-1072-333F-C2170A540D96}"/>
              </a:ext>
            </a:extLst>
          </p:cNvPr>
          <p:cNvPicPr>
            <a:picLocks noChangeAspect="1"/>
          </p:cNvPicPr>
          <p:nvPr/>
        </p:nvPicPr>
        <p:blipFill>
          <a:blip r:embed="rId3"/>
          <a:stretch>
            <a:fillRect/>
          </a:stretch>
        </p:blipFill>
        <p:spPr>
          <a:xfrm>
            <a:off x="4939245" y="2628341"/>
            <a:ext cx="6713695" cy="2274585"/>
          </a:xfrm>
          <a:prstGeom prst="rect">
            <a:avLst/>
          </a:prstGeom>
        </p:spPr>
      </p:pic>
    </p:spTree>
    <p:extLst>
      <p:ext uri="{BB962C8B-B14F-4D97-AF65-F5344CB8AC3E}">
        <p14:creationId xmlns:p14="http://schemas.microsoft.com/office/powerpoint/2010/main" val="40038005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D37C2-FAA9-74E2-FCA7-EA1C2C2014A0}"/>
              </a:ext>
            </a:extLst>
          </p:cNvPr>
          <p:cNvSpPr>
            <a:spLocks noGrp="1"/>
          </p:cNvSpPr>
          <p:nvPr>
            <p:ph type="title"/>
          </p:nvPr>
        </p:nvSpPr>
        <p:spPr/>
        <p:txBody>
          <a:bodyPr/>
          <a:lstStyle/>
          <a:p>
            <a:r>
              <a:rPr lang="en-US" sz="4400" b="1" dirty="0">
                <a:latin typeface="Arial" panose="020B0604020202020204" pitchFamily="34" charset="0"/>
                <a:cs typeface="Arial" panose="020B0604020202020204" pitchFamily="34" charset="0"/>
              </a:rPr>
              <a:t>LWC Features: Composition</a:t>
            </a:r>
            <a:endParaRPr lang="en-US" dirty="0"/>
          </a:p>
        </p:txBody>
      </p:sp>
      <p:sp>
        <p:nvSpPr>
          <p:cNvPr id="3" name="Content Placeholder 2">
            <a:extLst>
              <a:ext uri="{FF2B5EF4-FFF2-40B4-BE49-F238E27FC236}">
                <a16:creationId xmlns:a16="http://schemas.microsoft.com/office/drawing/2014/main" id="{65C7B7B9-6994-087C-F907-13BC2CBC4B1B}"/>
              </a:ext>
            </a:extLst>
          </p:cNvPr>
          <p:cNvSpPr>
            <a:spLocks noGrp="1"/>
          </p:cNvSpPr>
          <p:nvPr>
            <p:ph idx="1"/>
          </p:nvPr>
        </p:nvSpPr>
        <p:spPr>
          <a:xfrm>
            <a:off x="838200" y="2204492"/>
            <a:ext cx="4465320" cy="2741977"/>
          </a:xfrm>
        </p:spPr>
        <p:txBody>
          <a:bodyPr>
            <a:noAutofit/>
          </a:bodyPr>
          <a:lstStyle/>
          <a:p>
            <a:r>
              <a:rPr lang="en-US" sz="1800" dirty="0">
                <a:latin typeface="Calibri" panose="020F0502020204030204" pitchFamily="34" charset="0"/>
                <a:cs typeface="Calibri" panose="020F0502020204030204" pitchFamily="34" charset="0"/>
              </a:rPr>
              <a:t>Component based architecture</a:t>
            </a:r>
          </a:p>
          <a:p>
            <a:r>
              <a:rPr lang="en-US" sz="1800" dirty="0">
                <a:latin typeface="Calibri" panose="020F0502020204030204" pitchFamily="34" charset="0"/>
                <a:cs typeface="Calibri" panose="020F0502020204030204" pitchFamily="34" charset="0"/>
              </a:rPr>
              <a:t>Parent and child components</a:t>
            </a:r>
          </a:p>
          <a:p>
            <a:pPr lvl="1"/>
            <a:r>
              <a:rPr lang="en-US" sz="1600" dirty="0">
                <a:latin typeface="Calibri" panose="020F0502020204030204" pitchFamily="34" charset="0"/>
                <a:cs typeface="Calibri" panose="020F0502020204030204" pitchFamily="34" charset="0"/>
              </a:rPr>
              <a:t>Pass data from parent to child (@</a:t>
            </a:r>
            <a:r>
              <a:rPr lang="en-US" sz="1600" dirty="0" err="1">
                <a:latin typeface="Calibri" panose="020F0502020204030204" pitchFamily="34" charset="0"/>
                <a:cs typeface="Calibri" panose="020F0502020204030204" pitchFamily="34" charset="0"/>
              </a:rPr>
              <a:t>api</a:t>
            </a:r>
            <a:r>
              <a:rPr lang="en-US" sz="1600" dirty="0">
                <a:latin typeface="Calibri" panose="020F0502020204030204" pitchFamily="34" charset="0"/>
                <a:cs typeface="Calibri" panose="020F0502020204030204" pitchFamily="34" charset="0"/>
              </a:rPr>
              <a:t>)</a:t>
            </a:r>
          </a:p>
          <a:p>
            <a:pPr lvl="1"/>
            <a:r>
              <a:rPr lang="en-US" sz="1600" dirty="0">
                <a:latin typeface="Calibri" panose="020F0502020204030204" pitchFamily="34" charset="0"/>
                <a:cs typeface="Calibri" panose="020F0502020204030204" pitchFamily="34" charset="0"/>
              </a:rPr>
              <a:t>Call methods on child components</a:t>
            </a:r>
          </a:p>
          <a:p>
            <a:pPr lvl="1"/>
            <a:r>
              <a:rPr lang="en-US" sz="1600" dirty="0">
                <a:latin typeface="Calibri" panose="020F0502020204030204" pitchFamily="34" charset="0"/>
                <a:cs typeface="Calibri" panose="020F0502020204030204" pitchFamily="34" charset="0"/>
              </a:rPr>
              <a:t>Pass set of properties with </a:t>
            </a:r>
            <a:r>
              <a:rPr lang="en-US" sz="1600" dirty="0" err="1">
                <a:latin typeface="Calibri" panose="020F0502020204030204" pitchFamily="34" charset="0"/>
                <a:cs typeface="Calibri" panose="020F0502020204030204" pitchFamily="34" charset="0"/>
              </a:rPr>
              <a:t>lwc:spread</a:t>
            </a:r>
            <a:endParaRPr lang="en-US" sz="1600" dirty="0">
              <a:latin typeface="Calibri" panose="020F0502020204030204" pitchFamily="34" charset="0"/>
              <a:cs typeface="Calibri" panose="020F0502020204030204" pitchFamily="34" charset="0"/>
            </a:endParaRPr>
          </a:p>
          <a:p>
            <a:r>
              <a:rPr lang="en-US" sz="1800" dirty="0">
                <a:latin typeface="Calibri" panose="020F0502020204030204" pitchFamily="34" charset="0"/>
                <a:cs typeface="Calibri" panose="020F0502020204030204" pitchFamily="34" charset="0"/>
              </a:rPr>
              <a:t>Reusability</a:t>
            </a:r>
          </a:p>
          <a:p>
            <a:pPr lvl="1"/>
            <a:r>
              <a:rPr lang="en-US" sz="1400" dirty="0">
                <a:latin typeface="Calibri" panose="020F0502020204030204" pitchFamily="34" charset="0"/>
                <a:cs typeface="Calibri" panose="020F0502020204030204" pitchFamily="34" charset="0"/>
              </a:rPr>
              <a:t>Out of the box LWC component library</a:t>
            </a:r>
          </a:p>
          <a:p>
            <a:r>
              <a:rPr lang="en-US" sz="1800" dirty="0">
                <a:latin typeface="Calibri" panose="020F0502020204030204" pitchFamily="34" charset="0"/>
                <a:cs typeface="Calibri" panose="020F0502020204030204" pitchFamily="34" charset="0"/>
              </a:rPr>
              <a:t>Event propagation</a:t>
            </a:r>
          </a:p>
        </p:txBody>
      </p:sp>
      <p:pic>
        <p:nvPicPr>
          <p:cNvPr id="8" name="Picture 7" descr="A computer screen shot of a computer code&#10;&#10;Description automatically generated">
            <a:extLst>
              <a:ext uri="{FF2B5EF4-FFF2-40B4-BE49-F238E27FC236}">
                <a16:creationId xmlns:a16="http://schemas.microsoft.com/office/drawing/2014/main" id="{8CCD9B13-0582-A8EE-0D61-5F63C610D69B}"/>
              </a:ext>
            </a:extLst>
          </p:cNvPr>
          <p:cNvPicPr>
            <a:picLocks noChangeAspect="1"/>
          </p:cNvPicPr>
          <p:nvPr/>
        </p:nvPicPr>
        <p:blipFill>
          <a:blip r:embed="rId3"/>
          <a:stretch>
            <a:fillRect/>
          </a:stretch>
        </p:blipFill>
        <p:spPr>
          <a:xfrm>
            <a:off x="5146708" y="2327650"/>
            <a:ext cx="6707799" cy="1747961"/>
          </a:xfrm>
          <a:prstGeom prst="rect">
            <a:avLst/>
          </a:prstGeom>
        </p:spPr>
      </p:pic>
    </p:spTree>
    <p:extLst>
      <p:ext uri="{BB962C8B-B14F-4D97-AF65-F5344CB8AC3E}">
        <p14:creationId xmlns:p14="http://schemas.microsoft.com/office/powerpoint/2010/main" val="25343111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D37C2-FAA9-74E2-FCA7-EA1C2C2014A0}"/>
              </a:ext>
            </a:extLst>
          </p:cNvPr>
          <p:cNvSpPr>
            <a:spLocks noGrp="1"/>
          </p:cNvSpPr>
          <p:nvPr>
            <p:ph type="title"/>
          </p:nvPr>
        </p:nvSpPr>
        <p:spPr/>
        <p:txBody>
          <a:bodyPr/>
          <a:lstStyle/>
          <a:p>
            <a:r>
              <a:rPr lang="en-US" sz="4400" b="1" dirty="0">
                <a:latin typeface="Arial" panose="020B0604020202020204" pitchFamily="34" charset="0"/>
                <a:cs typeface="Arial" panose="020B0604020202020204" pitchFamily="34" charset="0"/>
              </a:rPr>
              <a:t>LWC Features: Lifecycle Hooks</a:t>
            </a:r>
            <a:endParaRPr lang="en-US" dirty="0"/>
          </a:p>
        </p:txBody>
      </p:sp>
      <p:sp>
        <p:nvSpPr>
          <p:cNvPr id="3" name="Content Placeholder 2">
            <a:extLst>
              <a:ext uri="{FF2B5EF4-FFF2-40B4-BE49-F238E27FC236}">
                <a16:creationId xmlns:a16="http://schemas.microsoft.com/office/drawing/2014/main" id="{65C7B7B9-6994-087C-F907-13BC2CBC4B1B}"/>
              </a:ext>
            </a:extLst>
          </p:cNvPr>
          <p:cNvSpPr>
            <a:spLocks noGrp="1"/>
          </p:cNvSpPr>
          <p:nvPr>
            <p:ph idx="1"/>
          </p:nvPr>
        </p:nvSpPr>
        <p:spPr>
          <a:xfrm>
            <a:off x="838200" y="2204492"/>
            <a:ext cx="4447903" cy="3778297"/>
          </a:xfrm>
        </p:spPr>
        <p:txBody>
          <a:bodyPr>
            <a:noAutofit/>
          </a:bodyPr>
          <a:lstStyle/>
          <a:p>
            <a:r>
              <a:rPr lang="en-US" sz="1800" dirty="0">
                <a:latin typeface="Calibri" panose="020F0502020204030204" pitchFamily="34" charset="0"/>
                <a:cs typeface="Calibri" panose="020F0502020204030204" pitchFamily="34" charset="0"/>
              </a:rPr>
              <a:t>constructor(): fires when a component instance is created</a:t>
            </a:r>
          </a:p>
          <a:p>
            <a:r>
              <a:rPr lang="en-US" sz="1800" dirty="0" err="1">
                <a:latin typeface="Calibri" panose="020F0502020204030204" pitchFamily="34" charset="0"/>
                <a:cs typeface="Calibri" panose="020F0502020204030204" pitchFamily="34" charset="0"/>
              </a:rPr>
              <a:t>connectedCallback</a:t>
            </a:r>
            <a:r>
              <a:rPr lang="en-US" sz="1800" dirty="0">
                <a:latin typeface="Calibri" panose="020F0502020204030204" pitchFamily="34" charset="0"/>
                <a:cs typeface="Calibri" panose="020F0502020204030204" pitchFamily="34" charset="0"/>
              </a:rPr>
              <a:t>(): fires when component is inserted into the DOM</a:t>
            </a:r>
          </a:p>
          <a:p>
            <a:r>
              <a:rPr lang="en-US" sz="1800" dirty="0" err="1">
                <a:latin typeface="Calibri" panose="020F0502020204030204" pitchFamily="34" charset="0"/>
                <a:cs typeface="Calibri" panose="020F0502020204030204" pitchFamily="34" charset="0"/>
              </a:rPr>
              <a:t>disconnectedCallback</a:t>
            </a:r>
            <a:r>
              <a:rPr lang="en-US" sz="1800" dirty="0">
                <a:latin typeface="Calibri" panose="020F0502020204030204" pitchFamily="34" charset="0"/>
                <a:cs typeface="Calibri" panose="020F0502020204030204" pitchFamily="34" charset="0"/>
              </a:rPr>
              <a:t>(): fires when a component is removed or hidden from the DOM</a:t>
            </a:r>
          </a:p>
          <a:p>
            <a:r>
              <a:rPr lang="en-US" sz="1800" dirty="0" err="1">
                <a:latin typeface="Calibri" panose="020F0502020204030204" pitchFamily="34" charset="0"/>
                <a:cs typeface="Calibri" panose="020F0502020204030204" pitchFamily="34" charset="0"/>
              </a:rPr>
              <a:t>renderedCallback</a:t>
            </a:r>
            <a:r>
              <a:rPr lang="en-US" sz="1800" dirty="0">
                <a:latin typeface="Calibri" panose="020F0502020204030204" pitchFamily="34" charset="0"/>
                <a:cs typeface="Calibri" panose="020F0502020204030204" pitchFamily="34" charset="0"/>
              </a:rPr>
              <a:t>(): perform logic after component has finished rendering phase</a:t>
            </a:r>
          </a:p>
          <a:p>
            <a:r>
              <a:rPr lang="en-US" sz="1800" dirty="0">
                <a:latin typeface="Calibri" panose="020F0502020204030204" pitchFamily="34" charset="0"/>
                <a:cs typeface="Calibri" panose="020F0502020204030204" pitchFamily="34" charset="0"/>
              </a:rPr>
              <a:t>render(): to update the UI</a:t>
            </a:r>
          </a:p>
          <a:p>
            <a:r>
              <a:rPr lang="en-US" sz="1800" dirty="0" err="1">
                <a:latin typeface="Calibri" panose="020F0502020204030204" pitchFamily="34" charset="0"/>
                <a:cs typeface="Calibri" panose="020F0502020204030204" pitchFamily="34" charset="0"/>
              </a:rPr>
              <a:t>errorCallback</a:t>
            </a:r>
            <a:r>
              <a:rPr lang="en-US" sz="1800" dirty="0">
                <a:latin typeface="Calibri" panose="020F0502020204030204" pitchFamily="34" charset="0"/>
                <a:cs typeface="Calibri" panose="020F0502020204030204" pitchFamily="34" charset="0"/>
              </a:rPr>
              <a:t>(): catch errors that occur in these lifecycle hooks</a:t>
            </a:r>
          </a:p>
        </p:txBody>
      </p:sp>
      <p:pic>
        <p:nvPicPr>
          <p:cNvPr id="5" name="Picture 4" descr="A screen shot of a computer program&#10;&#10;Description automatically generated">
            <a:extLst>
              <a:ext uri="{FF2B5EF4-FFF2-40B4-BE49-F238E27FC236}">
                <a16:creationId xmlns:a16="http://schemas.microsoft.com/office/drawing/2014/main" id="{4000A745-3AF6-E016-755E-606622123497}"/>
              </a:ext>
            </a:extLst>
          </p:cNvPr>
          <p:cNvPicPr>
            <a:picLocks noChangeAspect="1"/>
          </p:cNvPicPr>
          <p:nvPr/>
        </p:nvPicPr>
        <p:blipFill>
          <a:blip r:embed="rId3"/>
          <a:stretch>
            <a:fillRect/>
          </a:stretch>
        </p:blipFill>
        <p:spPr>
          <a:xfrm>
            <a:off x="5822768" y="3160397"/>
            <a:ext cx="5829300" cy="1504950"/>
          </a:xfrm>
          <a:prstGeom prst="rect">
            <a:avLst/>
          </a:prstGeom>
        </p:spPr>
      </p:pic>
      <p:pic>
        <p:nvPicPr>
          <p:cNvPr id="7" name="Picture 6" descr="A screenshot of a computer program&#10;&#10;Description automatically generated">
            <a:extLst>
              <a:ext uri="{FF2B5EF4-FFF2-40B4-BE49-F238E27FC236}">
                <a16:creationId xmlns:a16="http://schemas.microsoft.com/office/drawing/2014/main" id="{ED2FE6D9-8AA5-8399-10F9-E007A8E77056}"/>
              </a:ext>
            </a:extLst>
          </p:cNvPr>
          <p:cNvPicPr>
            <a:picLocks noChangeAspect="1"/>
          </p:cNvPicPr>
          <p:nvPr/>
        </p:nvPicPr>
        <p:blipFill>
          <a:blip r:embed="rId4"/>
          <a:stretch>
            <a:fillRect/>
          </a:stretch>
        </p:blipFill>
        <p:spPr>
          <a:xfrm>
            <a:off x="5822768" y="1601879"/>
            <a:ext cx="5829300" cy="1498781"/>
          </a:xfrm>
          <a:prstGeom prst="rect">
            <a:avLst/>
          </a:prstGeom>
        </p:spPr>
      </p:pic>
      <p:pic>
        <p:nvPicPr>
          <p:cNvPr id="10" name="Picture 9" descr="A screenshot of a computer&#10;&#10;Description automatically generated">
            <a:extLst>
              <a:ext uri="{FF2B5EF4-FFF2-40B4-BE49-F238E27FC236}">
                <a16:creationId xmlns:a16="http://schemas.microsoft.com/office/drawing/2014/main" id="{DF896FDE-C63B-93D6-7E81-2C49CA8F8CC7}"/>
              </a:ext>
            </a:extLst>
          </p:cNvPr>
          <p:cNvPicPr>
            <a:picLocks noChangeAspect="1"/>
          </p:cNvPicPr>
          <p:nvPr/>
        </p:nvPicPr>
        <p:blipFill>
          <a:blip r:embed="rId5"/>
          <a:stretch>
            <a:fillRect/>
          </a:stretch>
        </p:blipFill>
        <p:spPr>
          <a:xfrm>
            <a:off x="5822767" y="4791595"/>
            <a:ext cx="5829299" cy="1589809"/>
          </a:xfrm>
          <a:prstGeom prst="rect">
            <a:avLst/>
          </a:prstGeom>
        </p:spPr>
      </p:pic>
    </p:spTree>
    <p:extLst>
      <p:ext uri="{BB962C8B-B14F-4D97-AF65-F5344CB8AC3E}">
        <p14:creationId xmlns:p14="http://schemas.microsoft.com/office/powerpoint/2010/main" val="24174001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D37C2-FAA9-74E2-FCA7-EA1C2C2014A0}"/>
              </a:ext>
            </a:extLst>
          </p:cNvPr>
          <p:cNvSpPr>
            <a:spLocks noGrp="1"/>
          </p:cNvSpPr>
          <p:nvPr>
            <p:ph type="title"/>
          </p:nvPr>
        </p:nvSpPr>
        <p:spPr/>
        <p:txBody>
          <a:bodyPr/>
          <a:lstStyle/>
          <a:p>
            <a:r>
              <a:rPr lang="en-US" sz="4400" b="1" dirty="0">
                <a:latin typeface="Arial" panose="020B0604020202020204" pitchFamily="34" charset="0"/>
                <a:cs typeface="Arial" panose="020B0604020202020204" pitchFamily="34" charset="0"/>
              </a:rPr>
              <a:t>LWC Features: Decorators</a:t>
            </a:r>
            <a:endParaRPr lang="en-US" dirty="0"/>
          </a:p>
        </p:txBody>
      </p:sp>
      <p:sp>
        <p:nvSpPr>
          <p:cNvPr id="3" name="Content Placeholder 2">
            <a:extLst>
              <a:ext uri="{FF2B5EF4-FFF2-40B4-BE49-F238E27FC236}">
                <a16:creationId xmlns:a16="http://schemas.microsoft.com/office/drawing/2014/main" id="{65C7B7B9-6994-087C-F907-13BC2CBC4B1B}"/>
              </a:ext>
            </a:extLst>
          </p:cNvPr>
          <p:cNvSpPr>
            <a:spLocks noGrp="1"/>
          </p:cNvSpPr>
          <p:nvPr>
            <p:ph idx="1"/>
          </p:nvPr>
        </p:nvSpPr>
        <p:spPr>
          <a:xfrm>
            <a:off x="838199" y="2204492"/>
            <a:ext cx="9908177" cy="2741977"/>
          </a:xfrm>
        </p:spPr>
        <p:txBody>
          <a:bodyPr>
            <a:noAutofit/>
          </a:bodyPr>
          <a:lstStyle/>
          <a:p>
            <a:r>
              <a:rPr lang="en-US" sz="1800" dirty="0">
                <a:latin typeface="Calibri" panose="020F0502020204030204" pitchFamily="34" charset="0"/>
                <a:cs typeface="Calibri" panose="020F0502020204030204" pitchFamily="34" charset="0"/>
              </a:rPr>
              <a:t>@</a:t>
            </a:r>
            <a:r>
              <a:rPr lang="en-US" sz="1800" dirty="0" err="1">
                <a:latin typeface="Calibri" panose="020F0502020204030204" pitchFamily="34" charset="0"/>
                <a:cs typeface="Calibri" panose="020F0502020204030204" pitchFamily="34" charset="0"/>
              </a:rPr>
              <a:t>api</a:t>
            </a:r>
            <a:r>
              <a:rPr lang="en-US" sz="1800" dirty="0">
                <a:latin typeface="Calibri" panose="020F0502020204030204" pitchFamily="34" charset="0"/>
                <a:cs typeface="Calibri" panose="020F0502020204030204" pitchFamily="34" charset="0"/>
              </a:rPr>
              <a:t>: to expose a property publicly</a:t>
            </a:r>
          </a:p>
          <a:p>
            <a:r>
              <a:rPr lang="en-US" sz="1800" dirty="0">
                <a:latin typeface="Calibri" panose="020F0502020204030204" pitchFamily="34" charset="0"/>
                <a:cs typeface="Calibri" panose="020F0502020204030204" pitchFamily="34" charset="0"/>
              </a:rPr>
              <a:t>@track: before 2020, you had to use the @track decorator to make a field reactive. All fields are now reactive. Situations where you still need to use @track:</a:t>
            </a:r>
          </a:p>
          <a:p>
            <a:pPr lvl="1"/>
            <a:r>
              <a:rPr lang="en-US" sz="1600" dirty="0">
                <a:latin typeface="Calibri" panose="020F0502020204030204" pitchFamily="34" charset="0"/>
                <a:cs typeface="Calibri" panose="020F0502020204030204" pitchFamily="34" charset="0"/>
              </a:rPr>
              <a:t>Observing changes to the properties of an object</a:t>
            </a:r>
          </a:p>
          <a:p>
            <a:pPr lvl="1"/>
            <a:r>
              <a:rPr lang="en-US" sz="1600" dirty="0">
                <a:latin typeface="Calibri" panose="020F0502020204030204" pitchFamily="34" charset="0"/>
                <a:cs typeface="Calibri" panose="020F0502020204030204" pitchFamily="34" charset="0"/>
              </a:rPr>
              <a:t>Observing changes to the elements of an array</a:t>
            </a:r>
          </a:p>
          <a:p>
            <a:r>
              <a:rPr lang="en-US" sz="1800" dirty="0">
                <a:latin typeface="Calibri" panose="020F0502020204030204" pitchFamily="34" charset="0"/>
                <a:cs typeface="Calibri" panose="020F0502020204030204" pitchFamily="34" charset="0"/>
              </a:rPr>
              <a:t>@wire: </a:t>
            </a:r>
          </a:p>
          <a:p>
            <a:pPr lvl="1"/>
            <a:r>
              <a:rPr lang="en-US" sz="1800" dirty="0">
                <a:latin typeface="Calibri" panose="020F0502020204030204" pitchFamily="34" charset="0"/>
                <a:cs typeface="Calibri" panose="020F0502020204030204" pitchFamily="34" charset="0"/>
              </a:rPr>
              <a:t>Read data being retrieved through Lightning Data Service</a:t>
            </a:r>
          </a:p>
          <a:p>
            <a:pPr lvl="1"/>
            <a:r>
              <a:rPr lang="en-US" sz="1800" dirty="0">
                <a:latin typeface="Calibri" panose="020F0502020204030204" pitchFamily="34" charset="0"/>
                <a:cs typeface="Calibri" panose="020F0502020204030204" pitchFamily="34" charset="0"/>
              </a:rPr>
              <a:t>Read data in certain use cases retrieved through Apex</a:t>
            </a:r>
          </a:p>
        </p:txBody>
      </p:sp>
    </p:spTree>
    <p:extLst>
      <p:ext uri="{BB962C8B-B14F-4D97-AF65-F5344CB8AC3E}">
        <p14:creationId xmlns:p14="http://schemas.microsoft.com/office/powerpoint/2010/main" val="14161398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Slalom Template">
  <a:themeElements>
    <a:clrScheme name="slalom color palette">
      <a:dk1>
        <a:srgbClr val="1E1E1E"/>
      </a:dk1>
      <a:lt1>
        <a:srgbClr val="FFFFFF"/>
      </a:lt1>
      <a:dk2>
        <a:srgbClr val="6B6B6B"/>
      </a:dk2>
      <a:lt2>
        <a:srgbClr val="EDEDED"/>
      </a:lt2>
      <a:accent1>
        <a:srgbClr val="1E1E1E"/>
      </a:accent1>
      <a:accent2>
        <a:srgbClr val="0C62FB"/>
      </a:accent2>
      <a:accent3>
        <a:srgbClr val="1E1E1E"/>
      </a:accent3>
      <a:accent4>
        <a:srgbClr val="696969"/>
      </a:accent4>
      <a:accent5>
        <a:srgbClr val="6E6E6E"/>
      </a:accent5>
      <a:accent6>
        <a:srgbClr val="DBDBDB"/>
      </a:accent6>
      <a:hlink>
        <a:srgbClr val="0C62FB"/>
      </a:hlink>
      <a:folHlink>
        <a:srgbClr val="86868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solidFill>
        <a:ln>
          <a:noFill/>
        </a:ln>
      </a:spPr>
      <a:bodyPr lIns="91440" tIns="91440" rIns="91440" bIns="91440" rtlCol="0" anchor="ctr" anchorCtr="0"/>
      <a:lstStyle>
        <a:defPPr algn="ctr">
          <a:defRPr sz="1400" dirty="0" smtClean="0">
            <a:solidFill>
              <a:schemeClr val="bg1"/>
            </a:solidFill>
            <a:ea typeface="Segoe UI Black" panose="020B0A02040204020203" pitchFamily="34" charset="0"/>
            <a:cs typeface="Segoe UI Black" panose="020B0A02040204020203"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noAutofit/>
      </a:bodyPr>
      <a:lstStyle>
        <a:defPPr>
          <a:spcBef>
            <a:spcPts val="750"/>
          </a:spcBef>
          <a:buClr>
            <a:schemeClr val="accent2"/>
          </a:buClr>
          <a:buSzPct val="100000"/>
          <a:defRPr sz="1400" dirty="0" err="1" smtClean="0">
            <a:solidFill>
              <a:schemeClr val="accent4"/>
            </a:solidFill>
            <a:latin typeface="Arial" panose="020B0604020202020204" pitchFamily="34" charset="0"/>
            <a:cs typeface="Arial" panose="020B0604020202020204" pitchFamily="34" charset="0"/>
          </a:defRPr>
        </a:defPPr>
      </a:lstStyle>
    </a:txDef>
  </a:objectDefaults>
  <a:extraClrSchemeLst/>
  <a:extLst>
    <a:ext uri="{05A4C25C-085E-4340-85A3-A5531E510DB2}">
      <thm15:themeFamily xmlns:thm15="http://schemas.microsoft.com/office/thememl/2012/main" name="TALENT" id="{42DDE431-62AA-4CFE-9B81-CB19337157E0}" vid="{4B43CFC9-863A-4E99-B289-EA56B68882E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703</TotalTime>
  <Words>622</Words>
  <Application>Microsoft Macintosh PowerPoint</Application>
  <PresentationFormat>Widescreen</PresentationFormat>
  <Paragraphs>136</Paragraphs>
  <Slides>13</Slides>
  <Notes>12</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13</vt:i4>
      </vt:variant>
    </vt:vector>
  </HeadingPairs>
  <TitlesOfParts>
    <vt:vector size="22" baseType="lpstr">
      <vt:lpstr>Aptos</vt:lpstr>
      <vt:lpstr>Aptos Display</vt:lpstr>
      <vt:lpstr>Arial</vt:lpstr>
      <vt:lpstr>Calibri</vt:lpstr>
      <vt:lpstr>Salesforce Sans</vt:lpstr>
      <vt:lpstr>Segoe UI Black</vt:lpstr>
      <vt:lpstr>Wingdings</vt:lpstr>
      <vt:lpstr>Office Theme</vt:lpstr>
      <vt:lpstr>Slalom Template</vt:lpstr>
      <vt:lpstr>Write your first Lightning Web Component</vt:lpstr>
      <vt:lpstr>Agenda</vt:lpstr>
      <vt:lpstr>About me</vt:lpstr>
      <vt:lpstr>PowerPoint Presentation</vt:lpstr>
      <vt:lpstr>PowerPoint Presentation</vt:lpstr>
      <vt:lpstr>LWC Features: HTML Templates</vt:lpstr>
      <vt:lpstr>LWC Features: Composition</vt:lpstr>
      <vt:lpstr>LWC Features: Lifecycle Hooks</vt:lpstr>
      <vt:lpstr>LWC Features: Decorators</vt:lpstr>
      <vt:lpstr>LWC Features: Events</vt:lpstr>
      <vt:lpstr>LWC Features: Lightning Data Service</vt:lpstr>
      <vt:lpstr>LWC Features: Working with Apex</vt:lpstr>
      <vt:lpstr>Workshop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Taylor Ortiz</dc:creator>
  <cp:lastModifiedBy>Taylor Ortiz</cp:lastModifiedBy>
  <cp:revision>3</cp:revision>
  <dcterms:created xsi:type="dcterms:W3CDTF">2024-10-22T01:49:41Z</dcterms:created>
  <dcterms:modified xsi:type="dcterms:W3CDTF">2024-10-22T13:33:17Z</dcterms:modified>
</cp:coreProperties>
</file>