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9EAC-2705-047F-244D-B8316094C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943DF-8ED8-3994-53BE-94CC6458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7681-F77E-A2B7-521D-571C471E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86AE-DC86-4DE4-0051-0E614D4D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3E8D-AC45-6B3F-42B5-D59304B7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6933-D6E3-30BF-CCE7-01A93CFF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F9EA-500F-7DAF-1EF1-6D64355E1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87EC-D3E4-6F63-2CF1-DA306D2E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2F03-F489-FB01-ECA4-089D5298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EB67-442C-49C6-47A7-26411D9E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EF339-A5B6-D0C9-8617-0079E9552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C6DFD-230D-49DF-E969-F8639D1F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20E7-461F-6AF7-D5D2-868EE86A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883B-C422-E738-195D-E947A976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0630-A945-A722-2F7A-35BF5B9D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2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7F4A-97D6-706E-AB8B-2E32920B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059E-9CD7-CDC7-468D-95896A5C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BF65-CC20-1938-9D5F-517C880C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4483-060A-388D-A3BD-7F59D4F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9DC2-AC7E-E10A-483C-65C94AB1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9D11-2C90-FDBC-3641-B6004D8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DE52-0631-28BA-A56D-4E52E8EC4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0380-B3CD-9044-5AAC-C106FEA6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2C77-9273-CF94-20CC-87E95C75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7700-24EF-1E2D-5EC2-F64FF2B4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6495-AA74-8CC2-DD41-54655778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7911-7159-AFF1-D021-D1C6DF10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B5E4F-CBF6-8E4D-050E-815CEF280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90CDA-25B1-4AC2-8E86-10915C92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6505B-F2D2-433C-32E4-84E86589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6194-6588-DBCD-6709-3F67CD8E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A5C-AD48-B5B2-E0B0-CEF196DD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ECDE-D838-C033-DE89-A218869A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99B36-D7D7-5187-1751-CCF17EBF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6B076-C7A3-8CBA-F841-E3FD97EEE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9ADC8-B916-D836-A3A7-B93D7E57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D9671-78AD-169E-784F-06F2C6A6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50ED2-46D1-837D-46D3-A7D81D8D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05F47-FCFF-2DD5-B0D9-9202AC3E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1E8F-4CCB-1BC2-3450-BC6BBAD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8F57D-AC95-0FE5-4BBD-50094CAA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FF29-5B66-2D65-D00D-80977957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4053-EBCE-EA62-9E3C-103CC4C4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9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0E4DE-9B68-71B2-28CA-5B87791D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67CF8-9EAA-1DB1-94C4-F044168E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CFC09-29AF-7B0D-64BF-726A2594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6BA7-C061-5086-9E5B-D8918B53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B842-33D1-F684-54C2-D28E82E4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D7C1-22BF-2CED-DF23-1787E9F5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ED60B-7BEE-581D-0E7D-6669D126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BAB9E-5189-BC72-CE24-F5D461CF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0750-0939-F116-8A81-B316E39B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5A5B-4DB8-0003-6AE5-81B4B97C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1B032-D824-4872-3829-CC224272B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6A48A-8AF5-4459-96C2-B6C1A9CD2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6ACA-5988-E549-724E-CAB03459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A05CE-76D7-0EB9-6141-9129E836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71A-5A61-2EA6-DC51-A452535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DD07F-9893-6115-8491-C776787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7808A-7CBE-93A2-FD90-CF3A3169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F3AC-8063-18E7-D467-85E59C034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1FF4-F224-475C-B88B-19229DC83CA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5969-84A3-1FE6-80D3-E9A95389D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ABA0-964A-4E72-BA76-1E05B5BE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BE6B-50DE-4E24-BB4B-EA7357BEB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2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62A07BA-E540-284D-B406-0ABDF6B25474}"/>
              </a:ext>
            </a:extLst>
          </p:cNvPr>
          <p:cNvGrpSpPr/>
          <p:nvPr/>
        </p:nvGrpSpPr>
        <p:grpSpPr>
          <a:xfrm>
            <a:off x="7953689" y="4670106"/>
            <a:ext cx="1141659" cy="1109830"/>
            <a:chOff x="4394614" y="2367424"/>
            <a:chExt cx="1141659" cy="1109830"/>
          </a:xfrm>
        </p:grpSpPr>
        <p:pic>
          <p:nvPicPr>
            <p:cNvPr id="1030" name="Picture 6" descr="AWS Icons">
              <a:extLst>
                <a:ext uri="{FF2B5EF4-FFF2-40B4-BE49-F238E27FC236}">
                  <a16:creationId xmlns:a16="http://schemas.microsoft.com/office/drawing/2014/main" id="{3C0FCD39-DD60-42BA-C6C5-E048ED30E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636" y="2367424"/>
              <a:ext cx="707616" cy="70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0AFC95-DC1A-8582-F808-B6627D5A577A}"/>
                </a:ext>
              </a:extLst>
            </p:cNvPr>
            <p:cNvSpPr txBox="1"/>
            <p:nvPr/>
          </p:nvSpPr>
          <p:spPr>
            <a:xfrm>
              <a:off x="4394614" y="3107922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CodeBuild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6ED7EC-76CF-6601-172C-F3E66CD256D3}"/>
              </a:ext>
            </a:extLst>
          </p:cNvPr>
          <p:cNvGrpSpPr/>
          <p:nvPr/>
        </p:nvGrpSpPr>
        <p:grpSpPr>
          <a:xfrm>
            <a:off x="7904992" y="2641753"/>
            <a:ext cx="931665" cy="1109830"/>
            <a:chOff x="3231249" y="2367424"/>
            <a:chExt cx="931665" cy="11098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003A47-686F-3ED8-327B-D0C4ED8FF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3274" y="2367424"/>
              <a:ext cx="707616" cy="70142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999215-4F9C-B5BC-5AF4-F4BCDC1547A4}"/>
                </a:ext>
              </a:extLst>
            </p:cNvPr>
            <p:cNvSpPr txBox="1"/>
            <p:nvPr/>
          </p:nvSpPr>
          <p:spPr>
            <a:xfrm>
              <a:off x="3231249" y="3107922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Lambda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412E5F-881B-17FD-9D69-CB2D6AE3203C}"/>
              </a:ext>
            </a:extLst>
          </p:cNvPr>
          <p:cNvGrpSpPr/>
          <p:nvPr/>
        </p:nvGrpSpPr>
        <p:grpSpPr>
          <a:xfrm>
            <a:off x="10143024" y="2595137"/>
            <a:ext cx="1325876" cy="1116024"/>
            <a:chOff x="5950731" y="2361230"/>
            <a:chExt cx="1325876" cy="11160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FB3C02-8149-84BC-CC2D-EB9447AD2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0372" y="2361230"/>
              <a:ext cx="702378" cy="70761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0D482A-3763-9292-0CB4-ECEC4979564D}"/>
                </a:ext>
              </a:extLst>
            </p:cNvPr>
            <p:cNvSpPr txBox="1"/>
            <p:nvPr/>
          </p:nvSpPr>
          <p:spPr>
            <a:xfrm>
              <a:off x="5950731" y="3107922"/>
              <a:ext cx="1325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CloudWatch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24307-67FD-7597-F9A2-88E3CF35BE84}"/>
              </a:ext>
            </a:extLst>
          </p:cNvPr>
          <p:cNvCxnSpPr/>
          <p:nvPr/>
        </p:nvCxnSpPr>
        <p:spPr>
          <a:xfrm>
            <a:off x="7037408" y="3078413"/>
            <a:ext cx="96989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07296C-69ED-4F4E-B0C0-E026DC715575}"/>
              </a:ext>
            </a:extLst>
          </p:cNvPr>
          <p:cNvCxnSpPr>
            <a:cxnSpLocks/>
          </p:cNvCxnSpPr>
          <p:nvPr/>
        </p:nvCxnSpPr>
        <p:spPr>
          <a:xfrm flipV="1">
            <a:off x="8836657" y="2992464"/>
            <a:ext cx="1380685" cy="179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FE14EC-00C7-D14C-7F6E-2BF606268937}"/>
              </a:ext>
            </a:extLst>
          </p:cNvPr>
          <p:cNvCxnSpPr>
            <a:cxnSpLocks/>
          </p:cNvCxnSpPr>
          <p:nvPr/>
        </p:nvCxnSpPr>
        <p:spPr>
          <a:xfrm>
            <a:off x="8440620" y="3697866"/>
            <a:ext cx="5970" cy="92531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499177-EC67-64F2-9C51-7F89465D2787}"/>
              </a:ext>
            </a:extLst>
          </p:cNvPr>
          <p:cNvSpPr txBox="1"/>
          <p:nvPr/>
        </p:nvSpPr>
        <p:spPr>
          <a:xfrm>
            <a:off x="7093271" y="2695246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7081AB-ED5E-A0AD-E337-F499DCF22025}"/>
              </a:ext>
            </a:extLst>
          </p:cNvPr>
          <p:cNvSpPr txBox="1"/>
          <p:nvPr/>
        </p:nvSpPr>
        <p:spPr>
          <a:xfrm>
            <a:off x="9061884" y="2606691"/>
            <a:ext cx="78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BD3A22-3290-0765-C4FC-6B2BFD4A1647}"/>
              </a:ext>
            </a:extLst>
          </p:cNvPr>
          <p:cNvSpPr txBox="1"/>
          <p:nvPr/>
        </p:nvSpPr>
        <p:spPr>
          <a:xfrm>
            <a:off x="10816822" y="435306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4506F-CB6C-4C13-1579-07E4754FB684}"/>
              </a:ext>
            </a:extLst>
          </p:cNvPr>
          <p:cNvSpPr txBox="1"/>
          <p:nvPr/>
        </p:nvSpPr>
        <p:spPr>
          <a:xfrm>
            <a:off x="8724633" y="3522063"/>
            <a:ext cx="149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Event:{</a:t>
            </a:r>
          </a:p>
          <a:p>
            <a:r>
              <a:rPr lang="en-US" sz="1200" dirty="0"/>
              <a:t>    COMMIT_HASH: “d3af12b”,</a:t>
            </a:r>
          </a:p>
          <a:p>
            <a:r>
              <a:rPr lang="en-US" sz="1200" dirty="0"/>
              <a:t>    BRANCH_NAME: “main”</a:t>
            </a:r>
          </a:p>
          <a:p>
            <a:r>
              <a:rPr lang="en-US" sz="1200" dirty="0"/>
              <a:t>}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4902E16-6CFF-19BC-BF4B-097A41028A5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037018" y="3711161"/>
            <a:ext cx="1768944" cy="1460039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24CD19E-D63E-AEBF-CE3D-9807B8C42050}"/>
              </a:ext>
            </a:extLst>
          </p:cNvPr>
          <p:cNvSpPr/>
          <p:nvPr/>
        </p:nvSpPr>
        <p:spPr>
          <a:xfrm>
            <a:off x="1026248" y="482214"/>
            <a:ext cx="5953443" cy="443508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EE24289-A47E-7D67-EE21-6B74189F1A6B}"/>
              </a:ext>
            </a:extLst>
          </p:cNvPr>
          <p:cNvSpPr/>
          <p:nvPr/>
        </p:nvSpPr>
        <p:spPr>
          <a:xfrm>
            <a:off x="2033103" y="2897092"/>
            <a:ext cx="865600" cy="36753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DECC03A-E212-2865-C223-FE87B623061D}"/>
              </a:ext>
            </a:extLst>
          </p:cNvPr>
          <p:cNvSpPr/>
          <p:nvPr/>
        </p:nvSpPr>
        <p:spPr>
          <a:xfrm>
            <a:off x="1026249" y="5082426"/>
            <a:ext cx="3141870" cy="169963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3">
            <a:extLst>
              <a:ext uri="{FF2B5EF4-FFF2-40B4-BE49-F238E27FC236}">
                <a16:creationId xmlns:a16="http://schemas.microsoft.com/office/drawing/2014/main" id="{7F98EF44-08D8-6857-38DD-CD36CF25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1405291" y="5182806"/>
            <a:ext cx="479303" cy="47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9">
            <a:extLst>
              <a:ext uri="{FF2B5EF4-FFF2-40B4-BE49-F238E27FC236}">
                <a16:creationId xmlns:a16="http://schemas.microsoft.com/office/drawing/2014/main" id="{B0FBFB86-4A64-593D-901E-5B9639192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25" y="5070820"/>
            <a:ext cx="392407" cy="39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1">
            <a:extLst>
              <a:ext uri="{FF2B5EF4-FFF2-40B4-BE49-F238E27FC236}">
                <a16:creationId xmlns:a16="http://schemas.microsoft.com/office/drawing/2014/main" id="{38FB2B47-D749-3BAF-F1FA-0D86B9AC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08" y="482215"/>
            <a:ext cx="446156" cy="4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>
            <a:extLst>
              <a:ext uri="{FF2B5EF4-FFF2-40B4-BE49-F238E27FC236}">
                <a16:creationId xmlns:a16="http://schemas.microsoft.com/office/drawing/2014/main" id="{65B49D4C-90E0-2702-85FA-8DF12B5B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675" y="477705"/>
            <a:ext cx="13764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CodeCommit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93639168-2BC4-45E6-CCAD-757EC53993AA}"/>
              </a:ext>
            </a:extLst>
          </p:cNvPr>
          <p:cNvSpPr/>
          <p:nvPr/>
        </p:nvSpPr>
        <p:spPr>
          <a:xfrm>
            <a:off x="4889509" y="3785513"/>
            <a:ext cx="1376413" cy="81485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or other branches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EE13CC85-C2BD-35B8-E3B6-4E71E1CDEE43}"/>
              </a:ext>
            </a:extLst>
          </p:cNvPr>
          <p:cNvSpPr/>
          <p:nvPr/>
        </p:nvSpPr>
        <p:spPr>
          <a:xfrm>
            <a:off x="1930789" y="647343"/>
            <a:ext cx="1053626" cy="11510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Approval Rule Template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0113C4FA-523E-2ACF-CB78-23ACF1888BA7}"/>
              </a:ext>
            </a:extLst>
          </p:cNvPr>
          <p:cNvCxnSpPr>
            <a:cxnSpLocks/>
          </p:cNvCxnSpPr>
          <p:nvPr/>
        </p:nvCxnSpPr>
        <p:spPr>
          <a:xfrm flipV="1">
            <a:off x="2965612" y="2163352"/>
            <a:ext cx="1697566" cy="943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3169281-886A-DC3F-C5CD-F662D8113614}"/>
              </a:ext>
            </a:extLst>
          </p:cNvPr>
          <p:cNvCxnSpPr>
            <a:cxnSpLocks/>
          </p:cNvCxnSpPr>
          <p:nvPr/>
        </p:nvCxnSpPr>
        <p:spPr>
          <a:xfrm flipV="1">
            <a:off x="2921875" y="3106455"/>
            <a:ext cx="1758962" cy="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DB325D15-2289-5AFD-F387-E214C9D4B0ED}"/>
              </a:ext>
            </a:extLst>
          </p:cNvPr>
          <p:cNvCxnSpPr>
            <a:cxnSpLocks/>
          </p:cNvCxnSpPr>
          <p:nvPr/>
        </p:nvCxnSpPr>
        <p:spPr>
          <a:xfrm>
            <a:off x="2932426" y="3107034"/>
            <a:ext cx="1873685" cy="1038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39">
            <a:extLst>
              <a:ext uri="{FF2B5EF4-FFF2-40B4-BE49-F238E27FC236}">
                <a16:creationId xmlns:a16="http://schemas.microsoft.com/office/drawing/2014/main" id="{B8A5570E-8C2F-7307-1B18-CB65121AA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999" y="5451650"/>
            <a:ext cx="58345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BB0B53-79AC-1FC8-10BB-206DFD01AD36}"/>
              </a:ext>
            </a:extLst>
          </p:cNvPr>
          <p:cNvSpPr/>
          <p:nvPr/>
        </p:nvSpPr>
        <p:spPr>
          <a:xfrm>
            <a:off x="4742309" y="1798411"/>
            <a:ext cx="1622485" cy="172365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30F266C3-58E2-C177-6C99-2CCA3F99054E}"/>
              </a:ext>
            </a:extLst>
          </p:cNvPr>
          <p:cNvSpPr/>
          <p:nvPr/>
        </p:nvSpPr>
        <p:spPr>
          <a:xfrm>
            <a:off x="4922485" y="1909696"/>
            <a:ext cx="1262131" cy="38932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Release/*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015F82F0-2456-404E-CD5A-6E8541E27173}"/>
              </a:ext>
            </a:extLst>
          </p:cNvPr>
          <p:cNvSpPr/>
          <p:nvPr/>
        </p:nvSpPr>
        <p:spPr>
          <a:xfrm>
            <a:off x="4925661" y="2902066"/>
            <a:ext cx="1262131" cy="38932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50807A-AFC1-59D2-FFEB-E1BEFAD54576}"/>
              </a:ext>
            </a:extLst>
          </p:cNvPr>
          <p:cNvSpPr txBox="1"/>
          <p:nvPr/>
        </p:nvSpPr>
        <p:spPr>
          <a:xfrm>
            <a:off x="4889509" y="1517510"/>
            <a:ext cx="1166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Protected Branches</a:t>
            </a:r>
          </a:p>
        </p:txBody>
      </p:sp>
      <p:sp>
        <p:nvSpPr>
          <p:cNvPr id="1024" name="Arrow: Left-Up 1023">
            <a:extLst>
              <a:ext uri="{FF2B5EF4-FFF2-40B4-BE49-F238E27FC236}">
                <a16:creationId xmlns:a16="http://schemas.microsoft.com/office/drawing/2014/main" id="{2915AAB4-C82F-DBBA-9A63-33390F0A87FE}"/>
              </a:ext>
            </a:extLst>
          </p:cNvPr>
          <p:cNvSpPr/>
          <p:nvPr/>
        </p:nvSpPr>
        <p:spPr>
          <a:xfrm flipV="1">
            <a:off x="3013372" y="1039458"/>
            <a:ext cx="2564343" cy="46655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8E2A6C6-4CD7-0C6D-C829-BFAF0CA2234A}"/>
              </a:ext>
            </a:extLst>
          </p:cNvPr>
          <p:cNvSpPr txBox="1"/>
          <p:nvPr/>
        </p:nvSpPr>
        <p:spPr>
          <a:xfrm>
            <a:off x="1294118" y="5582455"/>
            <a:ext cx="1034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Senior developers</a:t>
            </a:r>
          </a:p>
        </p:txBody>
      </p:sp>
      <p:pic>
        <p:nvPicPr>
          <p:cNvPr id="1041" name="Graphic 23">
            <a:extLst>
              <a:ext uri="{FF2B5EF4-FFF2-40B4-BE49-F238E27FC236}">
                <a16:creationId xmlns:a16="http://schemas.microsoft.com/office/drawing/2014/main" id="{F184FE3B-4A71-B3FF-35EF-FAD9B055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2560630" y="51427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C180D2BC-E358-0964-59AF-290E4732576A}"/>
              </a:ext>
            </a:extLst>
          </p:cNvPr>
          <p:cNvSpPr txBox="1"/>
          <p:nvPr/>
        </p:nvSpPr>
        <p:spPr>
          <a:xfrm>
            <a:off x="2446822" y="5611715"/>
            <a:ext cx="702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Developers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9B2451DA-682B-6A86-AFC3-88C98168ACE4}"/>
              </a:ext>
            </a:extLst>
          </p:cNvPr>
          <p:cNvSpPr txBox="1"/>
          <p:nvPr/>
        </p:nvSpPr>
        <p:spPr>
          <a:xfrm>
            <a:off x="1851791" y="6446576"/>
            <a:ext cx="103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Protected branches Permissions policy</a:t>
            </a:r>
          </a:p>
        </p:txBody>
      </p:sp>
      <p:pic>
        <p:nvPicPr>
          <p:cNvPr id="1045" name="Graphic 35">
            <a:extLst>
              <a:ext uri="{FF2B5EF4-FFF2-40B4-BE49-F238E27FC236}">
                <a16:creationId xmlns:a16="http://schemas.microsoft.com/office/drawing/2014/main" id="{7191BBBD-7DC5-2D61-09DA-17B446EF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25" y="60616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E56EEDCD-E3A1-E454-105A-C3AB1327F1A8}"/>
              </a:ext>
            </a:extLst>
          </p:cNvPr>
          <p:cNvCxnSpPr/>
          <p:nvPr/>
        </p:nvCxnSpPr>
        <p:spPr>
          <a:xfrm>
            <a:off x="1746934" y="5964610"/>
            <a:ext cx="1048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97648CA1-4995-B445-0200-40F143868F1C}"/>
              </a:ext>
            </a:extLst>
          </p:cNvPr>
          <p:cNvCxnSpPr>
            <a:cxnSpLocks/>
          </p:cNvCxnSpPr>
          <p:nvPr/>
        </p:nvCxnSpPr>
        <p:spPr>
          <a:xfrm flipV="1">
            <a:off x="2795580" y="5779936"/>
            <a:ext cx="0" cy="18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F02B31FD-E0B0-0792-C7A2-41BEC9DA306E}"/>
              </a:ext>
            </a:extLst>
          </p:cNvPr>
          <p:cNvCxnSpPr>
            <a:cxnSpLocks/>
          </p:cNvCxnSpPr>
          <p:nvPr/>
        </p:nvCxnSpPr>
        <p:spPr>
          <a:xfrm flipV="1">
            <a:off x="1746934" y="5779194"/>
            <a:ext cx="0" cy="18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AFF574C9-1000-92F4-AF0D-5B1B63A71200}"/>
              </a:ext>
            </a:extLst>
          </p:cNvPr>
          <p:cNvCxnSpPr>
            <a:cxnSpLocks/>
            <a:endCxn id="1045" idx="0"/>
          </p:cNvCxnSpPr>
          <p:nvPr/>
        </p:nvCxnSpPr>
        <p:spPr>
          <a:xfrm>
            <a:off x="2328125" y="5975449"/>
            <a:ext cx="0" cy="86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Arrow: Left-Up 1060">
            <a:extLst>
              <a:ext uri="{FF2B5EF4-FFF2-40B4-BE49-F238E27FC236}">
                <a16:creationId xmlns:a16="http://schemas.microsoft.com/office/drawing/2014/main" id="{104C4852-01BD-0838-5C2F-EF70A6EB24EF}"/>
              </a:ext>
            </a:extLst>
          </p:cNvPr>
          <p:cNvSpPr/>
          <p:nvPr/>
        </p:nvSpPr>
        <p:spPr>
          <a:xfrm rot="10800000">
            <a:off x="1573524" y="1083038"/>
            <a:ext cx="340882" cy="409669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F2824C3-CD05-F101-5504-6D9260BCC6CC}"/>
              </a:ext>
            </a:extLst>
          </p:cNvPr>
          <p:cNvSpPr txBox="1"/>
          <p:nvPr/>
        </p:nvSpPr>
        <p:spPr>
          <a:xfrm>
            <a:off x="3250341" y="745190"/>
            <a:ext cx="196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Approval request created when merging any branch to protected branches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46216C2-9182-FF1C-BCF2-23AB3C105B74}"/>
              </a:ext>
            </a:extLst>
          </p:cNvPr>
          <p:cNvSpPr txBox="1"/>
          <p:nvPr/>
        </p:nvSpPr>
        <p:spPr>
          <a:xfrm rot="16200000">
            <a:off x="739541" y="2438874"/>
            <a:ext cx="1344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Authorized user will approve or reject merge request</a:t>
            </a:r>
          </a:p>
        </p:txBody>
      </p:sp>
    </p:spTree>
    <p:extLst>
      <p:ext uri="{BB962C8B-B14F-4D97-AF65-F5344CB8AC3E}">
        <p14:creationId xmlns:p14="http://schemas.microsoft.com/office/powerpoint/2010/main" val="290812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Schneider, Taylor</dc:creator>
  <cp:lastModifiedBy>Chugh, Tapan</cp:lastModifiedBy>
  <cp:revision>12</cp:revision>
  <dcterms:created xsi:type="dcterms:W3CDTF">2023-10-17T15:09:54Z</dcterms:created>
  <dcterms:modified xsi:type="dcterms:W3CDTF">2023-11-06T13:41:09Z</dcterms:modified>
</cp:coreProperties>
</file>