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9" r:id="rId7"/>
    <p:sldId id="263" r:id="rId8"/>
    <p:sldId id="264" r:id="rId9"/>
    <p:sldId id="262" r:id="rId10"/>
    <p:sldId id="2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9A04C-EBC7-2D33-0512-851DE48980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4305E3-D76E-2FA3-F7F4-8CC913094E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16B026-444C-5D7D-39EC-BFF0F8E49BA0}"/>
              </a:ext>
            </a:extLst>
          </p:cNvPr>
          <p:cNvSpPr>
            <a:spLocks noGrp="1"/>
          </p:cNvSpPr>
          <p:nvPr>
            <p:ph type="dt" sz="half" idx="10"/>
          </p:nvPr>
        </p:nvSpPr>
        <p:spPr/>
        <p:txBody>
          <a:bodyPr/>
          <a:lstStyle/>
          <a:p>
            <a:fld id="{4D7601E3-49A1-46C7-9E21-36810F1CC1D5}" type="datetimeFigureOut">
              <a:rPr lang="en-US" smtClean="0"/>
              <a:t>5/15/2023</a:t>
            </a:fld>
            <a:endParaRPr lang="en-US"/>
          </a:p>
        </p:txBody>
      </p:sp>
      <p:sp>
        <p:nvSpPr>
          <p:cNvPr id="5" name="Footer Placeholder 4">
            <a:extLst>
              <a:ext uri="{FF2B5EF4-FFF2-40B4-BE49-F238E27FC236}">
                <a16:creationId xmlns:a16="http://schemas.microsoft.com/office/drawing/2014/main" id="{68098403-8F50-AC75-5E37-DE342C4B76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CD7862-1C1E-640D-6F7F-C882C69163CF}"/>
              </a:ext>
            </a:extLst>
          </p:cNvPr>
          <p:cNvSpPr>
            <a:spLocks noGrp="1"/>
          </p:cNvSpPr>
          <p:nvPr>
            <p:ph type="sldNum" sz="quarter" idx="12"/>
          </p:nvPr>
        </p:nvSpPr>
        <p:spPr/>
        <p:txBody>
          <a:bodyPr/>
          <a:lstStyle/>
          <a:p>
            <a:fld id="{A6CA7D0C-A983-443A-9135-E678404A105F}" type="slidenum">
              <a:rPr lang="en-US" smtClean="0"/>
              <a:t>‹#›</a:t>
            </a:fld>
            <a:endParaRPr lang="en-US"/>
          </a:p>
        </p:txBody>
      </p:sp>
    </p:spTree>
    <p:extLst>
      <p:ext uri="{BB962C8B-B14F-4D97-AF65-F5344CB8AC3E}">
        <p14:creationId xmlns:p14="http://schemas.microsoft.com/office/powerpoint/2010/main" val="3689199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B572C-E287-1454-8570-DFFE3DD8E6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A40D2A-0721-7396-676E-4F70D17B18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CC107C-37CC-5D1F-F41C-3EF6EEB6F05A}"/>
              </a:ext>
            </a:extLst>
          </p:cNvPr>
          <p:cNvSpPr>
            <a:spLocks noGrp="1"/>
          </p:cNvSpPr>
          <p:nvPr>
            <p:ph type="dt" sz="half" idx="10"/>
          </p:nvPr>
        </p:nvSpPr>
        <p:spPr/>
        <p:txBody>
          <a:bodyPr/>
          <a:lstStyle/>
          <a:p>
            <a:fld id="{4D7601E3-49A1-46C7-9E21-36810F1CC1D5}" type="datetimeFigureOut">
              <a:rPr lang="en-US" smtClean="0"/>
              <a:t>5/15/2023</a:t>
            </a:fld>
            <a:endParaRPr lang="en-US"/>
          </a:p>
        </p:txBody>
      </p:sp>
      <p:sp>
        <p:nvSpPr>
          <p:cNvPr id="5" name="Footer Placeholder 4">
            <a:extLst>
              <a:ext uri="{FF2B5EF4-FFF2-40B4-BE49-F238E27FC236}">
                <a16:creationId xmlns:a16="http://schemas.microsoft.com/office/drawing/2014/main" id="{DB4393F0-1431-71B5-D135-1A08061F2B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4BB617-1E49-2209-2BFD-D884D5687753}"/>
              </a:ext>
            </a:extLst>
          </p:cNvPr>
          <p:cNvSpPr>
            <a:spLocks noGrp="1"/>
          </p:cNvSpPr>
          <p:nvPr>
            <p:ph type="sldNum" sz="quarter" idx="12"/>
          </p:nvPr>
        </p:nvSpPr>
        <p:spPr/>
        <p:txBody>
          <a:bodyPr/>
          <a:lstStyle/>
          <a:p>
            <a:fld id="{A6CA7D0C-A983-443A-9135-E678404A105F}" type="slidenum">
              <a:rPr lang="en-US" smtClean="0"/>
              <a:t>‹#›</a:t>
            </a:fld>
            <a:endParaRPr lang="en-US"/>
          </a:p>
        </p:txBody>
      </p:sp>
    </p:spTree>
    <p:extLst>
      <p:ext uri="{BB962C8B-B14F-4D97-AF65-F5344CB8AC3E}">
        <p14:creationId xmlns:p14="http://schemas.microsoft.com/office/powerpoint/2010/main" val="3898035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14087E-A7B6-9767-B293-D00E8541B4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F9A34D-5631-A755-6B5B-5A4897A1C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EA8081-A641-83BA-187D-9C0874BFE044}"/>
              </a:ext>
            </a:extLst>
          </p:cNvPr>
          <p:cNvSpPr>
            <a:spLocks noGrp="1"/>
          </p:cNvSpPr>
          <p:nvPr>
            <p:ph type="dt" sz="half" idx="10"/>
          </p:nvPr>
        </p:nvSpPr>
        <p:spPr/>
        <p:txBody>
          <a:bodyPr/>
          <a:lstStyle/>
          <a:p>
            <a:fld id="{4D7601E3-49A1-46C7-9E21-36810F1CC1D5}" type="datetimeFigureOut">
              <a:rPr lang="en-US" smtClean="0"/>
              <a:t>5/15/2023</a:t>
            </a:fld>
            <a:endParaRPr lang="en-US"/>
          </a:p>
        </p:txBody>
      </p:sp>
      <p:sp>
        <p:nvSpPr>
          <p:cNvPr id="5" name="Footer Placeholder 4">
            <a:extLst>
              <a:ext uri="{FF2B5EF4-FFF2-40B4-BE49-F238E27FC236}">
                <a16:creationId xmlns:a16="http://schemas.microsoft.com/office/drawing/2014/main" id="{69C418B1-1DDD-595F-0718-7F7268C065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0A965F-8196-A98E-838C-014C1FBFA3A0}"/>
              </a:ext>
            </a:extLst>
          </p:cNvPr>
          <p:cNvSpPr>
            <a:spLocks noGrp="1"/>
          </p:cNvSpPr>
          <p:nvPr>
            <p:ph type="sldNum" sz="quarter" idx="12"/>
          </p:nvPr>
        </p:nvSpPr>
        <p:spPr/>
        <p:txBody>
          <a:bodyPr/>
          <a:lstStyle/>
          <a:p>
            <a:fld id="{A6CA7D0C-A983-443A-9135-E678404A105F}" type="slidenum">
              <a:rPr lang="en-US" smtClean="0"/>
              <a:t>‹#›</a:t>
            </a:fld>
            <a:endParaRPr lang="en-US"/>
          </a:p>
        </p:txBody>
      </p:sp>
    </p:spTree>
    <p:extLst>
      <p:ext uri="{BB962C8B-B14F-4D97-AF65-F5344CB8AC3E}">
        <p14:creationId xmlns:p14="http://schemas.microsoft.com/office/powerpoint/2010/main" val="3627902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FEE3C-24D6-A1A5-A9A8-8B9639A368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DA6A0C-D8A3-621C-11DF-1B076C5297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EE899-AFAE-67F6-2AE4-8493A787C85D}"/>
              </a:ext>
            </a:extLst>
          </p:cNvPr>
          <p:cNvSpPr>
            <a:spLocks noGrp="1"/>
          </p:cNvSpPr>
          <p:nvPr>
            <p:ph type="dt" sz="half" idx="10"/>
          </p:nvPr>
        </p:nvSpPr>
        <p:spPr/>
        <p:txBody>
          <a:bodyPr/>
          <a:lstStyle/>
          <a:p>
            <a:fld id="{4D7601E3-49A1-46C7-9E21-36810F1CC1D5}" type="datetimeFigureOut">
              <a:rPr lang="en-US" smtClean="0"/>
              <a:t>5/15/2023</a:t>
            </a:fld>
            <a:endParaRPr lang="en-US"/>
          </a:p>
        </p:txBody>
      </p:sp>
      <p:sp>
        <p:nvSpPr>
          <p:cNvPr id="5" name="Footer Placeholder 4">
            <a:extLst>
              <a:ext uri="{FF2B5EF4-FFF2-40B4-BE49-F238E27FC236}">
                <a16:creationId xmlns:a16="http://schemas.microsoft.com/office/drawing/2014/main" id="{BA4F7956-83C0-0366-C8CE-50B583788E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C300E3-04C2-985B-4247-D6B1FA3D0B22}"/>
              </a:ext>
            </a:extLst>
          </p:cNvPr>
          <p:cNvSpPr>
            <a:spLocks noGrp="1"/>
          </p:cNvSpPr>
          <p:nvPr>
            <p:ph type="sldNum" sz="quarter" idx="12"/>
          </p:nvPr>
        </p:nvSpPr>
        <p:spPr/>
        <p:txBody>
          <a:bodyPr/>
          <a:lstStyle/>
          <a:p>
            <a:fld id="{A6CA7D0C-A983-443A-9135-E678404A105F}" type="slidenum">
              <a:rPr lang="en-US" smtClean="0"/>
              <a:t>‹#›</a:t>
            </a:fld>
            <a:endParaRPr lang="en-US"/>
          </a:p>
        </p:txBody>
      </p:sp>
    </p:spTree>
    <p:extLst>
      <p:ext uri="{BB962C8B-B14F-4D97-AF65-F5344CB8AC3E}">
        <p14:creationId xmlns:p14="http://schemas.microsoft.com/office/powerpoint/2010/main" val="2251933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F5BC4-E00A-49B0-61B3-F01294D5A9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4A96AD-9C7C-59AE-7B44-347071DB28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6B8D18-12E0-42FE-0375-001314354E55}"/>
              </a:ext>
            </a:extLst>
          </p:cNvPr>
          <p:cNvSpPr>
            <a:spLocks noGrp="1"/>
          </p:cNvSpPr>
          <p:nvPr>
            <p:ph type="dt" sz="half" idx="10"/>
          </p:nvPr>
        </p:nvSpPr>
        <p:spPr/>
        <p:txBody>
          <a:bodyPr/>
          <a:lstStyle/>
          <a:p>
            <a:fld id="{4D7601E3-49A1-46C7-9E21-36810F1CC1D5}" type="datetimeFigureOut">
              <a:rPr lang="en-US" smtClean="0"/>
              <a:t>5/15/2023</a:t>
            </a:fld>
            <a:endParaRPr lang="en-US"/>
          </a:p>
        </p:txBody>
      </p:sp>
      <p:sp>
        <p:nvSpPr>
          <p:cNvPr id="5" name="Footer Placeholder 4">
            <a:extLst>
              <a:ext uri="{FF2B5EF4-FFF2-40B4-BE49-F238E27FC236}">
                <a16:creationId xmlns:a16="http://schemas.microsoft.com/office/drawing/2014/main" id="{752D2ADD-9FC8-42FF-5BC1-1EEBA6621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466693-C3A0-E8FD-DA8F-275674236B43}"/>
              </a:ext>
            </a:extLst>
          </p:cNvPr>
          <p:cNvSpPr>
            <a:spLocks noGrp="1"/>
          </p:cNvSpPr>
          <p:nvPr>
            <p:ph type="sldNum" sz="quarter" idx="12"/>
          </p:nvPr>
        </p:nvSpPr>
        <p:spPr/>
        <p:txBody>
          <a:bodyPr/>
          <a:lstStyle/>
          <a:p>
            <a:fld id="{A6CA7D0C-A983-443A-9135-E678404A105F}" type="slidenum">
              <a:rPr lang="en-US" smtClean="0"/>
              <a:t>‹#›</a:t>
            </a:fld>
            <a:endParaRPr lang="en-US"/>
          </a:p>
        </p:txBody>
      </p:sp>
    </p:spTree>
    <p:extLst>
      <p:ext uri="{BB962C8B-B14F-4D97-AF65-F5344CB8AC3E}">
        <p14:creationId xmlns:p14="http://schemas.microsoft.com/office/powerpoint/2010/main" val="3260103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8066F-0931-869C-4EAE-4D33DA9E2F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B79C77-74F1-755A-7FF6-FB3147249A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22E284-5852-212F-BA40-2143AE1983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5C3949-C50F-6894-1029-B818663187B0}"/>
              </a:ext>
            </a:extLst>
          </p:cNvPr>
          <p:cNvSpPr>
            <a:spLocks noGrp="1"/>
          </p:cNvSpPr>
          <p:nvPr>
            <p:ph type="dt" sz="half" idx="10"/>
          </p:nvPr>
        </p:nvSpPr>
        <p:spPr/>
        <p:txBody>
          <a:bodyPr/>
          <a:lstStyle/>
          <a:p>
            <a:fld id="{4D7601E3-49A1-46C7-9E21-36810F1CC1D5}" type="datetimeFigureOut">
              <a:rPr lang="en-US" smtClean="0"/>
              <a:t>5/15/2023</a:t>
            </a:fld>
            <a:endParaRPr lang="en-US"/>
          </a:p>
        </p:txBody>
      </p:sp>
      <p:sp>
        <p:nvSpPr>
          <p:cNvPr id="6" name="Footer Placeholder 5">
            <a:extLst>
              <a:ext uri="{FF2B5EF4-FFF2-40B4-BE49-F238E27FC236}">
                <a16:creationId xmlns:a16="http://schemas.microsoft.com/office/drawing/2014/main" id="{9E6796DE-9C45-5789-08DF-6A1885F383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59838E-E9AE-5893-C613-ACD188039F26}"/>
              </a:ext>
            </a:extLst>
          </p:cNvPr>
          <p:cNvSpPr>
            <a:spLocks noGrp="1"/>
          </p:cNvSpPr>
          <p:nvPr>
            <p:ph type="sldNum" sz="quarter" idx="12"/>
          </p:nvPr>
        </p:nvSpPr>
        <p:spPr/>
        <p:txBody>
          <a:bodyPr/>
          <a:lstStyle/>
          <a:p>
            <a:fld id="{A6CA7D0C-A983-443A-9135-E678404A105F}" type="slidenum">
              <a:rPr lang="en-US" smtClean="0"/>
              <a:t>‹#›</a:t>
            </a:fld>
            <a:endParaRPr lang="en-US"/>
          </a:p>
        </p:txBody>
      </p:sp>
    </p:spTree>
    <p:extLst>
      <p:ext uri="{BB962C8B-B14F-4D97-AF65-F5344CB8AC3E}">
        <p14:creationId xmlns:p14="http://schemas.microsoft.com/office/powerpoint/2010/main" val="2482302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88F45-2B05-41A4-961A-D0C293CBD2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E563D2-352B-C5BC-DE57-E6CEF2DB8D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CDD4AD-0878-B129-5B1F-47A2DB8C7D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23875F-C207-1A66-2017-A2AF9326D9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72D66-9623-C85E-715E-FDF941A361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5F5C-D8FA-8FBE-BB19-7196A83C2A3B}"/>
              </a:ext>
            </a:extLst>
          </p:cNvPr>
          <p:cNvSpPr>
            <a:spLocks noGrp="1"/>
          </p:cNvSpPr>
          <p:nvPr>
            <p:ph type="dt" sz="half" idx="10"/>
          </p:nvPr>
        </p:nvSpPr>
        <p:spPr/>
        <p:txBody>
          <a:bodyPr/>
          <a:lstStyle/>
          <a:p>
            <a:fld id="{4D7601E3-49A1-46C7-9E21-36810F1CC1D5}" type="datetimeFigureOut">
              <a:rPr lang="en-US" smtClean="0"/>
              <a:t>5/15/2023</a:t>
            </a:fld>
            <a:endParaRPr lang="en-US"/>
          </a:p>
        </p:txBody>
      </p:sp>
      <p:sp>
        <p:nvSpPr>
          <p:cNvPr id="8" name="Footer Placeholder 7">
            <a:extLst>
              <a:ext uri="{FF2B5EF4-FFF2-40B4-BE49-F238E27FC236}">
                <a16:creationId xmlns:a16="http://schemas.microsoft.com/office/drawing/2014/main" id="{A533DA95-4A95-8FC9-8714-91C18C532A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6C1A48-0338-2452-20DA-701B563962C5}"/>
              </a:ext>
            </a:extLst>
          </p:cNvPr>
          <p:cNvSpPr>
            <a:spLocks noGrp="1"/>
          </p:cNvSpPr>
          <p:nvPr>
            <p:ph type="sldNum" sz="quarter" idx="12"/>
          </p:nvPr>
        </p:nvSpPr>
        <p:spPr/>
        <p:txBody>
          <a:bodyPr/>
          <a:lstStyle/>
          <a:p>
            <a:fld id="{A6CA7D0C-A983-443A-9135-E678404A105F}" type="slidenum">
              <a:rPr lang="en-US" smtClean="0"/>
              <a:t>‹#›</a:t>
            </a:fld>
            <a:endParaRPr lang="en-US"/>
          </a:p>
        </p:txBody>
      </p:sp>
    </p:spTree>
    <p:extLst>
      <p:ext uri="{BB962C8B-B14F-4D97-AF65-F5344CB8AC3E}">
        <p14:creationId xmlns:p14="http://schemas.microsoft.com/office/powerpoint/2010/main" val="381835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92D70-A43B-C830-64EB-CF54E912F2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324A06-E8E9-CF59-B3DC-E11C1EBAC02B}"/>
              </a:ext>
            </a:extLst>
          </p:cNvPr>
          <p:cNvSpPr>
            <a:spLocks noGrp="1"/>
          </p:cNvSpPr>
          <p:nvPr>
            <p:ph type="dt" sz="half" idx="10"/>
          </p:nvPr>
        </p:nvSpPr>
        <p:spPr/>
        <p:txBody>
          <a:bodyPr/>
          <a:lstStyle/>
          <a:p>
            <a:fld id="{4D7601E3-49A1-46C7-9E21-36810F1CC1D5}" type="datetimeFigureOut">
              <a:rPr lang="en-US" smtClean="0"/>
              <a:t>5/15/2023</a:t>
            </a:fld>
            <a:endParaRPr lang="en-US"/>
          </a:p>
        </p:txBody>
      </p:sp>
      <p:sp>
        <p:nvSpPr>
          <p:cNvPr id="4" name="Footer Placeholder 3">
            <a:extLst>
              <a:ext uri="{FF2B5EF4-FFF2-40B4-BE49-F238E27FC236}">
                <a16:creationId xmlns:a16="http://schemas.microsoft.com/office/drawing/2014/main" id="{D6AA19DF-F0A7-4831-ABDB-A6E97C825A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634FA6-9DDF-DCAE-053B-F84870C08D57}"/>
              </a:ext>
            </a:extLst>
          </p:cNvPr>
          <p:cNvSpPr>
            <a:spLocks noGrp="1"/>
          </p:cNvSpPr>
          <p:nvPr>
            <p:ph type="sldNum" sz="quarter" idx="12"/>
          </p:nvPr>
        </p:nvSpPr>
        <p:spPr/>
        <p:txBody>
          <a:bodyPr/>
          <a:lstStyle/>
          <a:p>
            <a:fld id="{A6CA7D0C-A983-443A-9135-E678404A105F}" type="slidenum">
              <a:rPr lang="en-US" smtClean="0"/>
              <a:t>‹#›</a:t>
            </a:fld>
            <a:endParaRPr lang="en-US"/>
          </a:p>
        </p:txBody>
      </p:sp>
    </p:spTree>
    <p:extLst>
      <p:ext uri="{BB962C8B-B14F-4D97-AF65-F5344CB8AC3E}">
        <p14:creationId xmlns:p14="http://schemas.microsoft.com/office/powerpoint/2010/main" val="1056460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A91409-E0DC-ADC8-7329-1D9CCAB05C84}"/>
              </a:ext>
            </a:extLst>
          </p:cNvPr>
          <p:cNvSpPr>
            <a:spLocks noGrp="1"/>
          </p:cNvSpPr>
          <p:nvPr>
            <p:ph type="dt" sz="half" idx="10"/>
          </p:nvPr>
        </p:nvSpPr>
        <p:spPr/>
        <p:txBody>
          <a:bodyPr/>
          <a:lstStyle/>
          <a:p>
            <a:fld id="{4D7601E3-49A1-46C7-9E21-36810F1CC1D5}" type="datetimeFigureOut">
              <a:rPr lang="en-US" smtClean="0"/>
              <a:t>5/15/2023</a:t>
            </a:fld>
            <a:endParaRPr lang="en-US"/>
          </a:p>
        </p:txBody>
      </p:sp>
      <p:sp>
        <p:nvSpPr>
          <p:cNvPr id="3" name="Footer Placeholder 2">
            <a:extLst>
              <a:ext uri="{FF2B5EF4-FFF2-40B4-BE49-F238E27FC236}">
                <a16:creationId xmlns:a16="http://schemas.microsoft.com/office/drawing/2014/main" id="{C157CD53-535B-3459-1ACD-C94C2E331C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9F1C7C-48AD-A372-28D0-B534F69CC76A}"/>
              </a:ext>
            </a:extLst>
          </p:cNvPr>
          <p:cNvSpPr>
            <a:spLocks noGrp="1"/>
          </p:cNvSpPr>
          <p:nvPr>
            <p:ph type="sldNum" sz="quarter" idx="12"/>
          </p:nvPr>
        </p:nvSpPr>
        <p:spPr/>
        <p:txBody>
          <a:bodyPr/>
          <a:lstStyle/>
          <a:p>
            <a:fld id="{A6CA7D0C-A983-443A-9135-E678404A105F}" type="slidenum">
              <a:rPr lang="en-US" smtClean="0"/>
              <a:t>‹#›</a:t>
            </a:fld>
            <a:endParaRPr lang="en-US"/>
          </a:p>
        </p:txBody>
      </p:sp>
    </p:spTree>
    <p:extLst>
      <p:ext uri="{BB962C8B-B14F-4D97-AF65-F5344CB8AC3E}">
        <p14:creationId xmlns:p14="http://schemas.microsoft.com/office/powerpoint/2010/main" val="3184019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AE9C7-373C-6E99-9A6D-6F3AAD2F1C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AEC52C-1C72-820E-32CB-C18DF41DCD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5FFEC6-DAAC-367A-5A0A-3A98F4334E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B31592-3F5F-CFE1-C3B8-D23B90FE7D51}"/>
              </a:ext>
            </a:extLst>
          </p:cNvPr>
          <p:cNvSpPr>
            <a:spLocks noGrp="1"/>
          </p:cNvSpPr>
          <p:nvPr>
            <p:ph type="dt" sz="half" idx="10"/>
          </p:nvPr>
        </p:nvSpPr>
        <p:spPr/>
        <p:txBody>
          <a:bodyPr/>
          <a:lstStyle/>
          <a:p>
            <a:fld id="{4D7601E3-49A1-46C7-9E21-36810F1CC1D5}" type="datetimeFigureOut">
              <a:rPr lang="en-US" smtClean="0"/>
              <a:t>5/15/2023</a:t>
            </a:fld>
            <a:endParaRPr lang="en-US"/>
          </a:p>
        </p:txBody>
      </p:sp>
      <p:sp>
        <p:nvSpPr>
          <p:cNvPr id="6" name="Footer Placeholder 5">
            <a:extLst>
              <a:ext uri="{FF2B5EF4-FFF2-40B4-BE49-F238E27FC236}">
                <a16:creationId xmlns:a16="http://schemas.microsoft.com/office/drawing/2014/main" id="{81E1AAB6-15CF-E084-0BF6-21D444385F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2CEADD-B650-0D1F-C5A8-FE0D445D2B4B}"/>
              </a:ext>
            </a:extLst>
          </p:cNvPr>
          <p:cNvSpPr>
            <a:spLocks noGrp="1"/>
          </p:cNvSpPr>
          <p:nvPr>
            <p:ph type="sldNum" sz="quarter" idx="12"/>
          </p:nvPr>
        </p:nvSpPr>
        <p:spPr/>
        <p:txBody>
          <a:bodyPr/>
          <a:lstStyle/>
          <a:p>
            <a:fld id="{A6CA7D0C-A983-443A-9135-E678404A105F}" type="slidenum">
              <a:rPr lang="en-US" smtClean="0"/>
              <a:t>‹#›</a:t>
            </a:fld>
            <a:endParaRPr lang="en-US"/>
          </a:p>
        </p:txBody>
      </p:sp>
    </p:spTree>
    <p:extLst>
      <p:ext uri="{BB962C8B-B14F-4D97-AF65-F5344CB8AC3E}">
        <p14:creationId xmlns:p14="http://schemas.microsoft.com/office/powerpoint/2010/main" val="2234254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E117C-8A46-E8C3-9AD7-C786902D20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11B5A0-C829-4C84-86DF-A4525B6B7C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B5C8D4-A097-FF77-BA9E-08C07CE281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A0CA73-9EA6-AC19-91CC-99FB265035C2}"/>
              </a:ext>
            </a:extLst>
          </p:cNvPr>
          <p:cNvSpPr>
            <a:spLocks noGrp="1"/>
          </p:cNvSpPr>
          <p:nvPr>
            <p:ph type="dt" sz="half" idx="10"/>
          </p:nvPr>
        </p:nvSpPr>
        <p:spPr/>
        <p:txBody>
          <a:bodyPr/>
          <a:lstStyle/>
          <a:p>
            <a:fld id="{4D7601E3-49A1-46C7-9E21-36810F1CC1D5}" type="datetimeFigureOut">
              <a:rPr lang="en-US" smtClean="0"/>
              <a:t>5/15/2023</a:t>
            </a:fld>
            <a:endParaRPr lang="en-US"/>
          </a:p>
        </p:txBody>
      </p:sp>
      <p:sp>
        <p:nvSpPr>
          <p:cNvPr id="6" name="Footer Placeholder 5">
            <a:extLst>
              <a:ext uri="{FF2B5EF4-FFF2-40B4-BE49-F238E27FC236}">
                <a16:creationId xmlns:a16="http://schemas.microsoft.com/office/drawing/2014/main" id="{2C270EC8-741B-4BF4-7517-BA578CC4A0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7588C1-C0CD-CB52-0E20-ACF5B8C1D0DC}"/>
              </a:ext>
            </a:extLst>
          </p:cNvPr>
          <p:cNvSpPr>
            <a:spLocks noGrp="1"/>
          </p:cNvSpPr>
          <p:nvPr>
            <p:ph type="sldNum" sz="quarter" idx="12"/>
          </p:nvPr>
        </p:nvSpPr>
        <p:spPr/>
        <p:txBody>
          <a:bodyPr/>
          <a:lstStyle/>
          <a:p>
            <a:fld id="{A6CA7D0C-A983-443A-9135-E678404A105F}" type="slidenum">
              <a:rPr lang="en-US" smtClean="0"/>
              <a:t>‹#›</a:t>
            </a:fld>
            <a:endParaRPr lang="en-US"/>
          </a:p>
        </p:txBody>
      </p:sp>
    </p:spTree>
    <p:extLst>
      <p:ext uri="{BB962C8B-B14F-4D97-AF65-F5344CB8AC3E}">
        <p14:creationId xmlns:p14="http://schemas.microsoft.com/office/powerpoint/2010/main" val="4238883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4C87EF-01FF-17DF-32EF-FC6E4836FF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AB893C-CA79-3C9F-6ED4-4FA85B2684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58DA42-23E4-BCC7-E59B-2B1C5CF36A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7601E3-49A1-46C7-9E21-36810F1CC1D5}" type="datetimeFigureOut">
              <a:rPr lang="en-US" smtClean="0"/>
              <a:t>5/15/2023</a:t>
            </a:fld>
            <a:endParaRPr lang="en-US"/>
          </a:p>
        </p:txBody>
      </p:sp>
      <p:sp>
        <p:nvSpPr>
          <p:cNvPr id="5" name="Footer Placeholder 4">
            <a:extLst>
              <a:ext uri="{FF2B5EF4-FFF2-40B4-BE49-F238E27FC236}">
                <a16:creationId xmlns:a16="http://schemas.microsoft.com/office/drawing/2014/main" id="{E813BEE5-9C1C-2243-E047-DBC40CB80D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C0C6B8-2AB2-97BD-8BCF-AF81547386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CA7D0C-A983-443A-9135-E678404A105F}" type="slidenum">
              <a:rPr lang="en-US" smtClean="0"/>
              <a:t>‹#›</a:t>
            </a:fld>
            <a:endParaRPr lang="en-US"/>
          </a:p>
        </p:txBody>
      </p:sp>
    </p:spTree>
    <p:extLst>
      <p:ext uri="{BB962C8B-B14F-4D97-AF65-F5344CB8AC3E}">
        <p14:creationId xmlns:p14="http://schemas.microsoft.com/office/powerpoint/2010/main" val="244973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9DABB-A40E-1805-76C5-09BAD305A68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8BFE371-FB17-1E24-CD76-A6CC13D622B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70640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D82304C3-C264-9E5F-5926-E9948164B0FC}"/>
              </a:ext>
            </a:extLst>
          </p:cNvPr>
          <p:cNvSpPr/>
          <p:nvPr/>
        </p:nvSpPr>
        <p:spPr>
          <a:xfrm>
            <a:off x="138641" y="433654"/>
            <a:ext cx="6216848" cy="16117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CCC60711-1F22-6CFA-3D99-79C24D0D8A07}"/>
              </a:ext>
            </a:extLst>
          </p:cNvPr>
          <p:cNvSpPr/>
          <p:nvPr/>
        </p:nvSpPr>
        <p:spPr>
          <a:xfrm>
            <a:off x="2155924" y="5654856"/>
            <a:ext cx="3647872" cy="817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Storage</a:t>
            </a:r>
          </a:p>
          <a:p>
            <a:pPr algn="ctr"/>
            <a:r>
              <a:rPr lang="en-US" dirty="0"/>
              <a:t>(Database, Object Store, Block Store)</a:t>
            </a:r>
          </a:p>
        </p:txBody>
      </p:sp>
      <p:sp>
        <p:nvSpPr>
          <p:cNvPr id="3" name="Rectangle 2">
            <a:extLst>
              <a:ext uri="{FF2B5EF4-FFF2-40B4-BE49-F238E27FC236}">
                <a16:creationId xmlns:a16="http://schemas.microsoft.com/office/drawing/2014/main" id="{7D15F5A4-23B0-901B-AA2C-9D35F19D3D24}"/>
              </a:ext>
            </a:extLst>
          </p:cNvPr>
          <p:cNvSpPr/>
          <p:nvPr/>
        </p:nvSpPr>
        <p:spPr>
          <a:xfrm>
            <a:off x="1837241" y="3189518"/>
            <a:ext cx="1150576" cy="817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Version Control</a:t>
            </a:r>
          </a:p>
        </p:txBody>
      </p:sp>
      <p:sp>
        <p:nvSpPr>
          <p:cNvPr id="4" name="Rectangle 3">
            <a:extLst>
              <a:ext uri="{FF2B5EF4-FFF2-40B4-BE49-F238E27FC236}">
                <a16:creationId xmlns:a16="http://schemas.microsoft.com/office/drawing/2014/main" id="{29D5FC3E-78BE-2A59-5E7E-48008154C7E6}"/>
              </a:ext>
            </a:extLst>
          </p:cNvPr>
          <p:cNvSpPr/>
          <p:nvPr/>
        </p:nvSpPr>
        <p:spPr>
          <a:xfrm>
            <a:off x="245244" y="1022181"/>
            <a:ext cx="1361872" cy="817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a:t>
            </a:r>
          </a:p>
        </p:txBody>
      </p:sp>
      <p:sp>
        <p:nvSpPr>
          <p:cNvPr id="5" name="Rectangle 4">
            <a:extLst>
              <a:ext uri="{FF2B5EF4-FFF2-40B4-BE49-F238E27FC236}">
                <a16:creationId xmlns:a16="http://schemas.microsoft.com/office/drawing/2014/main" id="{15C8495C-3975-6B72-D829-08D2FFA317EA}"/>
              </a:ext>
            </a:extLst>
          </p:cNvPr>
          <p:cNvSpPr/>
          <p:nvPr/>
        </p:nvSpPr>
        <p:spPr>
          <a:xfrm>
            <a:off x="1762759" y="1022180"/>
            <a:ext cx="1361872" cy="817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UI</a:t>
            </a:r>
          </a:p>
        </p:txBody>
      </p:sp>
      <p:sp>
        <p:nvSpPr>
          <p:cNvPr id="6" name="Rectangle 5">
            <a:extLst>
              <a:ext uri="{FF2B5EF4-FFF2-40B4-BE49-F238E27FC236}">
                <a16:creationId xmlns:a16="http://schemas.microsoft.com/office/drawing/2014/main" id="{33F597C0-5BE5-F816-EDC1-6A689378C34C}"/>
              </a:ext>
            </a:extLst>
          </p:cNvPr>
          <p:cNvSpPr/>
          <p:nvPr/>
        </p:nvSpPr>
        <p:spPr>
          <a:xfrm>
            <a:off x="227768" y="3189517"/>
            <a:ext cx="1011477" cy="817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Lineage Control</a:t>
            </a:r>
          </a:p>
        </p:txBody>
      </p:sp>
      <p:sp>
        <p:nvSpPr>
          <p:cNvPr id="7" name="Rectangle 6">
            <a:extLst>
              <a:ext uri="{FF2B5EF4-FFF2-40B4-BE49-F238E27FC236}">
                <a16:creationId xmlns:a16="http://schemas.microsoft.com/office/drawing/2014/main" id="{0AD4FF6D-865A-B41A-FA17-42315382F2D9}"/>
              </a:ext>
            </a:extLst>
          </p:cNvPr>
          <p:cNvSpPr/>
          <p:nvPr/>
        </p:nvSpPr>
        <p:spPr>
          <a:xfrm>
            <a:off x="3230831" y="1022180"/>
            <a:ext cx="1498059" cy="817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Orchestration</a:t>
            </a:r>
          </a:p>
        </p:txBody>
      </p:sp>
      <p:sp>
        <p:nvSpPr>
          <p:cNvPr id="8" name="Rectangle 7">
            <a:extLst>
              <a:ext uri="{FF2B5EF4-FFF2-40B4-BE49-F238E27FC236}">
                <a16:creationId xmlns:a16="http://schemas.microsoft.com/office/drawing/2014/main" id="{72A4395B-DE89-D24B-988F-4D2F1FC42F24}"/>
              </a:ext>
            </a:extLst>
          </p:cNvPr>
          <p:cNvSpPr/>
          <p:nvPr/>
        </p:nvSpPr>
        <p:spPr>
          <a:xfrm>
            <a:off x="4835090" y="1022180"/>
            <a:ext cx="1361872" cy="817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CI/CD</a:t>
            </a:r>
          </a:p>
        </p:txBody>
      </p:sp>
      <p:sp>
        <p:nvSpPr>
          <p:cNvPr id="17" name="Rectangle 16">
            <a:extLst>
              <a:ext uri="{FF2B5EF4-FFF2-40B4-BE49-F238E27FC236}">
                <a16:creationId xmlns:a16="http://schemas.microsoft.com/office/drawing/2014/main" id="{30FEF047-3FE3-7934-4719-B7F9FBE586B4}"/>
              </a:ext>
            </a:extLst>
          </p:cNvPr>
          <p:cNvSpPr/>
          <p:nvPr/>
        </p:nvSpPr>
        <p:spPr>
          <a:xfrm>
            <a:off x="3493856" y="3189518"/>
            <a:ext cx="1201366" cy="817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Storage Layer Proxy</a:t>
            </a:r>
          </a:p>
        </p:txBody>
      </p:sp>
      <p:sp>
        <p:nvSpPr>
          <p:cNvPr id="18" name="TextBox 17">
            <a:extLst>
              <a:ext uri="{FF2B5EF4-FFF2-40B4-BE49-F238E27FC236}">
                <a16:creationId xmlns:a16="http://schemas.microsoft.com/office/drawing/2014/main" id="{FDA2C767-E277-48E7-E924-6A001962CB65}"/>
              </a:ext>
            </a:extLst>
          </p:cNvPr>
          <p:cNvSpPr txBox="1"/>
          <p:nvPr/>
        </p:nvSpPr>
        <p:spPr>
          <a:xfrm>
            <a:off x="6632082" y="272374"/>
            <a:ext cx="5359898" cy="6771084"/>
          </a:xfrm>
          <a:prstGeom prst="rect">
            <a:avLst/>
          </a:prstGeom>
          <a:noFill/>
        </p:spPr>
        <p:txBody>
          <a:bodyPr wrap="square" rtlCol="0">
            <a:spAutoFit/>
          </a:bodyPr>
          <a:lstStyle/>
          <a:p>
            <a:r>
              <a:rPr lang="en-US" sz="1400" dirty="0"/>
              <a:t>The proxy is responsible for connecting a client directly to the underlying data store based on input from the VCL. It informs the LCL of client session activity.</a:t>
            </a:r>
          </a:p>
          <a:p>
            <a:endParaRPr lang="en-US" sz="1400" dirty="0"/>
          </a:p>
          <a:p>
            <a:r>
              <a:rPr lang="en-US" sz="1400" dirty="0"/>
              <a:t>The LCL is responsible for tracking the lineage of the VCS events; such as where the data is from and what transformations are responsible for creating the data associated with a given commit. When clients connect to the DVCS they establish a session and are given access to the underlying data store through a metered proxy. Any storage layer transactions observed are tied to the respective client and catalogued.</a:t>
            </a:r>
          </a:p>
          <a:p>
            <a:endParaRPr lang="en-US" sz="1400" dirty="0"/>
          </a:p>
          <a:p>
            <a:r>
              <a:rPr lang="en-US" sz="1400" dirty="0"/>
              <a:t>The VCL is responsible for managing the commit history, the commit metadata, and the working set. It manipulates the underlying storage layer to snapshot data, create working copies, and provide diff functionality. It configures the storage layer proxy to direct client requests to a respective underlying data store.</a:t>
            </a:r>
          </a:p>
          <a:p>
            <a:endParaRPr lang="en-US" sz="1400" dirty="0"/>
          </a:p>
          <a:p>
            <a:r>
              <a:rPr lang="en-US" sz="1400" dirty="0"/>
              <a:t>The storage layer is responsible for storing the raw data and serving user requests for the data (through the proxy).</a:t>
            </a:r>
          </a:p>
          <a:p>
            <a:endParaRPr lang="en-US" sz="1400" dirty="0"/>
          </a:p>
          <a:p>
            <a:r>
              <a:rPr lang="en-US" sz="1400" dirty="0"/>
              <a:t>The metadata store is responsible for storing metadate related to the version history, version lineage, proxy settings, and event hooks.</a:t>
            </a:r>
          </a:p>
          <a:p>
            <a:endParaRPr lang="en-US" sz="1400" dirty="0"/>
          </a:p>
          <a:p>
            <a:r>
              <a:rPr lang="en-US" sz="1400" dirty="0"/>
              <a:t>The event hook system allows sub systems to trigger events. Internal and 3</a:t>
            </a:r>
            <a:r>
              <a:rPr lang="en-US" sz="1400" baseline="30000" dirty="0"/>
              <a:t>rd</a:t>
            </a:r>
            <a:r>
              <a:rPr lang="en-US" sz="1400" dirty="0"/>
              <a:t> party systems are able to register event hooks to execute when a specified events occur. For example, when the underlying storage layer triggers an event, the event hook system can witness the event and notify downstream systems.</a:t>
            </a:r>
          </a:p>
          <a:p>
            <a:endParaRPr lang="en-US" sz="1400" dirty="0"/>
          </a:p>
          <a:p>
            <a:r>
              <a:rPr lang="en-US" sz="1400" dirty="0"/>
              <a:t>Walk through branching strategy and lineage for </a:t>
            </a:r>
            <a:r>
              <a:rPr lang="en-US" sz="1400" dirty="0" err="1"/>
              <a:t>db</a:t>
            </a:r>
            <a:r>
              <a:rPr lang="en-US" sz="1400" dirty="0"/>
              <a:t>, file store, and </a:t>
            </a:r>
            <a:r>
              <a:rPr lang="en-US" sz="1400" dirty="0" err="1"/>
              <a:t>rbd</a:t>
            </a:r>
            <a:r>
              <a:rPr lang="en-US" sz="1400" dirty="0"/>
              <a:t>. Discuss how atomic operations happen.</a:t>
            </a:r>
          </a:p>
        </p:txBody>
      </p:sp>
      <p:cxnSp>
        <p:nvCxnSpPr>
          <p:cNvPr id="40" name="Straight Arrow Connector 39">
            <a:extLst>
              <a:ext uri="{FF2B5EF4-FFF2-40B4-BE49-F238E27FC236}">
                <a16:creationId xmlns:a16="http://schemas.microsoft.com/office/drawing/2014/main" id="{2B56CBD5-04DF-B895-1877-50DE93E6371F}"/>
              </a:ext>
            </a:extLst>
          </p:cNvPr>
          <p:cNvCxnSpPr>
            <a:cxnSpLocks/>
            <a:stCxn id="3" idx="3"/>
            <a:endCxn id="17" idx="1"/>
          </p:cNvCxnSpPr>
          <p:nvPr/>
        </p:nvCxnSpPr>
        <p:spPr>
          <a:xfrm>
            <a:off x="2987817" y="3598080"/>
            <a:ext cx="506039" cy="0"/>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3F1D620-BD46-E368-C9FC-B657E8907D8D}"/>
              </a:ext>
            </a:extLst>
          </p:cNvPr>
          <p:cNvCxnSpPr>
            <a:cxnSpLocks/>
          </p:cNvCxnSpPr>
          <p:nvPr/>
        </p:nvCxnSpPr>
        <p:spPr>
          <a:xfrm flipH="1">
            <a:off x="3159429" y="2100862"/>
            <a:ext cx="7527" cy="617127"/>
          </a:xfrm>
          <a:prstGeom prst="straightConnector1">
            <a:avLst/>
          </a:prstGeom>
          <a:ln w="38100">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4B4C2452-9522-862D-316A-9F623E38FC96}"/>
              </a:ext>
            </a:extLst>
          </p:cNvPr>
          <p:cNvSpPr txBox="1"/>
          <p:nvPr/>
        </p:nvSpPr>
        <p:spPr>
          <a:xfrm>
            <a:off x="2510581" y="467172"/>
            <a:ext cx="1440500" cy="369332"/>
          </a:xfrm>
          <a:prstGeom prst="rect">
            <a:avLst/>
          </a:prstGeom>
          <a:noFill/>
        </p:spPr>
        <p:txBody>
          <a:bodyPr wrap="square" rtlCol="0">
            <a:spAutoFit/>
          </a:bodyPr>
          <a:lstStyle/>
          <a:p>
            <a:pPr algn="ctr"/>
            <a:r>
              <a:rPr lang="en-US" dirty="0"/>
              <a:t>Clients</a:t>
            </a:r>
          </a:p>
        </p:txBody>
      </p:sp>
      <p:sp>
        <p:nvSpPr>
          <p:cNvPr id="72" name="Rectangle 71">
            <a:extLst>
              <a:ext uri="{FF2B5EF4-FFF2-40B4-BE49-F238E27FC236}">
                <a16:creationId xmlns:a16="http://schemas.microsoft.com/office/drawing/2014/main" id="{BBBE6C1E-A19B-E5EE-4A81-475618A45FE1}"/>
              </a:ext>
            </a:extLst>
          </p:cNvPr>
          <p:cNvSpPr/>
          <p:nvPr/>
        </p:nvSpPr>
        <p:spPr>
          <a:xfrm>
            <a:off x="4927410" y="3189517"/>
            <a:ext cx="1201366" cy="584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Event</a:t>
            </a:r>
          </a:p>
          <a:p>
            <a:pPr algn="ctr"/>
            <a:r>
              <a:rPr lang="en-US" dirty="0"/>
              <a:t>Hook</a:t>
            </a:r>
          </a:p>
        </p:txBody>
      </p:sp>
      <p:cxnSp>
        <p:nvCxnSpPr>
          <p:cNvPr id="74" name="Straight Arrow Connector 73">
            <a:extLst>
              <a:ext uri="{FF2B5EF4-FFF2-40B4-BE49-F238E27FC236}">
                <a16:creationId xmlns:a16="http://schemas.microsoft.com/office/drawing/2014/main" id="{0D384EC5-A808-31FE-D6E5-15CAEB0FDE81}"/>
              </a:ext>
            </a:extLst>
          </p:cNvPr>
          <p:cNvCxnSpPr>
            <a:cxnSpLocks/>
          </p:cNvCxnSpPr>
          <p:nvPr/>
        </p:nvCxnSpPr>
        <p:spPr>
          <a:xfrm>
            <a:off x="3494350" y="2081045"/>
            <a:ext cx="485510" cy="986459"/>
          </a:xfrm>
          <a:prstGeom prst="straightConnector1">
            <a:avLst/>
          </a:prstGeom>
          <a:ln w="38100">
            <a:solidFill>
              <a:schemeClr val="accent1">
                <a:lumMod val="60000"/>
                <a:lumOff val="40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04F3CF9F-A147-543D-17EC-98657BF177DE}"/>
              </a:ext>
            </a:extLst>
          </p:cNvPr>
          <p:cNvSpPr/>
          <p:nvPr/>
        </p:nvSpPr>
        <p:spPr>
          <a:xfrm>
            <a:off x="96641" y="2723587"/>
            <a:ext cx="6216848" cy="25750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6D0974CD-2231-9CEB-8A5D-2B310EE26977}"/>
              </a:ext>
            </a:extLst>
          </p:cNvPr>
          <p:cNvSpPr txBox="1"/>
          <p:nvPr/>
        </p:nvSpPr>
        <p:spPr>
          <a:xfrm>
            <a:off x="2439179" y="2787963"/>
            <a:ext cx="1440500" cy="369332"/>
          </a:xfrm>
          <a:prstGeom prst="rect">
            <a:avLst/>
          </a:prstGeom>
          <a:noFill/>
        </p:spPr>
        <p:txBody>
          <a:bodyPr wrap="square" rtlCol="0">
            <a:spAutoFit/>
          </a:bodyPr>
          <a:lstStyle/>
          <a:p>
            <a:pPr algn="ctr"/>
            <a:r>
              <a:rPr lang="en-US" dirty="0"/>
              <a:t>DVCS</a:t>
            </a:r>
          </a:p>
        </p:txBody>
      </p:sp>
      <p:cxnSp>
        <p:nvCxnSpPr>
          <p:cNvPr id="220" name="Straight Arrow Connector 219">
            <a:extLst>
              <a:ext uri="{FF2B5EF4-FFF2-40B4-BE49-F238E27FC236}">
                <a16:creationId xmlns:a16="http://schemas.microsoft.com/office/drawing/2014/main" id="{9342B4A8-7A48-3969-CD5A-9D6B55657091}"/>
              </a:ext>
            </a:extLst>
          </p:cNvPr>
          <p:cNvCxnSpPr>
            <a:cxnSpLocks/>
            <a:stCxn id="6" idx="3"/>
            <a:endCxn id="3" idx="1"/>
          </p:cNvCxnSpPr>
          <p:nvPr/>
        </p:nvCxnSpPr>
        <p:spPr>
          <a:xfrm>
            <a:off x="1239245" y="3598079"/>
            <a:ext cx="597996" cy="1"/>
          </a:xfrm>
          <a:prstGeom prst="straightConnector1">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8" name="Rectangle 227">
            <a:extLst>
              <a:ext uri="{FF2B5EF4-FFF2-40B4-BE49-F238E27FC236}">
                <a16:creationId xmlns:a16="http://schemas.microsoft.com/office/drawing/2014/main" id="{E25BD7EB-F24E-6463-752C-D328FD7B8458}"/>
              </a:ext>
            </a:extLst>
          </p:cNvPr>
          <p:cNvSpPr/>
          <p:nvPr/>
        </p:nvSpPr>
        <p:spPr>
          <a:xfrm>
            <a:off x="347698" y="4601847"/>
            <a:ext cx="1736997" cy="555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Metadata Store</a:t>
            </a:r>
          </a:p>
        </p:txBody>
      </p:sp>
      <p:cxnSp>
        <p:nvCxnSpPr>
          <p:cNvPr id="236" name="Straight Arrow Connector 235">
            <a:extLst>
              <a:ext uri="{FF2B5EF4-FFF2-40B4-BE49-F238E27FC236}">
                <a16:creationId xmlns:a16="http://schemas.microsoft.com/office/drawing/2014/main" id="{444D71F4-2500-4C91-8B41-5CD676FEE9E2}"/>
              </a:ext>
            </a:extLst>
          </p:cNvPr>
          <p:cNvCxnSpPr>
            <a:cxnSpLocks/>
          </p:cNvCxnSpPr>
          <p:nvPr/>
        </p:nvCxnSpPr>
        <p:spPr>
          <a:xfrm flipH="1">
            <a:off x="2206708" y="4093036"/>
            <a:ext cx="1287148" cy="477490"/>
          </a:xfrm>
          <a:prstGeom prst="straightConnector1">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08C4228E-1BBE-5845-01BC-22768145447D}"/>
              </a:ext>
            </a:extLst>
          </p:cNvPr>
          <p:cNvCxnSpPr>
            <a:cxnSpLocks/>
          </p:cNvCxnSpPr>
          <p:nvPr/>
        </p:nvCxnSpPr>
        <p:spPr>
          <a:xfrm>
            <a:off x="2823234" y="4093036"/>
            <a:ext cx="964911" cy="1373822"/>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3B25E8AB-0E71-85FC-DCD7-D10995F72F48}"/>
              </a:ext>
            </a:extLst>
          </p:cNvPr>
          <p:cNvCxnSpPr>
            <a:cxnSpLocks/>
          </p:cNvCxnSpPr>
          <p:nvPr/>
        </p:nvCxnSpPr>
        <p:spPr>
          <a:xfrm>
            <a:off x="738166" y="4137047"/>
            <a:ext cx="336195" cy="391656"/>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1B43A2CA-8D0E-B943-70E1-E0C4C6F33B0D}"/>
              </a:ext>
            </a:extLst>
          </p:cNvPr>
          <p:cNvCxnSpPr>
            <a:cxnSpLocks/>
          </p:cNvCxnSpPr>
          <p:nvPr/>
        </p:nvCxnSpPr>
        <p:spPr>
          <a:xfrm flipH="1">
            <a:off x="1651246" y="4147310"/>
            <a:ext cx="433449" cy="381624"/>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Rectangle 239">
            <a:extLst>
              <a:ext uri="{FF2B5EF4-FFF2-40B4-BE49-F238E27FC236}">
                <a16:creationId xmlns:a16="http://schemas.microsoft.com/office/drawing/2014/main" id="{DDFB1CB6-F8B7-7816-7B2B-AD55949EB530}"/>
              </a:ext>
            </a:extLst>
          </p:cNvPr>
          <p:cNvSpPr/>
          <p:nvPr/>
        </p:nvSpPr>
        <p:spPr>
          <a:xfrm>
            <a:off x="4927410" y="4529222"/>
            <a:ext cx="1201366" cy="584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Compute</a:t>
            </a:r>
          </a:p>
        </p:txBody>
      </p:sp>
      <p:cxnSp>
        <p:nvCxnSpPr>
          <p:cNvPr id="245" name="Straight Arrow Connector 244">
            <a:extLst>
              <a:ext uri="{FF2B5EF4-FFF2-40B4-BE49-F238E27FC236}">
                <a16:creationId xmlns:a16="http://schemas.microsoft.com/office/drawing/2014/main" id="{07A1A84A-E1E8-B944-F72F-96865F2CCD1B}"/>
              </a:ext>
            </a:extLst>
          </p:cNvPr>
          <p:cNvCxnSpPr>
            <a:cxnSpLocks/>
          </p:cNvCxnSpPr>
          <p:nvPr/>
        </p:nvCxnSpPr>
        <p:spPr>
          <a:xfrm>
            <a:off x="4094539" y="4100304"/>
            <a:ext cx="0" cy="1366554"/>
          </a:xfrm>
          <a:prstGeom prst="straightConnector1">
            <a:avLst/>
          </a:prstGeom>
          <a:ln w="38100">
            <a:solidFill>
              <a:schemeClr val="accent1">
                <a:lumMod val="60000"/>
                <a:lumOff val="40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49" name="Rectangle 248">
            <a:extLst>
              <a:ext uri="{FF2B5EF4-FFF2-40B4-BE49-F238E27FC236}">
                <a16:creationId xmlns:a16="http://schemas.microsoft.com/office/drawing/2014/main" id="{08734940-AE74-30AD-C355-E5010AF22FF9}"/>
              </a:ext>
            </a:extLst>
          </p:cNvPr>
          <p:cNvSpPr/>
          <p:nvPr/>
        </p:nvSpPr>
        <p:spPr>
          <a:xfrm>
            <a:off x="4922826" y="3854901"/>
            <a:ext cx="1205949" cy="584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Message</a:t>
            </a:r>
          </a:p>
          <a:p>
            <a:pPr algn="ctr"/>
            <a:r>
              <a:rPr lang="en-US" dirty="0"/>
              <a:t>Bus</a:t>
            </a:r>
          </a:p>
        </p:txBody>
      </p:sp>
    </p:spTree>
    <p:extLst>
      <p:ext uri="{BB962C8B-B14F-4D97-AF65-F5344CB8AC3E}">
        <p14:creationId xmlns:p14="http://schemas.microsoft.com/office/powerpoint/2010/main" val="3131311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D5FC3E-78BE-2A59-5E7E-48008154C7E6}"/>
              </a:ext>
            </a:extLst>
          </p:cNvPr>
          <p:cNvSpPr/>
          <p:nvPr/>
        </p:nvSpPr>
        <p:spPr>
          <a:xfrm>
            <a:off x="2605026" y="550231"/>
            <a:ext cx="1361872" cy="81712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Clients</a:t>
            </a:r>
          </a:p>
        </p:txBody>
      </p:sp>
      <p:sp>
        <p:nvSpPr>
          <p:cNvPr id="10" name="Rectangle 9">
            <a:extLst>
              <a:ext uri="{FF2B5EF4-FFF2-40B4-BE49-F238E27FC236}">
                <a16:creationId xmlns:a16="http://schemas.microsoft.com/office/drawing/2014/main" id="{E00FF6EF-DFFC-F83C-5149-D113BF2765A9}"/>
              </a:ext>
            </a:extLst>
          </p:cNvPr>
          <p:cNvSpPr/>
          <p:nvPr/>
        </p:nvSpPr>
        <p:spPr>
          <a:xfrm>
            <a:off x="1817007" y="2607408"/>
            <a:ext cx="1150576" cy="817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VC</a:t>
            </a:r>
          </a:p>
          <a:p>
            <a:pPr algn="ctr"/>
            <a:r>
              <a:rPr lang="en-US" dirty="0"/>
              <a:t>(Dolt)</a:t>
            </a:r>
          </a:p>
        </p:txBody>
      </p:sp>
      <p:sp>
        <p:nvSpPr>
          <p:cNvPr id="11" name="Rectangle 10">
            <a:extLst>
              <a:ext uri="{FF2B5EF4-FFF2-40B4-BE49-F238E27FC236}">
                <a16:creationId xmlns:a16="http://schemas.microsoft.com/office/drawing/2014/main" id="{FD92BB3E-2C3D-23B0-AA6D-785FE8C30D42}"/>
              </a:ext>
            </a:extLst>
          </p:cNvPr>
          <p:cNvSpPr/>
          <p:nvPr/>
        </p:nvSpPr>
        <p:spPr>
          <a:xfrm>
            <a:off x="207534" y="2607407"/>
            <a:ext cx="1011477" cy="81712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Lineage Control</a:t>
            </a:r>
          </a:p>
        </p:txBody>
      </p:sp>
      <p:sp>
        <p:nvSpPr>
          <p:cNvPr id="12" name="Rectangle 11">
            <a:extLst>
              <a:ext uri="{FF2B5EF4-FFF2-40B4-BE49-F238E27FC236}">
                <a16:creationId xmlns:a16="http://schemas.microsoft.com/office/drawing/2014/main" id="{0560A5EE-D8BE-C397-0223-C4C35FDF1076}"/>
              </a:ext>
            </a:extLst>
          </p:cNvPr>
          <p:cNvSpPr/>
          <p:nvPr/>
        </p:nvSpPr>
        <p:spPr>
          <a:xfrm>
            <a:off x="3473622" y="2607407"/>
            <a:ext cx="1201366" cy="1178597"/>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Storage Layer Proxy</a:t>
            </a:r>
          </a:p>
          <a:p>
            <a:pPr algn="ctr"/>
            <a:r>
              <a:rPr lang="en-US" dirty="0"/>
              <a:t>(Dolt)</a:t>
            </a:r>
          </a:p>
        </p:txBody>
      </p:sp>
      <p:cxnSp>
        <p:nvCxnSpPr>
          <p:cNvPr id="13" name="Straight Arrow Connector 12">
            <a:extLst>
              <a:ext uri="{FF2B5EF4-FFF2-40B4-BE49-F238E27FC236}">
                <a16:creationId xmlns:a16="http://schemas.microsoft.com/office/drawing/2014/main" id="{C955EE22-78ED-CF4A-24D9-ED332113009F}"/>
              </a:ext>
            </a:extLst>
          </p:cNvPr>
          <p:cNvCxnSpPr>
            <a:cxnSpLocks/>
            <a:stCxn id="10" idx="3"/>
            <a:endCxn id="12" idx="1"/>
          </p:cNvCxnSpPr>
          <p:nvPr/>
        </p:nvCxnSpPr>
        <p:spPr>
          <a:xfrm>
            <a:off x="2967583" y="3015970"/>
            <a:ext cx="506039" cy="180736"/>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7558A1A-A1C1-FEFD-A2F3-47E1336E9975}"/>
              </a:ext>
            </a:extLst>
          </p:cNvPr>
          <p:cNvCxnSpPr>
            <a:cxnSpLocks/>
          </p:cNvCxnSpPr>
          <p:nvPr/>
        </p:nvCxnSpPr>
        <p:spPr>
          <a:xfrm>
            <a:off x="4074305" y="3892854"/>
            <a:ext cx="0" cy="1079530"/>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9EB92BE-E44C-0883-4A1F-1F3295D1F470}"/>
              </a:ext>
            </a:extLst>
          </p:cNvPr>
          <p:cNvCxnSpPr>
            <a:cxnSpLocks/>
            <a:endCxn id="21" idx="0"/>
          </p:cNvCxnSpPr>
          <p:nvPr/>
        </p:nvCxnSpPr>
        <p:spPr>
          <a:xfrm flipH="1">
            <a:off x="3139195" y="1588726"/>
            <a:ext cx="7527" cy="617127"/>
          </a:xfrm>
          <a:prstGeom prst="straightConnector1">
            <a:avLst/>
          </a:prstGeom>
          <a:ln w="38100">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C2085213-0274-CEE1-598E-EA7B9D96D7C1}"/>
              </a:ext>
            </a:extLst>
          </p:cNvPr>
          <p:cNvSpPr/>
          <p:nvPr/>
        </p:nvSpPr>
        <p:spPr>
          <a:xfrm>
            <a:off x="4907176" y="2607407"/>
            <a:ext cx="1201366" cy="58481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Event</a:t>
            </a:r>
          </a:p>
          <a:p>
            <a:pPr algn="ctr"/>
            <a:r>
              <a:rPr lang="en-US" dirty="0"/>
              <a:t>Hook</a:t>
            </a:r>
          </a:p>
        </p:txBody>
      </p:sp>
      <p:cxnSp>
        <p:nvCxnSpPr>
          <p:cNvPr id="19" name="Straight Arrow Connector 18">
            <a:extLst>
              <a:ext uri="{FF2B5EF4-FFF2-40B4-BE49-F238E27FC236}">
                <a16:creationId xmlns:a16="http://schemas.microsoft.com/office/drawing/2014/main" id="{1582C0F6-20C6-BCEC-0FBB-07B141C06A16}"/>
              </a:ext>
            </a:extLst>
          </p:cNvPr>
          <p:cNvCxnSpPr>
            <a:cxnSpLocks/>
          </p:cNvCxnSpPr>
          <p:nvPr/>
        </p:nvCxnSpPr>
        <p:spPr>
          <a:xfrm>
            <a:off x="3474116" y="1547573"/>
            <a:ext cx="485510" cy="986459"/>
          </a:xfrm>
          <a:prstGeom prst="straightConnector1">
            <a:avLst/>
          </a:prstGeom>
          <a:ln w="38100">
            <a:solidFill>
              <a:schemeClr val="accent1">
                <a:lumMod val="60000"/>
                <a:lumOff val="40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F3D9E841-6741-A153-0CF1-908B4DDF60BC}"/>
              </a:ext>
            </a:extLst>
          </p:cNvPr>
          <p:cNvSpPr/>
          <p:nvPr/>
        </p:nvSpPr>
        <p:spPr>
          <a:xfrm>
            <a:off x="76407" y="2141477"/>
            <a:ext cx="6216848" cy="25750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8A37723-1DD9-BB33-8A17-54B1B9AA97C6}"/>
              </a:ext>
            </a:extLst>
          </p:cNvPr>
          <p:cNvSpPr txBox="1"/>
          <p:nvPr/>
        </p:nvSpPr>
        <p:spPr>
          <a:xfrm>
            <a:off x="2418945" y="2205853"/>
            <a:ext cx="1440500" cy="369332"/>
          </a:xfrm>
          <a:prstGeom prst="rect">
            <a:avLst/>
          </a:prstGeom>
          <a:noFill/>
        </p:spPr>
        <p:txBody>
          <a:bodyPr wrap="square" rtlCol="0">
            <a:spAutoFit/>
          </a:bodyPr>
          <a:lstStyle/>
          <a:p>
            <a:pPr algn="ctr"/>
            <a:r>
              <a:rPr lang="en-US" dirty="0"/>
              <a:t>DVCS</a:t>
            </a:r>
          </a:p>
        </p:txBody>
      </p:sp>
      <p:cxnSp>
        <p:nvCxnSpPr>
          <p:cNvPr id="22" name="Straight Arrow Connector 21">
            <a:extLst>
              <a:ext uri="{FF2B5EF4-FFF2-40B4-BE49-F238E27FC236}">
                <a16:creationId xmlns:a16="http://schemas.microsoft.com/office/drawing/2014/main" id="{1EA10652-5BFD-41EB-797A-C80D3A6A5ADD}"/>
              </a:ext>
            </a:extLst>
          </p:cNvPr>
          <p:cNvCxnSpPr>
            <a:cxnSpLocks/>
            <a:stCxn id="11" idx="3"/>
            <a:endCxn id="10" idx="1"/>
          </p:cNvCxnSpPr>
          <p:nvPr/>
        </p:nvCxnSpPr>
        <p:spPr>
          <a:xfrm>
            <a:off x="1219011" y="3015969"/>
            <a:ext cx="597996" cy="1"/>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37EB79EB-5B4A-5DFA-4407-820A99933802}"/>
              </a:ext>
            </a:extLst>
          </p:cNvPr>
          <p:cNvSpPr/>
          <p:nvPr/>
        </p:nvSpPr>
        <p:spPr>
          <a:xfrm>
            <a:off x="327464" y="4019737"/>
            <a:ext cx="1736997" cy="5556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Metadata Store</a:t>
            </a:r>
          </a:p>
        </p:txBody>
      </p:sp>
      <p:cxnSp>
        <p:nvCxnSpPr>
          <p:cNvPr id="24" name="Straight Arrow Connector 23">
            <a:extLst>
              <a:ext uri="{FF2B5EF4-FFF2-40B4-BE49-F238E27FC236}">
                <a16:creationId xmlns:a16="http://schemas.microsoft.com/office/drawing/2014/main" id="{1098F171-94D1-4294-3CEF-328FB94FEBC8}"/>
              </a:ext>
            </a:extLst>
          </p:cNvPr>
          <p:cNvCxnSpPr>
            <a:cxnSpLocks/>
          </p:cNvCxnSpPr>
          <p:nvPr/>
        </p:nvCxnSpPr>
        <p:spPr>
          <a:xfrm flipH="1">
            <a:off x="2186474" y="3424530"/>
            <a:ext cx="1197864" cy="563886"/>
          </a:xfrm>
          <a:prstGeom prst="straightConnector1">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4A88B71-3704-AB05-0C31-C787B8E8FC11}"/>
              </a:ext>
            </a:extLst>
          </p:cNvPr>
          <p:cNvCxnSpPr>
            <a:cxnSpLocks/>
          </p:cNvCxnSpPr>
          <p:nvPr/>
        </p:nvCxnSpPr>
        <p:spPr>
          <a:xfrm>
            <a:off x="2803000" y="3510926"/>
            <a:ext cx="922694" cy="1461458"/>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6967CC6-2B4F-DFB0-6F60-8B85DBE5551F}"/>
              </a:ext>
            </a:extLst>
          </p:cNvPr>
          <p:cNvCxnSpPr>
            <a:cxnSpLocks/>
          </p:cNvCxnSpPr>
          <p:nvPr/>
        </p:nvCxnSpPr>
        <p:spPr>
          <a:xfrm>
            <a:off x="717932" y="3554937"/>
            <a:ext cx="336195" cy="391656"/>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92EEFD0-5E8E-73D9-FB23-A2F5FED5EC04}"/>
              </a:ext>
            </a:extLst>
          </p:cNvPr>
          <p:cNvCxnSpPr>
            <a:cxnSpLocks/>
          </p:cNvCxnSpPr>
          <p:nvPr/>
        </p:nvCxnSpPr>
        <p:spPr>
          <a:xfrm flipH="1">
            <a:off x="1631012" y="3565200"/>
            <a:ext cx="433449" cy="381624"/>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86FFDF5-7FFB-07B0-54E6-19E1CDBADD07}"/>
              </a:ext>
            </a:extLst>
          </p:cNvPr>
          <p:cNvSpPr/>
          <p:nvPr/>
        </p:nvSpPr>
        <p:spPr>
          <a:xfrm>
            <a:off x="3384338" y="5125085"/>
            <a:ext cx="1150576" cy="817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Storage</a:t>
            </a:r>
          </a:p>
          <a:p>
            <a:pPr algn="ctr"/>
            <a:r>
              <a:rPr lang="en-US" dirty="0"/>
              <a:t>(MariaDB)</a:t>
            </a:r>
          </a:p>
        </p:txBody>
      </p:sp>
      <p:sp>
        <p:nvSpPr>
          <p:cNvPr id="2" name="Rectangle 1">
            <a:extLst>
              <a:ext uri="{FF2B5EF4-FFF2-40B4-BE49-F238E27FC236}">
                <a16:creationId xmlns:a16="http://schemas.microsoft.com/office/drawing/2014/main" id="{018C922B-85D6-67BD-AD8D-D540CA8E6096}"/>
              </a:ext>
            </a:extLst>
          </p:cNvPr>
          <p:cNvSpPr/>
          <p:nvPr/>
        </p:nvSpPr>
        <p:spPr>
          <a:xfrm>
            <a:off x="4907176" y="3947112"/>
            <a:ext cx="1201366" cy="58481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Compute</a:t>
            </a:r>
          </a:p>
        </p:txBody>
      </p:sp>
      <p:sp>
        <p:nvSpPr>
          <p:cNvPr id="3" name="Rectangle 2">
            <a:extLst>
              <a:ext uri="{FF2B5EF4-FFF2-40B4-BE49-F238E27FC236}">
                <a16:creationId xmlns:a16="http://schemas.microsoft.com/office/drawing/2014/main" id="{575AA029-8266-05D6-8AA2-117C13CB851A}"/>
              </a:ext>
            </a:extLst>
          </p:cNvPr>
          <p:cNvSpPr/>
          <p:nvPr/>
        </p:nvSpPr>
        <p:spPr>
          <a:xfrm>
            <a:off x="4902592" y="3272791"/>
            <a:ext cx="1205949" cy="58481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Message</a:t>
            </a:r>
          </a:p>
          <a:p>
            <a:pPr algn="ctr"/>
            <a:r>
              <a:rPr lang="en-US" dirty="0"/>
              <a:t>Bus</a:t>
            </a:r>
          </a:p>
        </p:txBody>
      </p:sp>
      <p:sp>
        <p:nvSpPr>
          <p:cNvPr id="5" name="Rectangle 4">
            <a:extLst>
              <a:ext uri="{FF2B5EF4-FFF2-40B4-BE49-F238E27FC236}">
                <a16:creationId xmlns:a16="http://schemas.microsoft.com/office/drawing/2014/main" id="{C20E085D-EF7E-C575-7A91-3D14D63A8A65}"/>
              </a:ext>
            </a:extLst>
          </p:cNvPr>
          <p:cNvSpPr/>
          <p:nvPr/>
        </p:nvSpPr>
        <p:spPr>
          <a:xfrm>
            <a:off x="71206" y="5800890"/>
            <a:ext cx="423792" cy="208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34685D1-91A6-44F6-3106-B0DE292019D0}"/>
              </a:ext>
            </a:extLst>
          </p:cNvPr>
          <p:cNvSpPr txBox="1"/>
          <p:nvPr/>
        </p:nvSpPr>
        <p:spPr>
          <a:xfrm>
            <a:off x="494998" y="5720290"/>
            <a:ext cx="1448025" cy="369332"/>
          </a:xfrm>
          <a:prstGeom prst="rect">
            <a:avLst/>
          </a:prstGeom>
          <a:noFill/>
        </p:spPr>
        <p:txBody>
          <a:bodyPr wrap="none" rtlCol="0">
            <a:spAutoFit/>
          </a:bodyPr>
          <a:lstStyle/>
          <a:p>
            <a:r>
              <a:rPr lang="en-US" dirty="0"/>
              <a:t>Implemented</a:t>
            </a:r>
          </a:p>
        </p:txBody>
      </p:sp>
      <p:sp>
        <p:nvSpPr>
          <p:cNvPr id="7" name="Rectangle 6">
            <a:extLst>
              <a:ext uri="{FF2B5EF4-FFF2-40B4-BE49-F238E27FC236}">
                <a16:creationId xmlns:a16="http://schemas.microsoft.com/office/drawing/2014/main" id="{9E203D9F-BACD-E8B9-FC8B-E6043A576017}"/>
              </a:ext>
            </a:extLst>
          </p:cNvPr>
          <p:cNvSpPr/>
          <p:nvPr/>
        </p:nvSpPr>
        <p:spPr>
          <a:xfrm>
            <a:off x="71206" y="6109237"/>
            <a:ext cx="423792" cy="2081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059EACF4-997C-A098-E580-6F2DACFDF727}"/>
              </a:ext>
            </a:extLst>
          </p:cNvPr>
          <p:cNvSpPr txBox="1"/>
          <p:nvPr/>
        </p:nvSpPr>
        <p:spPr>
          <a:xfrm>
            <a:off x="494998" y="6028637"/>
            <a:ext cx="1848776" cy="369332"/>
          </a:xfrm>
          <a:prstGeom prst="rect">
            <a:avLst/>
          </a:prstGeom>
          <a:noFill/>
        </p:spPr>
        <p:txBody>
          <a:bodyPr wrap="none" rtlCol="0">
            <a:spAutoFit/>
          </a:bodyPr>
          <a:lstStyle/>
          <a:p>
            <a:r>
              <a:rPr lang="en-US" dirty="0"/>
              <a:t>Not Implemented</a:t>
            </a:r>
          </a:p>
        </p:txBody>
      </p:sp>
      <p:sp>
        <p:nvSpPr>
          <p:cNvPr id="9" name="Rectangle 8">
            <a:extLst>
              <a:ext uri="{FF2B5EF4-FFF2-40B4-BE49-F238E27FC236}">
                <a16:creationId xmlns:a16="http://schemas.microsoft.com/office/drawing/2014/main" id="{E10978B9-8235-E537-C2B9-05B800520E73}"/>
              </a:ext>
            </a:extLst>
          </p:cNvPr>
          <p:cNvSpPr/>
          <p:nvPr/>
        </p:nvSpPr>
        <p:spPr>
          <a:xfrm>
            <a:off x="71206" y="6428563"/>
            <a:ext cx="423792" cy="2081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7FFA9998-DC19-47BD-51F3-012BAD5AF0A0}"/>
              </a:ext>
            </a:extLst>
          </p:cNvPr>
          <p:cNvSpPr txBox="1"/>
          <p:nvPr/>
        </p:nvSpPr>
        <p:spPr>
          <a:xfrm>
            <a:off x="494569" y="6336984"/>
            <a:ext cx="2607445" cy="369332"/>
          </a:xfrm>
          <a:prstGeom prst="rect">
            <a:avLst/>
          </a:prstGeom>
          <a:noFill/>
        </p:spPr>
        <p:txBody>
          <a:bodyPr wrap="none" rtlCol="0">
            <a:spAutoFit/>
          </a:bodyPr>
          <a:lstStyle/>
          <a:p>
            <a:r>
              <a:rPr lang="en-US" dirty="0"/>
              <a:t>Not Applicable / Required</a:t>
            </a:r>
          </a:p>
        </p:txBody>
      </p:sp>
      <p:sp>
        <p:nvSpPr>
          <p:cNvPr id="18" name="TextBox 17">
            <a:extLst>
              <a:ext uri="{FF2B5EF4-FFF2-40B4-BE49-F238E27FC236}">
                <a16:creationId xmlns:a16="http://schemas.microsoft.com/office/drawing/2014/main" id="{DE525FB1-B10C-1E31-0E30-70B8F510AEA3}"/>
              </a:ext>
            </a:extLst>
          </p:cNvPr>
          <p:cNvSpPr txBox="1"/>
          <p:nvPr/>
        </p:nvSpPr>
        <p:spPr>
          <a:xfrm>
            <a:off x="1924460" y="51479"/>
            <a:ext cx="2744662" cy="461665"/>
          </a:xfrm>
          <a:prstGeom prst="rect">
            <a:avLst/>
          </a:prstGeom>
          <a:noFill/>
        </p:spPr>
        <p:txBody>
          <a:bodyPr wrap="none" rtlCol="0">
            <a:spAutoFit/>
          </a:bodyPr>
          <a:lstStyle/>
          <a:p>
            <a:r>
              <a:rPr lang="en-US" sz="2400" b="1" u="sng" dirty="0"/>
              <a:t>Example: Using Dolt</a:t>
            </a:r>
          </a:p>
        </p:txBody>
      </p:sp>
    </p:spTree>
    <p:extLst>
      <p:ext uri="{BB962C8B-B14F-4D97-AF65-F5344CB8AC3E}">
        <p14:creationId xmlns:p14="http://schemas.microsoft.com/office/powerpoint/2010/main" val="570300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D5FC3E-78BE-2A59-5E7E-48008154C7E6}"/>
              </a:ext>
            </a:extLst>
          </p:cNvPr>
          <p:cNvSpPr/>
          <p:nvPr/>
        </p:nvSpPr>
        <p:spPr>
          <a:xfrm>
            <a:off x="2605026" y="550231"/>
            <a:ext cx="1361872" cy="81712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Clients</a:t>
            </a:r>
          </a:p>
        </p:txBody>
      </p:sp>
      <p:sp>
        <p:nvSpPr>
          <p:cNvPr id="10" name="Rectangle 9">
            <a:extLst>
              <a:ext uri="{FF2B5EF4-FFF2-40B4-BE49-F238E27FC236}">
                <a16:creationId xmlns:a16="http://schemas.microsoft.com/office/drawing/2014/main" id="{E00FF6EF-DFFC-F83C-5149-D113BF2765A9}"/>
              </a:ext>
            </a:extLst>
          </p:cNvPr>
          <p:cNvSpPr/>
          <p:nvPr/>
        </p:nvSpPr>
        <p:spPr>
          <a:xfrm>
            <a:off x="1817007" y="2607408"/>
            <a:ext cx="1150576" cy="817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VC</a:t>
            </a:r>
          </a:p>
          <a:p>
            <a:pPr algn="ctr"/>
            <a:r>
              <a:rPr lang="en-US" dirty="0"/>
              <a:t>(</a:t>
            </a:r>
            <a:r>
              <a:rPr lang="en-US" dirty="0" err="1"/>
              <a:t>LakeFS</a:t>
            </a:r>
            <a:r>
              <a:rPr lang="en-US" dirty="0"/>
              <a:t>)</a:t>
            </a:r>
          </a:p>
        </p:txBody>
      </p:sp>
      <p:sp>
        <p:nvSpPr>
          <p:cNvPr id="11" name="Rectangle 10">
            <a:extLst>
              <a:ext uri="{FF2B5EF4-FFF2-40B4-BE49-F238E27FC236}">
                <a16:creationId xmlns:a16="http://schemas.microsoft.com/office/drawing/2014/main" id="{FD92BB3E-2C3D-23B0-AA6D-785FE8C30D42}"/>
              </a:ext>
            </a:extLst>
          </p:cNvPr>
          <p:cNvSpPr/>
          <p:nvPr/>
        </p:nvSpPr>
        <p:spPr>
          <a:xfrm>
            <a:off x="207534" y="2607407"/>
            <a:ext cx="1011477" cy="81712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Lineage Control</a:t>
            </a:r>
          </a:p>
        </p:txBody>
      </p:sp>
      <p:sp>
        <p:nvSpPr>
          <p:cNvPr id="12" name="Rectangle 11">
            <a:extLst>
              <a:ext uri="{FF2B5EF4-FFF2-40B4-BE49-F238E27FC236}">
                <a16:creationId xmlns:a16="http://schemas.microsoft.com/office/drawing/2014/main" id="{0560A5EE-D8BE-C397-0223-C4C35FDF1076}"/>
              </a:ext>
            </a:extLst>
          </p:cNvPr>
          <p:cNvSpPr/>
          <p:nvPr/>
        </p:nvSpPr>
        <p:spPr>
          <a:xfrm>
            <a:off x="3473622" y="2607407"/>
            <a:ext cx="1201366" cy="1178597"/>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Storage Layer Proxy</a:t>
            </a:r>
          </a:p>
          <a:p>
            <a:pPr algn="ctr"/>
            <a:r>
              <a:rPr lang="en-US" dirty="0"/>
              <a:t>(</a:t>
            </a:r>
            <a:r>
              <a:rPr lang="en-US" dirty="0" err="1"/>
              <a:t>LakeFS</a:t>
            </a:r>
            <a:r>
              <a:rPr lang="en-US" dirty="0"/>
              <a:t>)</a:t>
            </a:r>
          </a:p>
        </p:txBody>
      </p:sp>
      <p:cxnSp>
        <p:nvCxnSpPr>
          <p:cNvPr id="13" name="Straight Arrow Connector 12">
            <a:extLst>
              <a:ext uri="{FF2B5EF4-FFF2-40B4-BE49-F238E27FC236}">
                <a16:creationId xmlns:a16="http://schemas.microsoft.com/office/drawing/2014/main" id="{C955EE22-78ED-CF4A-24D9-ED332113009F}"/>
              </a:ext>
            </a:extLst>
          </p:cNvPr>
          <p:cNvCxnSpPr>
            <a:cxnSpLocks/>
            <a:stCxn id="10" idx="3"/>
            <a:endCxn id="12" idx="1"/>
          </p:cNvCxnSpPr>
          <p:nvPr/>
        </p:nvCxnSpPr>
        <p:spPr>
          <a:xfrm>
            <a:off x="2967583" y="3015970"/>
            <a:ext cx="506039" cy="180736"/>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7558A1A-A1C1-FEFD-A2F3-47E1336E9975}"/>
              </a:ext>
            </a:extLst>
          </p:cNvPr>
          <p:cNvCxnSpPr>
            <a:cxnSpLocks/>
          </p:cNvCxnSpPr>
          <p:nvPr/>
        </p:nvCxnSpPr>
        <p:spPr>
          <a:xfrm>
            <a:off x="4074305" y="3892854"/>
            <a:ext cx="0" cy="1079530"/>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9EB92BE-E44C-0883-4A1F-1F3295D1F470}"/>
              </a:ext>
            </a:extLst>
          </p:cNvPr>
          <p:cNvCxnSpPr>
            <a:cxnSpLocks/>
            <a:endCxn id="21" idx="0"/>
          </p:cNvCxnSpPr>
          <p:nvPr/>
        </p:nvCxnSpPr>
        <p:spPr>
          <a:xfrm flipH="1">
            <a:off x="3139195" y="1588726"/>
            <a:ext cx="7527" cy="617127"/>
          </a:xfrm>
          <a:prstGeom prst="straightConnector1">
            <a:avLst/>
          </a:prstGeom>
          <a:ln w="38100">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C2085213-0274-CEE1-598E-EA7B9D96D7C1}"/>
              </a:ext>
            </a:extLst>
          </p:cNvPr>
          <p:cNvSpPr/>
          <p:nvPr/>
        </p:nvSpPr>
        <p:spPr>
          <a:xfrm>
            <a:off x="4907176" y="2607407"/>
            <a:ext cx="1201366" cy="58481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Event</a:t>
            </a:r>
          </a:p>
          <a:p>
            <a:pPr algn="ctr"/>
            <a:r>
              <a:rPr lang="en-US" dirty="0"/>
              <a:t>Hook</a:t>
            </a:r>
          </a:p>
        </p:txBody>
      </p:sp>
      <p:cxnSp>
        <p:nvCxnSpPr>
          <p:cNvPr id="19" name="Straight Arrow Connector 18">
            <a:extLst>
              <a:ext uri="{FF2B5EF4-FFF2-40B4-BE49-F238E27FC236}">
                <a16:creationId xmlns:a16="http://schemas.microsoft.com/office/drawing/2014/main" id="{1582C0F6-20C6-BCEC-0FBB-07B141C06A16}"/>
              </a:ext>
            </a:extLst>
          </p:cNvPr>
          <p:cNvCxnSpPr>
            <a:cxnSpLocks/>
          </p:cNvCxnSpPr>
          <p:nvPr/>
        </p:nvCxnSpPr>
        <p:spPr>
          <a:xfrm>
            <a:off x="3474116" y="1547573"/>
            <a:ext cx="485510" cy="986459"/>
          </a:xfrm>
          <a:prstGeom prst="straightConnector1">
            <a:avLst/>
          </a:prstGeom>
          <a:ln w="38100">
            <a:solidFill>
              <a:schemeClr val="accent1">
                <a:lumMod val="60000"/>
                <a:lumOff val="40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F3D9E841-6741-A153-0CF1-908B4DDF60BC}"/>
              </a:ext>
            </a:extLst>
          </p:cNvPr>
          <p:cNvSpPr/>
          <p:nvPr/>
        </p:nvSpPr>
        <p:spPr>
          <a:xfrm>
            <a:off x="76407" y="2141477"/>
            <a:ext cx="6216848" cy="25750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8A37723-1DD9-BB33-8A17-54B1B9AA97C6}"/>
              </a:ext>
            </a:extLst>
          </p:cNvPr>
          <p:cNvSpPr txBox="1"/>
          <p:nvPr/>
        </p:nvSpPr>
        <p:spPr>
          <a:xfrm>
            <a:off x="2418945" y="2205853"/>
            <a:ext cx="1440500" cy="369332"/>
          </a:xfrm>
          <a:prstGeom prst="rect">
            <a:avLst/>
          </a:prstGeom>
          <a:noFill/>
        </p:spPr>
        <p:txBody>
          <a:bodyPr wrap="square" rtlCol="0">
            <a:spAutoFit/>
          </a:bodyPr>
          <a:lstStyle/>
          <a:p>
            <a:pPr algn="ctr"/>
            <a:r>
              <a:rPr lang="en-US" dirty="0"/>
              <a:t>DVCS</a:t>
            </a:r>
          </a:p>
        </p:txBody>
      </p:sp>
      <p:cxnSp>
        <p:nvCxnSpPr>
          <p:cNvPr id="22" name="Straight Arrow Connector 21">
            <a:extLst>
              <a:ext uri="{FF2B5EF4-FFF2-40B4-BE49-F238E27FC236}">
                <a16:creationId xmlns:a16="http://schemas.microsoft.com/office/drawing/2014/main" id="{1EA10652-5BFD-41EB-797A-C80D3A6A5ADD}"/>
              </a:ext>
            </a:extLst>
          </p:cNvPr>
          <p:cNvCxnSpPr>
            <a:cxnSpLocks/>
            <a:stCxn id="11" idx="3"/>
            <a:endCxn id="10" idx="1"/>
          </p:cNvCxnSpPr>
          <p:nvPr/>
        </p:nvCxnSpPr>
        <p:spPr>
          <a:xfrm>
            <a:off x="1219011" y="3015969"/>
            <a:ext cx="597996" cy="1"/>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37EB79EB-5B4A-5DFA-4407-820A99933802}"/>
              </a:ext>
            </a:extLst>
          </p:cNvPr>
          <p:cNvSpPr/>
          <p:nvPr/>
        </p:nvSpPr>
        <p:spPr>
          <a:xfrm>
            <a:off x="327464" y="4019737"/>
            <a:ext cx="1736997" cy="5556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Metadata Store</a:t>
            </a:r>
          </a:p>
        </p:txBody>
      </p:sp>
      <p:cxnSp>
        <p:nvCxnSpPr>
          <p:cNvPr id="24" name="Straight Arrow Connector 23">
            <a:extLst>
              <a:ext uri="{FF2B5EF4-FFF2-40B4-BE49-F238E27FC236}">
                <a16:creationId xmlns:a16="http://schemas.microsoft.com/office/drawing/2014/main" id="{1098F171-94D1-4294-3CEF-328FB94FEBC8}"/>
              </a:ext>
            </a:extLst>
          </p:cNvPr>
          <p:cNvCxnSpPr>
            <a:cxnSpLocks/>
          </p:cNvCxnSpPr>
          <p:nvPr/>
        </p:nvCxnSpPr>
        <p:spPr>
          <a:xfrm flipH="1">
            <a:off x="2186474" y="3424530"/>
            <a:ext cx="1197864" cy="563886"/>
          </a:xfrm>
          <a:prstGeom prst="straightConnector1">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4A88B71-3704-AB05-0C31-C787B8E8FC11}"/>
              </a:ext>
            </a:extLst>
          </p:cNvPr>
          <p:cNvCxnSpPr>
            <a:cxnSpLocks/>
          </p:cNvCxnSpPr>
          <p:nvPr/>
        </p:nvCxnSpPr>
        <p:spPr>
          <a:xfrm>
            <a:off x="2803000" y="3510926"/>
            <a:ext cx="922694" cy="1461458"/>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6967CC6-2B4F-DFB0-6F60-8B85DBE5551F}"/>
              </a:ext>
            </a:extLst>
          </p:cNvPr>
          <p:cNvCxnSpPr>
            <a:cxnSpLocks/>
          </p:cNvCxnSpPr>
          <p:nvPr/>
        </p:nvCxnSpPr>
        <p:spPr>
          <a:xfrm>
            <a:off x="717932" y="3554937"/>
            <a:ext cx="336195" cy="391656"/>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92EEFD0-5E8E-73D9-FB23-A2F5FED5EC04}"/>
              </a:ext>
            </a:extLst>
          </p:cNvPr>
          <p:cNvCxnSpPr>
            <a:cxnSpLocks/>
          </p:cNvCxnSpPr>
          <p:nvPr/>
        </p:nvCxnSpPr>
        <p:spPr>
          <a:xfrm flipH="1">
            <a:off x="1631012" y="3565200"/>
            <a:ext cx="433449" cy="381624"/>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86FFDF5-7FFB-07B0-54E6-19E1CDBADD07}"/>
              </a:ext>
            </a:extLst>
          </p:cNvPr>
          <p:cNvSpPr/>
          <p:nvPr/>
        </p:nvSpPr>
        <p:spPr>
          <a:xfrm>
            <a:off x="3384338" y="5125085"/>
            <a:ext cx="1150576" cy="817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Storage</a:t>
            </a:r>
          </a:p>
          <a:p>
            <a:pPr algn="ctr"/>
            <a:r>
              <a:rPr lang="en-US" dirty="0"/>
              <a:t>(S3)</a:t>
            </a:r>
          </a:p>
        </p:txBody>
      </p:sp>
      <p:sp>
        <p:nvSpPr>
          <p:cNvPr id="2" name="Rectangle 1">
            <a:extLst>
              <a:ext uri="{FF2B5EF4-FFF2-40B4-BE49-F238E27FC236}">
                <a16:creationId xmlns:a16="http://schemas.microsoft.com/office/drawing/2014/main" id="{018C922B-85D6-67BD-AD8D-D540CA8E6096}"/>
              </a:ext>
            </a:extLst>
          </p:cNvPr>
          <p:cNvSpPr/>
          <p:nvPr/>
        </p:nvSpPr>
        <p:spPr>
          <a:xfrm>
            <a:off x="4907176" y="3947112"/>
            <a:ext cx="1201366" cy="58481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Compute</a:t>
            </a:r>
          </a:p>
        </p:txBody>
      </p:sp>
      <p:sp>
        <p:nvSpPr>
          <p:cNvPr id="3" name="Rectangle 2">
            <a:extLst>
              <a:ext uri="{FF2B5EF4-FFF2-40B4-BE49-F238E27FC236}">
                <a16:creationId xmlns:a16="http://schemas.microsoft.com/office/drawing/2014/main" id="{575AA029-8266-05D6-8AA2-117C13CB851A}"/>
              </a:ext>
            </a:extLst>
          </p:cNvPr>
          <p:cNvSpPr/>
          <p:nvPr/>
        </p:nvSpPr>
        <p:spPr>
          <a:xfrm>
            <a:off x="4902592" y="3272791"/>
            <a:ext cx="1205949" cy="58481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Message</a:t>
            </a:r>
          </a:p>
          <a:p>
            <a:pPr algn="ctr"/>
            <a:r>
              <a:rPr lang="en-US" dirty="0"/>
              <a:t>Bus</a:t>
            </a:r>
          </a:p>
        </p:txBody>
      </p:sp>
      <p:sp>
        <p:nvSpPr>
          <p:cNvPr id="5" name="Rectangle 4">
            <a:extLst>
              <a:ext uri="{FF2B5EF4-FFF2-40B4-BE49-F238E27FC236}">
                <a16:creationId xmlns:a16="http://schemas.microsoft.com/office/drawing/2014/main" id="{C20E085D-EF7E-C575-7A91-3D14D63A8A65}"/>
              </a:ext>
            </a:extLst>
          </p:cNvPr>
          <p:cNvSpPr/>
          <p:nvPr/>
        </p:nvSpPr>
        <p:spPr>
          <a:xfrm>
            <a:off x="71206" y="5800890"/>
            <a:ext cx="423792" cy="208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34685D1-91A6-44F6-3106-B0DE292019D0}"/>
              </a:ext>
            </a:extLst>
          </p:cNvPr>
          <p:cNvSpPr txBox="1"/>
          <p:nvPr/>
        </p:nvSpPr>
        <p:spPr>
          <a:xfrm>
            <a:off x="494998" y="5720290"/>
            <a:ext cx="1448025" cy="369332"/>
          </a:xfrm>
          <a:prstGeom prst="rect">
            <a:avLst/>
          </a:prstGeom>
          <a:noFill/>
        </p:spPr>
        <p:txBody>
          <a:bodyPr wrap="none" rtlCol="0">
            <a:spAutoFit/>
          </a:bodyPr>
          <a:lstStyle/>
          <a:p>
            <a:r>
              <a:rPr lang="en-US" dirty="0"/>
              <a:t>Implemented</a:t>
            </a:r>
          </a:p>
        </p:txBody>
      </p:sp>
      <p:sp>
        <p:nvSpPr>
          <p:cNvPr id="7" name="Rectangle 6">
            <a:extLst>
              <a:ext uri="{FF2B5EF4-FFF2-40B4-BE49-F238E27FC236}">
                <a16:creationId xmlns:a16="http://schemas.microsoft.com/office/drawing/2014/main" id="{9E203D9F-BACD-E8B9-FC8B-E6043A576017}"/>
              </a:ext>
            </a:extLst>
          </p:cNvPr>
          <p:cNvSpPr/>
          <p:nvPr/>
        </p:nvSpPr>
        <p:spPr>
          <a:xfrm>
            <a:off x="71206" y="6109237"/>
            <a:ext cx="423792" cy="2081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059EACF4-997C-A098-E580-6F2DACFDF727}"/>
              </a:ext>
            </a:extLst>
          </p:cNvPr>
          <p:cNvSpPr txBox="1"/>
          <p:nvPr/>
        </p:nvSpPr>
        <p:spPr>
          <a:xfrm>
            <a:off x="494998" y="6028637"/>
            <a:ext cx="1848776" cy="369332"/>
          </a:xfrm>
          <a:prstGeom prst="rect">
            <a:avLst/>
          </a:prstGeom>
          <a:noFill/>
        </p:spPr>
        <p:txBody>
          <a:bodyPr wrap="none" rtlCol="0">
            <a:spAutoFit/>
          </a:bodyPr>
          <a:lstStyle/>
          <a:p>
            <a:r>
              <a:rPr lang="en-US" dirty="0"/>
              <a:t>Not Implemented</a:t>
            </a:r>
          </a:p>
        </p:txBody>
      </p:sp>
      <p:sp>
        <p:nvSpPr>
          <p:cNvPr id="9" name="Rectangle 8">
            <a:extLst>
              <a:ext uri="{FF2B5EF4-FFF2-40B4-BE49-F238E27FC236}">
                <a16:creationId xmlns:a16="http://schemas.microsoft.com/office/drawing/2014/main" id="{E10978B9-8235-E537-C2B9-05B800520E73}"/>
              </a:ext>
            </a:extLst>
          </p:cNvPr>
          <p:cNvSpPr/>
          <p:nvPr/>
        </p:nvSpPr>
        <p:spPr>
          <a:xfrm>
            <a:off x="71206" y="6428563"/>
            <a:ext cx="423792" cy="2081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7FFA9998-DC19-47BD-51F3-012BAD5AF0A0}"/>
              </a:ext>
            </a:extLst>
          </p:cNvPr>
          <p:cNvSpPr txBox="1"/>
          <p:nvPr/>
        </p:nvSpPr>
        <p:spPr>
          <a:xfrm>
            <a:off x="494569" y="6336984"/>
            <a:ext cx="2607445" cy="369332"/>
          </a:xfrm>
          <a:prstGeom prst="rect">
            <a:avLst/>
          </a:prstGeom>
          <a:noFill/>
        </p:spPr>
        <p:txBody>
          <a:bodyPr wrap="none" rtlCol="0">
            <a:spAutoFit/>
          </a:bodyPr>
          <a:lstStyle/>
          <a:p>
            <a:r>
              <a:rPr lang="en-US" dirty="0"/>
              <a:t>Not Applicable / Required</a:t>
            </a:r>
          </a:p>
        </p:txBody>
      </p:sp>
      <p:sp>
        <p:nvSpPr>
          <p:cNvPr id="18" name="TextBox 17">
            <a:extLst>
              <a:ext uri="{FF2B5EF4-FFF2-40B4-BE49-F238E27FC236}">
                <a16:creationId xmlns:a16="http://schemas.microsoft.com/office/drawing/2014/main" id="{DE525FB1-B10C-1E31-0E30-70B8F510AEA3}"/>
              </a:ext>
            </a:extLst>
          </p:cNvPr>
          <p:cNvSpPr txBox="1"/>
          <p:nvPr/>
        </p:nvSpPr>
        <p:spPr>
          <a:xfrm>
            <a:off x="1924460" y="51479"/>
            <a:ext cx="3062441" cy="461665"/>
          </a:xfrm>
          <a:prstGeom prst="rect">
            <a:avLst/>
          </a:prstGeom>
          <a:noFill/>
        </p:spPr>
        <p:txBody>
          <a:bodyPr wrap="none" rtlCol="0">
            <a:spAutoFit/>
          </a:bodyPr>
          <a:lstStyle/>
          <a:p>
            <a:r>
              <a:rPr lang="en-US" sz="2400" b="1" u="sng" dirty="0"/>
              <a:t>Example: Using </a:t>
            </a:r>
            <a:r>
              <a:rPr lang="en-US" sz="2400" b="1" u="sng" dirty="0" err="1"/>
              <a:t>LakeFS</a:t>
            </a:r>
            <a:endParaRPr lang="en-US" sz="2400" b="1" u="sng" dirty="0"/>
          </a:p>
        </p:txBody>
      </p:sp>
    </p:spTree>
    <p:extLst>
      <p:ext uri="{BB962C8B-B14F-4D97-AF65-F5344CB8AC3E}">
        <p14:creationId xmlns:p14="http://schemas.microsoft.com/office/powerpoint/2010/main" val="3570253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D5FC3E-78BE-2A59-5E7E-48008154C7E6}"/>
              </a:ext>
            </a:extLst>
          </p:cNvPr>
          <p:cNvSpPr/>
          <p:nvPr/>
        </p:nvSpPr>
        <p:spPr>
          <a:xfrm>
            <a:off x="2605026" y="550231"/>
            <a:ext cx="1361872" cy="81712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Clients</a:t>
            </a:r>
          </a:p>
        </p:txBody>
      </p:sp>
      <p:sp>
        <p:nvSpPr>
          <p:cNvPr id="10" name="Rectangle 9">
            <a:extLst>
              <a:ext uri="{FF2B5EF4-FFF2-40B4-BE49-F238E27FC236}">
                <a16:creationId xmlns:a16="http://schemas.microsoft.com/office/drawing/2014/main" id="{E00FF6EF-DFFC-F83C-5149-D113BF2765A9}"/>
              </a:ext>
            </a:extLst>
          </p:cNvPr>
          <p:cNvSpPr/>
          <p:nvPr/>
        </p:nvSpPr>
        <p:spPr>
          <a:xfrm>
            <a:off x="1817007" y="2607408"/>
            <a:ext cx="1150576" cy="817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Version</a:t>
            </a:r>
          </a:p>
          <a:p>
            <a:pPr algn="ctr"/>
            <a:r>
              <a:rPr lang="en-US" dirty="0"/>
              <a:t>Control</a:t>
            </a:r>
          </a:p>
        </p:txBody>
      </p:sp>
      <p:sp>
        <p:nvSpPr>
          <p:cNvPr id="11" name="Rectangle 10">
            <a:extLst>
              <a:ext uri="{FF2B5EF4-FFF2-40B4-BE49-F238E27FC236}">
                <a16:creationId xmlns:a16="http://schemas.microsoft.com/office/drawing/2014/main" id="{FD92BB3E-2C3D-23B0-AA6D-785FE8C30D42}"/>
              </a:ext>
            </a:extLst>
          </p:cNvPr>
          <p:cNvSpPr/>
          <p:nvPr/>
        </p:nvSpPr>
        <p:spPr>
          <a:xfrm>
            <a:off x="207534" y="2607407"/>
            <a:ext cx="1011477" cy="81712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Lineage Control</a:t>
            </a:r>
          </a:p>
        </p:txBody>
      </p:sp>
      <p:sp>
        <p:nvSpPr>
          <p:cNvPr id="12" name="Rectangle 11">
            <a:extLst>
              <a:ext uri="{FF2B5EF4-FFF2-40B4-BE49-F238E27FC236}">
                <a16:creationId xmlns:a16="http://schemas.microsoft.com/office/drawing/2014/main" id="{0560A5EE-D8BE-C397-0223-C4C35FDF1076}"/>
              </a:ext>
            </a:extLst>
          </p:cNvPr>
          <p:cNvSpPr/>
          <p:nvPr/>
        </p:nvSpPr>
        <p:spPr>
          <a:xfrm>
            <a:off x="3473622" y="2607407"/>
            <a:ext cx="1201366" cy="1178597"/>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Storage Layer Proxy</a:t>
            </a:r>
          </a:p>
        </p:txBody>
      </p:sp>
      <p:cxnSp>
        <p:nvCxnSpPr>
          <p:cNvPr id="13" name="Straight Arrow Connector 12">
            <a:extLst>
              <a:ext uri="{FF2B5EF4-FFF2-40B4-BE49-F238E27FC236}">
                <a16:creationId xmlns:a16="http://schemas.microsoft.com/office/drawing/2014/main" id="{C955EE22-78ED-CF4A-24D9-ED332113009F}"/>
              </a:ext>
            </a:extLst>
          </p:cNvPr>
          <p:cNvCxnSpPr>
            <a:cxnSpLocks/>
            <a:stCxn id="10" idx="3"/>
            <a:endCxn id="12" idx="1"/>
          </p:cNvCxnSpPr>
          <p:nvPr/>
        </p:nvCxnSpPr>
        <p:spPr>
          <a:xfrm>
            <a:off x="2967583" y="3015970"/>
            <a:ext cx="506039" cy="180736"/>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7558A1A-A1C1-FEFD-A2F3-47E1336E9975}"/>
              </a:ext>
            </a:extLst>
          </p:cNvPr>
          <p:cNvCxnSpPr>
            <a:cxnSpLocks/>
          </p:cNvCxnSpPr>
          <p:nvPr/>
        </p:nvCxnSpPr>
        <p:spPr>
          <a:xfrm>
            <a:off x="4074305" y="3892854"/>
            <a:ext cx="0" cy="1079530"/>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9EB92BE-E44C-0883-4A1F-1F3295D1F470}"/>
              </a:ext>
            </a:extLst>
          </p:cNvPr>
          <p:cNvCxnSpPr>
            <a:cxnSpLocks/>
          </p:cNvCxnSpPr>
          <p:nvPr/>
        </p:nvCxnSpPr>
        <p:spPr>
          <a:xfrm>
            <a:off x="3150652" y="1547573"/>
            <a:ext cx="0" cy="651867"/>
          </a:xfrm>
          <a:prstGeom prst="straightConnector1">
            <a:avLst/>
          </a:prstGeom>
          <a:ln w="38100">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C2085213-0274-CEE1-598E-EA7B9D96D7C1}"/>
              </a:ext>
            </a:extLst>
          </p:cNvPr>
          <p:cNvSpPr/>
          <p:nvPr/>
        </p:nvSpPr>
        <p:spPr>
          <a:xfrm>
            <a:off x="4907176" y="2607407"/>
            <a:ext cx="1201366" cy="584817"/>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Event</a:t>
            </a:r>
          </a:p>
          <a:p>
            <a:pPr algn="ctr"/>
            <a:r>
              <a:rPr lang="en-US" dirty="0"/>
              <a:t>Hook</a:t>
            </a:r>
          </a:p>
        </p:txBody>
      </p:sp>
      <p:cxnSp>
        <p:nvCxnSpPr>
          <p:cNvPr id="19" name="Straight Arrow Connector 18">
            <a:extLst>
              <a:ext uri="{FF2B5EF4-FFF2-40B4-BE49-F238E27FC236}">
                <a16:creationId xmlns:a16="http://schemas.microsoft.com/office/drawing/2014/main" id="{1582C0F6-20C6-BCEC-0FBB-07B141C06A16}"/>
              </a:ext>
            </a:extLst>
          </p:cNvPr>
          <p:cNvCxnSpPr>
            <a:cxnSpLocks/>
          </p:cNvCxnSpPr>
          <p:nvPr/>
        </p:nvCxnSpPr>
        <p:spPr>
          <a:xfrm>
            <a:off x="3474116" y="1547573"/>
            <a:ext cx="485510" cy="986459"/>
          </a:xfrm>
          <a:prstGeom prst="straightConnector1">
            <a:avLst/>
          </a:prstGeom>
          <a:ln w="38100">
            <a:solidFill>
              <a:schemeClr val="accent1">
                <a:lumMod val="60000"/>
                <a:lumOff val="40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F3D9E841-6741-A153-0CF1-908B4DDF60BC}"/>
              </a:ext>
            </a:extLst>
          </p:cNvPr>
          <p:cNvSpPr/>
          <p:nvPr/>
        </p:nvSpPr>
        <p:spPr>
          <a:xfrm>
            <a:off x="76407" y="2141477"/>
            <a:ext cx="6216848" cy="25750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8A37723-1DD9-BB33-8A17-54B1B9AA97C6}"/>
              </a:ext>
            </a:extLst>
          </p:cNvPr>
          <p:cNvSpPr txBox="1"/>
          <p:nvPr/>
        </p:nvSpPr>
        <p:spPr>
          <a:xfrm>
            <a:off x="1631012" y="2184393"/>
            <a:ext cx="2256043" cy="369332"/>
          </a:xfrm>
          <a:prstGeom prst="rect">
            <a:avLst/>
          </a:prstGeom>
          <a:noFill/>
        </p:spPr>
        <p:txBody>
          <a:bodyPr wrap="square" rtlCol="0">
            <a:spAutoFit/>
          </a:bodyPr>
          <a:lstStyle/>
          <a:p>
            <a:pPr algn="ctr"/>
            <a:r>
              <a:rPr lang="en-US" dirty="0"/>
              <a:t>DVCS (Pachyderm)</a:t>
            </a:r>
          </a:p>
        </p:txBody>
      </p:sp>
      <p:cxnSp>
        <p:nvCxnSpPr>
          <p:cNvPr id="22" name="Straight Arrow Connector 21">
            <a:extLst>
              <a:ext uri="{FF2B5EF4-FFF2-40B4-BE49-F238E27FC236}">
                <a16:creationId xmlns:a16="http://schemas.microsoft.com/office/drawing/2014/main" id="{1EA10652-5BFD-41EB-797A-C80D3A6A5ADD}"/>
              </a:ext>
            </a:extLst>
          </p:cNvPr>
          <p:cNvCxnSpPr>
            <a:cxnSpLocks/>
            <a:stCxn id="11" idx="3"/>
            <a:endCxn id="10" idx="1"/>
          </p:cNvCxnSpPr>
          <p:nvPr/>
        </p:nvCxnSpPr>
        <p:spPr>
          <a:xfrm>
            <a:off x="1219011" y="3015969"/>
            <a:ext cx="597996" cy="1"/>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37EB79EB-5B4A-5DFA-4407-820A99933802}"/>
              </a:ext>
            </a:extLst>
          </p:cNvPr>
          <p:cNvSpPr/>
          <p:nvPr/>
        </p:nvSpPr>
        <p:spPr>
          <a:xfrm>
            <a:off x="327464" y="4019737"/>
            <a:ext cx="1736997" cy="55566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Metadata Store</a:t>
            </a:r>
          </a:p>
        </p:txBody>
      </p:sp>
      <p:cxnSp>
        <p:nvCxnSpPr>
          <p:cNvPr id="24" name="Straight Arrow Connector 23">
            <a:extLst>
              <a:ext uri="{FF2B5EF4-FFF2-40B4-BE49-F238E27FC236}">
                <a16:creationId xmlns:a16="http://schemas.microsoft.com/office/drawing/2014/main" id="{1098F171-94D1-4294-3CEF-328FB94FEBC8}"/>
              </a:ext>
            </a:extLst>
          </p:cNvPr>
          <p:cNvCxnSpPr>
            <a:cxnSpLocks/>
          </p:cNvCxnSpPr>
          <p:nvPr/>
        </p:nvCxnSpPr>
        <p:spPr>
          <a:xfrm flipH="1">
            <a:off x="2186474" y="3424530"/>
            <a:ext cx="1197864" cy="563886"/>
          </a:xfrm>
          <a:prstGeom prst="straightConnector1">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4A88B71-3704-AB05-0C31-C787B8E8FC11}"/>
              </a:ext>
            </a:extLst>
          </p:cNvPr>
          <p:cNvCxnSpPr>
            <a:cxnSpLocks/>
          </p:cNvCxnSpPr>
          <p:nvPr/>
        </p:nvCxnSpPr>
        <p:spPr>
          <a:xfrm>
            <a:off x="2803000" y="3510926"/>
            <a:ext cx="922694" cy="1461458"/>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6967CC6-2B4F-DFB0-6F60-8B85DBE5551F}"/>
              </a:ext>
            </a:extLst>
          </p:cNvPr>
          <p:cNvCxnSpPr>
            <a:cxnSpLocks/>
          </p:cNvCxnSpPr>
          <p:nvPr/>
        </p:nvCxnSpPr>
        <p:spPr>
          <a:xfrm>
            <a:off x="717932" y="3554937"/>
            <a:ext cx="336195" cy="391656"/>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92EEFD0-5E8E-73D9-FB23-A2F5FED5EC04}"/>
              </a:ext>
            </a:extLst>
          </p:cNvPr>
          <p:cNvCxnSpPr>
            <a:cxnSpLocks/>
          </p:cNvCxnSpPr>
          <p:nvPr/>
        </p:nvCxnSpPr>
        <p:spPr>
          <a:xfrm flipH="1">
            <a:off x="1631012" y="3565200"/>
            <a:ext cx="433449" cy="381624"/>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86FFDF5-7FFB-07B0-54E6-19E1CDBADD07}"/>
              </a:ext>
            </a:extLst>
          </p:cNvPr>
          <p:cNvSpPr/>
          <p:nvPr/>
        </p:nvSpPr>
        <p:spPr>
          <a:xfrm>
            <a:off x="3384338" y="5125085"/>
            <a:ext cx="1150576" cy="817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Storage</a:t>
            </a:r>
          </a:p>
          <a:p>
            <a:pPr algn="ctr"/>
            <a:r>
              <a:rPr lang="en-US" dirty="0"/>
              <a:t>(S3)</a:t>
            </a:r>
          </a:p>
        </p:txBody>
      </p:sp>
      <p:sp>
        <p:nvSpPr>
          <p:cNvPr id="2" name="Rectangle 1">
            <a:extLst>
              <a:ext uri="{FF2B5EF4-FFF2-40B4-BE49-F238E27FC236}">
                <a16:creationId xmlns:a16="http://schemas.microsoft.com/office/drawing/2014/main" id="{018C922B-85D6-67BD-AD8D-D540CA8E6096}"/>
              </a:ext>
            </a:extLst>
          </p:cNvPr>
          <p:cNvSpPr/>
          <p:nvPr/>
        </p:nvSpPr>
        <p:spPr>
          <a:xfrm>
            <a:off x="4907176" y="3947112"/>
            <a:ext cx="1201366" cy="584817"/>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Compute</a:t>
            </a:r>
          </a:p>
        </p:txBody>
      </p:sp>
      <p:sp>
        <p:nvSpPr>
          <p:cNvPr id="3" name="Rectangle 2">
            <a:extLst>
              <a:ext uri="{FF2B5EF4-FFF2-40B4-BE49-F238E27FC236}">
                <a16:creationId xmlns:a16="http://schemas.microsoft.com/office/drawing/2014/main" id="{575AA029-8266-05D6-8AA2-117C13CB851A}"/>
              </a:ext>
            </a:extLst>
          </p:cNvPr>
          <p:cNvSpPr/>
          <p:nvPr/>
        </p:nvSpPr>
        <p:spPr>
          <a:xfrm>
            <a:off x="4902592" y="3272791"/>
            <a:ext cx="1205949" cy="5848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Message</a:t>
            </a:r>
          </a:p>
          <a:p>
            <a:pPr algn="ctr"/>
            <a:r>
              <a:rPr lang="en-US" dirty="0">
                <a:solidFill>
                  <a:schemeClr val="tx1"/>
                </a:solidFill>
              </a:rPr>
              <a:t>Bus</a:t>
            </a:r>
          </a:p>
        </p:txBody>
      </p:sp>
      <p:sp>
        <p:nvSpPr>
          <p:cNvPr id="5" name="Rectangle 4">
            <a:extLst>
              <a:ext uri="{FF2B5EF4-FFF2-40B4-BE49-F238E27FC236}">
                <a16:creationId xmlns:a16="http://schemas.microsoft.com/office/drawing/2014/main" id="{C20E085D-EF7E-C575-7A91-3D14D63A8A65}"/>
              </a:ext>
            </a:extLst>
          </p:cNvPr>
          <p:cNvSpPr/>
          <p:nvPr/>
        </p:nvSpPr>
        <p:spPr>
          <a:xfrm>
            <a:off x="71206" y="5800890"/>
            <a:ext cx="423792" cy="208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34685D1-91A6-44F6-3106-B0DE292019D0}"/>
              </a:ext>
            </a:extLst>
          </p:cNvPr>
          <p:cNvSpPr txBox="1"/>
          <p:nvPr/>
        </p:nvSpPr>
        <p:spPr>
          <a:xfrm>
            <a:off x="494998" y="5720290"/>
            <a:ext cx="1448025" cy="369332"/>
          </a:xfrm>
          <a:prstGeom prst="rect">
            <a:avLst/>
          </a:prstGeom>
          <a:noFill/>
        </p:spPr>
        <p:txBody>
          <a:bodyPr wrap="none" rtlCol="0">
            <a:spAutoFit/>
          </a:bodyPr>
          <a:lstStyle/>
          <a:p>
            <a:r>
              <a:rPr lang="en-US" dirty="0"/>
              <a:t>Implemented</a:t>
            </a:r>
          </a:p>
        </p:txBody>
      </p:sp>
      <p:sp>
        <p:nvSpPr>
          <p:cNvPr id="7" name="Rectangle 6">
            <a:extLst>
              <a:ext uri="{FF2B5EF4-FFF2-40B4-BE49-F238E27FC236}">
                <a16:creationId xmlns:a16="http://schemas.microsoft.com/office/drawing/2014/main" id="{9E203D9F-BACD-E8B9-FC8B-E6043A576017}"/>
              </a:ext>
            </a:extLst>
          </p:cNvPr>
          <p:cNvSpPr/>
          <p:nvPr/>
        </p:nvSpPr>
        <p:spPr>
          <a:xfrm>
            <a:off x="71206" y="6109237"/>
            <a:ext cx="423792" cy="2081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059EACF4-997C-A098-E580-6F2DACFDF727}"/>
              </a:ext>
            </a:extLst>
          </p:cNvPr>
          <p:cNvSpPr txBox="1"/>
          <p:nvPr/>
        </p:nvSpPr>
        <p:spPr>
          <a:xfrm>
            <a:off x="494998" y="6028637"/>
            <a:ext cx="1848776" cy="369332"/>
          </a:xfrm>
          <a:prstGeom prst="rect">
            <a:avLst/>
          </a:prstGeom>
          <a:noFill/>
        </p:spPr>
        <p:txBody>
          <a:bodyPr wrap="none" rtlCol="0">
            <a:spAutoFit/>
          </a:bodyPr>
          <a:lstStyle/>
          <a:p>
            <a:r>
              <a:rPr lang="en-US" dirty="0"/>
              <a:t>Not Implemented</a:t>
            </a:r>
          </a:p>
        </p:txBody>
      </p:sp>
      <p:sp>
        <p:nvSpPr>
          <p:cNvPr id="9" name="Rectangle 8">
            <a:extLst>
              <a:ext uri="{FF2B5EF4-FFF2-40B4-BE49-F238E27FC236}">
                <a16:creationId xmlns:a16="http://schemas.microsoft.com/office/drawing/2014/main" id="{E10978B9-8235-E537-C2B9-05B800520E73}"/>
              </a:ext>
            </a:extLst>
          </p:cNvPr>
          <p:cNvSpPr/>
          <p:nvPr/>
        </p:nvSpPr>
        <p:spPr>
          <a:xfrm>
            <a:off x="71206" y="6428563"/>
            <a:ext cx="423792" cy="2081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7FFA9998-DC19-47BD-51F3-012BAD5AF0A0}"/>
              </a:ext>
            </a:extLst>
          </p:cNvPr>
          <p:cNvSpPr txBox="1"/>
          <p:nvPr/>
        </p:nvSpPr>
        <p:spPr>
          <a:xfrm>
            <a:off x="494569" y="6336984"/>
            <a:ext cx="2607445" cy="369332"/>
          </a:xfrm>
          <a:prstGeom prst="rect">
            <a:avLst/>
          </a:prstGeom>
          <a:noFill/>
        </p:spPr>
        <p:txBody>
          <a:bodyPr wrap="none" rtlCol="0">
            <a:spAutoFit/>
          </a:bodyPr>
          <a:lstStyle/>
          <a:p>
            <a:r>
              <a:rPr lang="en-US" dirty="0"/>
              <a:t>Not Applicable / Required</a:t>
            </a:r>
          </a:p>
        </p:txBody>
      </p:sp>
      <p:sp>
        <p:nvSpPr>
          <p:cNvPr id="18" name="TextBox 17">
            <a:extLst>
              <a:ext uri="{FF2B5EF4-FFF2-40B4-BE49-F238E27FC236}">
                <a16:creationId xmlns:a16="http://schemas.microsoft.com/office/drawing/2014/main" id="{DE525FB1-B10C-1E31-0E30-70B8F510AEA3}"/>
              </a:ext>
            </a:extLst>
          </p:cNvPr>
          <p:cNvSpPr txBox="1"/>
          <p:nvPr/>
        </p:nvSpPr>
        <p:spPr>
          <a:xfrm>
            <a:off x="1924460" y="51479"/>
            <a:ext cx="3622467" cy="461665"/>
          </a:xfrm>
          <a:prstGeom prst="rect">
            <a:avLst/>
          </a:prstGeom>
          <a:noFill/>
        </p:spPr>
        <p:txBody>
          <a:bodyPr wrap="none" rtlCol="0">
            <a:spAutoFit/>
          </a:bodyPr>
          <a:lstStyle/>
          <a:p>
            <a:r>
              <a:rPr lang="en-US" sz="2400" b="1" u="sng" dirty="0"/>
              <a:t>Example: Using Pachyderm</a:t>
            </a:r>
          </a:p>
        </p:txBody>
      </p:sp>
    </p:spTree>
    <p:extLst>
      <p:ext uri="{BB962C8B-B14F-4D97-AF65-F5344CB8AC3E}">
        <p14:creationId xmlns:p14="http://schemas.microsoft.com/office/powerpoint/2010/main" val="3334276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D5FC3E-78BE-2A59-5E7E-48008154C7E6}"/>
              </a:ext>
            </a:extLst>
          </p:cNvPr>
          <p:cNvSpPr/>
          <p:nvPr/>
        </p:nvSpPr>
        <p:spPr>
          <a:xfrm>
            <a:off x="2605026" y="550231"/>
            <a:ext cx="1361872" cy="81712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Clients</a:t>
            </a:r>
          </a:p>
        </p:txBody>
      </p:sp>
      <p:cxnSp>
        <p:nvCxnSpPr>
          <p:cNvPr id="15" name="Straight Arrow Connector 14">
            <a:extLst>
              <a:ext uri="{FF2B5EF4-FFF2-40B4-BE49-F238E27FC236}">
                <a16:creationId xmlns:a16="http://schemas.microsoft.com/office/drawing/2014/main" id="{79EB92BE-E44C-0883-4A1F-1F3295D1F470}"/>
              </a:ext>
            </a:extLst>
          </p:cNvPr>
          <p:cNvCxnSpPr>
            <a:cxnSpLocks/>
          </p:cNvCxnSpPr>
          <p:nvPr/>
        </p:nvCxnSpPr>
        <p:spPr>
          <a:xfrm flipH="1">
            <a:off x="3139195" y="1588726"/>
            <a:ext cx="7527" cy="617127"/>
          </a:xfrm>
          <a:prstGeom prst="straightConnector1">
            <a:avLst/>
          </a:prstGeom>
          <a:ln w="38100">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582C0F6-20C6-BCEC-0FBB-07B141C06A16}"/>
              </a:ext>
            </a:extLst>
          </p:cNvPr>
          <p:cNvCxnSpPr>
            <a:cxnSpLocks/>
          </p:cNvCxnSpPr>
          <p:nvPr/>
        </p:nvCxnSpPr>
        <p:spPr>
          <a:xfrm>
            <a:off x="3474116" y="1547573"/>
            <a:ext cx="485510" cy="986459"/>
          </a:xfrm>
          <a:prstGeom prst="straightConnector1">
            <a:avLst/>
          </a:prstGeom>
          <a:ln w="38100">
            <a:solidFill>
              <a:schemeClr val="accent1">
                <a:lumMod val="60000"/>
                <a:lumOff val="40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86FFDF5-7FFB-07B0-54E6-19E1CDBADD07}"/>
              </a:ext>
            </a:extLst>
          </p:cNvPr>
          <p:cNvSpPr/>
          <p:nvPr/>
        </p:nvSpPr>
        <p:spPr>
          <a:xfrm>
            <a:off x="3172385" y="5249993"/>
            <a:ext cx="1522837" cy="817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Storage</a:t>
            </a:r>
          </a:p>
          <a:p>
            <a:pPr algn="ctr"/>
            <a:r>
              <a:rPr lang="en-US" dirty="0"/>
              <a:t>(</a:t>
            </a:r>
            <a:r>
              <a:rPr lang="en-US" dirty="0" err="1"/>
              <a:t>Ceph</a:t>
            </a:r>
            <a:r>
              <a:rPr lang="en-US" dirty="0"/>
              <a:t> RBD)</a:t>
            </a:r>
          </a:p>
        </p:txBody>
      </p:sp>
      <p:sp>
        <p:nvSpPr>
          <p:cNvPr id="34" name="Rectangle 33">
            <a:extLst>
              <a:ext uri="{FF2B5EF4-FFF2-40B4-BE49-F238E27FC236}">
                <a16:creationId xmlns:a16="http://schemas.microsoft.com/office/drawing/2014/main" id="{BB0E5C18-CAFE-2778-2122-4C9F7EB7AEFA}"/>
              </a:ext>
            </a:extLst>
          </p:cNvPr>
          <p:cNvSpPr/>
          <p:nvPr/>
        </p:nvSpPr>
        <p:spPr>
          <a:xfrm>
            <a:off x="1837241" y="2732316"/>
            <a:ext cx="1150576" cy="817123"/>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Version Control</a:t>
            </a:r>
          </a:p>
        </p:txBody>
      </p:sp>
      <p:sp>
        <p:nvSpPr>
          <p:cNvPr id="35" name="Rectangle 34">
            <a:extLst>
              <a:ext uri="{FF2B5EF4-FFF2-40B4-BE49-F238E27FC236}">
                <a16:creationId xmlns:a16="http://schemas.microsoft.com/office/drawing/2014/main" id="{2F2D37A3-891B-C317-99BC-B8FA90AB2EE7}"/>
              </a:ext>
            </a:extLst>
          </p:cNvPr>
          <p:cNvSpPr/>
          <p:nvPr/>
        </p:nvSpPr>
        <p:spPr>
          <a:xfrm>
            <a:off x="227768" y="2732315"/>
            <a:ext cx="1011477" cy="81712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Lineage Control</a:t>
            </a:r>
          </a:p>
        </p:txBody>
      </p:sp>
      <p:sp>
        <p:nvSpPr>
          <p:cNvPr id="36" name="Rectangle 35">
            <a:extLst>
              <a:ext uri="{FF2B5EF4-FFF2-40B4-BE49-F238E27FC236}">
                <a16:creationId xmlns:a16="http://schemas.microsoft.com/office/drawing/2014/main" id="{F816BD7B-18F5-2EDA-E64E-2570E4B43B11}"/>
              </a:ext>
            </a:extLst>
          </p:cNvPr>
          <p:cNvSpPr/>
          <p:nvPr/>
        </p:nvSpPr>
        <p:spPr>
          <a:xfrm>
            <a:off x="3493856" y="2732316"/>
            <a:ext cx="1201366" cy="817123"/>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Storage Layer Proxy</a:t>
            </a:r>
          </a:p>
        </p:txBody>
      </p:sp>
      <p:cxnSp>
        <p:nvCxnSpPr>
          <p:cNvPr id="37" name="Straight Arrow Connector 36">
            <a:extLst>
              <a:ext uri="{FF2B5EF4-FFF2-40B4-BE49-F238E27FC236}">
                <a16:creationId xmlns:a16="http://schemas.microsoft.com/office/drawing/2014/main" id="{1D07DA6D-2EA1-76B8-84DE-8105F7A1359A}"/>
              </a:ext>
            </a:extLst>
          </p:cNvPr>
          <p:cNvCxnSpPr>
            <a:cxnSpLocks/>
            <a:stCxn id="34" idx="3"/>
            <a:endCxn id="36" idx="1"/>
          </p:cNvCxnSpPr>
          <p:nvPr/>
        </p:nvCxnSpPr>
        <p:spPr>
          <a:xfrm>
            <a:off x="2987817" y="3140878"/>
            <a:ext cx="506039" cy="0"/>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36777AD-357F-AE88-DF27-11A1E4F6B556}"/>
              </a:ext>
            </a:extLst>
          </p:cNvPr>
          <p:cNvCxnSpPr>
            <a:cxnSpLocks/>
          </p:cNvCxnSpPr>
          <p:nvPr/>
        </p:nvCxnSpPr>
        <p:spPr>
          <a:xfrm>
            <a:off x="4094539" y="3598078"/>
            <a:ext cx="0" cy="1499214"/>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225C65AA-E1F1-81E6-A96D-922BD841812D}"/>
              </a:ext>
            </a:extLst>
          </p:cNvPr>
          <p:cNvSpPr/>
          <p:nvPr/>
        </p:nvSpPr>
        <p:spPr>
          <a:xfrm>
            <a:off x="4927410" y="2732315"/>
            <a:ext cx="1201366" cy="584817"/>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Event</a:t>
            </a:r>
          </a:p>
          <a:p>
            <a:pPr algn="ctr"/>
            <a:r>
              <a:rPr lang="en-US" dirty="0"/>
              <a:t>Hook</a:t>
            </a:r>
          </a:p>
        </p:txBody>
      </p:sp>
      <p:sp>
        <p:nvSpPr>
          <p:cNvPr id="41" name="Rectangle 40">
            <a:extLst>
              <a:ext uri="{FF2B5EF4-FFF2-40B4-BE49-F238E27FC236}">
                <a16:creationId xmlns:a16="http://schemas.microsoft.com/office/drawing/2014/main" id="{6F75F7A1-421F-2101-37D0-42FA77BE1F85}"/>
              </a:ext>
            </a:extLst>
          </p:cNvPr>
          <p:cNvSpPr/>
          <p:nvPr/>
        </p:nvSpPr>
        <p:spPr>
          <a:xfrm>
            <a:off x="96641" y="2266385"/>
            <a:ext cx="6216848" cy="25750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105B43A8-2439-5D81-6A5C-56FDDB6992EB}"/>
              </a:ext>
            </a:extLst>
          </p:cNvPr>
          <p:cNvSpPr txBox="1"/>
          <p:nvPr/>
        </p:nvSpPr>
        <p:spPr>
          <a:xfrm>
            <a:off x="2439179" y="2330761"/>
            <a:ext cx="1440500" cy="369332"/>
          </a:xfrm>
          <a:prstGeom prst="rect">
            <a:avLst/>
          </a:prstGeom>
          <a:noFill/>
        </p:spPr>
        <p:txBody>
          <a:bodyPr wrap="square" rtlCol="0">
            <a:spAutoFit/>
          </a:bodyPr>
          <a:lstStyle/>
          <a:p>
            <a:pPr algn="ctr"/>
            <a:r>
              <a:rPr lang="en-US" dirty="0"/>
              <a:t>DVCS</a:t>
            </a:r>
          </a:p>
        </p:txBody>
      </p:sp>
      <p:cxnSp>
        <p:nvCxnSpPr>
          <p:cNvPr id="43" name="Straight Arrow Connector 42">
            <a:extLst>
              <a:ext uri="{FF2B5EF4-FFF2-40B4-BE49-F238E27FC236}">
                <a16:creationId xmlns:a16="http://schemas.microsoft.com/office/drawing/2014/main" id="{EA6E3D37-55BF-B041-98C4-7B219A993C53}"/>
              </a:ext>
            </a:extLst>
          </p:cNvPr>
          <p:cNvCxnSpPr>
            <a:cxnSpLocks/>
            <a:stCxn id="35" idx="3"/>
            <a:endCxn id="34" idx="1"/>
          </p:cNvCxnSpPr>
          <p:nvPr/>
        </p:nvCxnSpPr>
        <p:spPr>
          <a:xfrm>
            <a:off x="1239245" y="3140877"/>
            <a:ext cx="597996" cy="1"/>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3CB291DA-D528-D919-36BF-0F2B8C2FE294}"/>
              </a:ext>
            </a:extLst>
          </p:cNvPr>
          <p:cNvSpPr/>
          <p:nvPr/>
        </p:nvSpPr>
        <p:spPr>
          <a:xfrm>
            <a:off x="347698" y="4144645"/>
            <a:ext cx="1736997" cy="55566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Metadata Store</a:t>
            </a:r>
          </a:p>
        </p:txBody>
      </p:sp>
      <p:cxnSp>
        <p:nvCxnSpPr>
          <p:cNvPr id="45" name="Straight Arrow Connector 44">
            <a:extLst>
              <a:ext uri="{FF2B5EF4-FFF2-40B4-BE49-F238E27FC236}">
                <a16:creationId xmlns:a16="http://schemas.microsoft.com/office/drawing/2014/main" id="{2F4C26AF-5F9F-F4E7-7DCF-6B1CD344AC84}"/>
              </a:ext>
            </a:extLst>
          </p:cNvPr>
          <p:cNvCxnSpPr>
            <a:cxnSpLocks/>
          </p:cNvCxnSpPr>
          <p:nvPr/>
        </p:nvCxnSpPr>
        <p:spPr>
          <a:xfrm flipH="1">
            <a:off x="2206708" y="3635834"/>
            <a:ext cx="1287148" cy="477490"/>
          </a:xfrm>
          <a:prstGeom prst="straightConnector1">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289BB76-1395-A64A-88E4-DEB132C02379}"/>
              </a:ext>
            </a:extLst>
          </p:cNvPr>
          <p:cNvCxnSpPr>
            <a:cxnSpLocks/>
          </p:cNvCxnSpPr>
          <p:nvPr/>
        </p:nvCxnSpPr>
        <p:spPr>
          <a:xfrm>
            <a:off x="2823234" y="3635834"/>
            <a:ext cx="964911" cy="1373822"/>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4F62EAA-A993-92D7-2CFA-893800ECEFF7}"/>
              </a:ext>
            </a:extLst>
          </p:cNvPr>
          <p:cNvCxnSpPr>
            <a:cxnSpLocks/>
          </p:cNvCxnSpPr>
          <p:nvPr/>
        </p:nvCxnSpPr>
        <p:spPr>
          <a:xfrm>
            <a:off x="738166" y="3679845"/>
            <a:ext cx="336195" cy="391656"/>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25D606B-76D4-0F2B-E3E3-2700F2B852ED}"/>
              </a:ext>
            </a:extLst>
          </p:cNvPr>
          <p:cNvCxnSpPr>
            <a:cxnSpLocks/>
          </p:cNvCxnSpPr>
          <p:nvPr/>
        </p:nvCxnSpPr>
        <p:spPr>
          <a:xfrm flipH="1">
            <a:off x="1651246" y="3690108"/>
            <a:ext cx="433449" cy="381624"/>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87E6973-CEC7-8253-04DC-6CA8F01CB953}"/>
              </a:ext>
            </a:extLst>
          </p:cNvPr>
          <p:cNvSpPr/>
          <p:nvPr/>
        </p:nvSpPr>
        <p:spPr>
          <a:xfrm>
            <a:off x="4931994" y="4071501"/>
            <a:ext cx="1201366" cy="58481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Compute</a:t>
            </a:r>
          </a:p>
        </p:txBody>
      </p:sp>
      <p:sp>
        <p:nvSpPr>
          <p:cNvPr id="3" name="Rectangle 2">
            <a:extLst>
              <a:ext uri="{FF2B5EF4-FFF2-40B4-BE49-F238E27FC236}">
                <a16:creationId xmlns:a16="http://schemas.microsoft.com/office/drawing/2014/main" id="{C37F1678-E633-DF30-DBB7-DAB65551DEA0}"/>
              </a:ext>
            </a:extLst>
          </p:cNvPr>
          <p:cNvSpPr/>
          <p:nvPr/>
        </p:nvSpPr>
        <p:spPr>
          <a:xfrm>
            <a:off x="4927410" y="3397180"/>
            <a:ext cx="1205949" cy="58481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Message</a:t>
            </a:r>
          </a:p>
          <a:p>
            <a:pPr algn="ctr"/>
            <a:r>
              <a:rPr lang="en-US" dirty="0"/>
              <a:t>Bus</a:t>
            </a:r>
          </a:p>
        </p:txBody>
      </p:sp>
    </p:spTree>
    <p:extLst>
      <p:ext uri="{BB962C8B-B14F-4D97-AF65-F5344CB8AC3E}">
        <p14:creationId xmlns:p14="http://schemas.microsoft.com/office/powerpoint/2010/main" val="597353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5903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7896E206AE9048937DEFD468466DE9" ma:contentTypeVersion="13" ma:contentTypeDescription="Create a new document." ma:contentTypeScope="" ma:versionID="64fedbce56a31796a753514a7813b394">
  <xsd:schema xmlns:xsd="http://www.w3.org/2001/XMLSchema" xmlns:xs="http://www.w3.org/2001/XMLSchema" xmlns:p="http://schemas.microsoft.com/office/2006/metadata/properties" xmlns:ns3="b807faa0-c931-4b53-9af2-50e3d0bee2a8" xmlns:ns4="ea044e33-846f-4e55-89b3-f11cf2593bb0" targetNamespace="http://schemas.microsoft.com/office/2006/metadata/properties" ma:root="true" ma:fieldsID="bea9c4663fa6e4e6a982530db997cf9f" ns3:_="" ns4:_="">
    <xsd:import namespace="b807faa0-c931-4b53-9af2-50e3d0bee2a8"/>
    <xsd:import namespace="ea044e33-846f-4e55-89b3-f11cf2593bb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ServiceDateTaken"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07faa0-c931-4b53-9af2-50e3d0bee2a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044e33-846f-4e55-89b3-f11cf2593bb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_activity" ma:index="20"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ea044e33-846f-4e55-89b3-f11cf2593bb0" xsi:nil="true"/>
  </documentManagement>
</p:properties>
</file>

<file path=customXml/itemProps1.xml><?xml version="1.0" encoding="utf-8"?>
<ds:datastoreItem xmlns:ds="http://schemas.openxmlformats.org/officeDocument/2006/customXml" ds:itemID="{2C479AC5-09AB-483E-88FA-A0832C4447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807faa0-c931-4b53-9af2-50e3d0bee2a8"/>
    <ds:schemaRef ds:uri="ea044e33-846f-4e55-89b3-f11cf2593bb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BF843C7-4C8F-491E-B17A-DA45C40FCFAB}">
  <ds:schemaRefs>
    <ds:schemaRef ds:uri="http://schemas.microsoft.com/sharepoint/v3/contenttype/forms"/>
  </ds:schemaRefs>
</ds:datastoreItem>
</file>

<file path=customXml/itemProps3.xml><?xml version="1.0" encoding="utf-8"?>
<ds:datastoreItem xmlns:ds="http://schemas.openxmlformats.org/officeDocument/2006/customXml" ds:itemID="{F16268CD-4CBC-4E85-BD26-8610145E01EE}">
  <ds:schemaRefs>
    <ds:schemaRef ds:uri="http://purl.org/dc/elements/1.1/"/>
    <ds:schemaRef ds:uri="http://schemas.microsoft.com/office/2006/documentManagement/types"/>
    <ds:schemaRef ds:uri="http://purl.org/dc/dcmitype/"/>
    <ds:schemaRef ds:uri="b807faa0-c931-4b53-9af2-50e3d0bee2a8"/>
    <ds:schemaRef ds:uri="http://schemas.microsoft.com/office/2006/metadata/properties"/>
    <ds:schemaRef ds:uri="http://schemas.openxmlformats.org/package/2006/metadata/core-properties"/>
    <ds:schemaRef ds:uri="http://schemas.microsoft.com/office/infopath/2007/PartnerControls"/>
    <ds:schemaRef ds:uri="ea044e33-846f-4e55-89b3-f11cf2593bb0"/>
    <ds:schemaRef ds:uri="http://www.w3.org/XML/1998/namespace"/>
    <ds:schemaRef ds:uri="http://purl.org/dc/terms/"/>
  </ds:schemaRefs>
</ds:datastoreItem>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otalTime>5420</TotalTime>
  <Words>440</Words>
  <Application>Microsoft Office PowerPoint</Application>
  <PresentationFormat>Widescreen</PresentationFormat>
  <Paragraphs>99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Schneider, Taylor</dc:creator>
  <cp:lastModifiedBy>Schneider, Taylor</cp:lastModifiedBy>
  <cp:revision>2</cp:revision>
  <dcterms:created xsi:type="dcterms:W3CDTF">2023-05-06T22:58:52Z</dcterms:created>
  <dcterms:modified xsi:type="dcterms:W3CDTF">2023-05-15T16:11:27Z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0x0101001E7896E206AE9048937DEFD468466DE9</vt:lpwstr>
  </property>
</Properties>
</file>