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AFF-4DCC-71CE-14A4-689D44ADB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4242-8196-A34F-4192-BF6ACBFE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4542-676B-1AEA-1BC5-C4AC70B5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BD67-FAB5-2844-7FEB-352A78E9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5479-8E55-22A6-7B10-CA2964A4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40DB-0658-45A6-0E39-5DEBB76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C0C63-03DC-6F9C-2402-7C23E98B8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060D-545C-BC35-9A4A-72118668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A461-FD1B-B539-2ED7-6E7D6D05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9396-920B-F8A2-3744-E7BB8655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6266C-08E8-8A08-C8C4-F767F1E3E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6A313-AEBE-7680-6ADB-C09869E19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0005-79D3-F167-4CC5-E5E8DA90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C1D7-7767-279A-57E1-8AEA04C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7A67-A781-EC2B-858F-FFE12FBC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67B2-2CA2-5AB6-1618-E291B50E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D364-BA28-E987-A036-2F574947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10F1-D736-AD18-10C9-9F3A8285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3F93-A79D-AC1B-D4CF-E3713BC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EB62-EDCE-3BFE-D2B3-E4D9F1A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6FFE-C295-F016-4CDF-250CA631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A5E31-5F9B-8CC2-54DE-6770F439C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AA35-80B7-C47A-6AB4-C571F7EC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57B8-4687-07A4-9E60-15C4F012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441E-618A-FCEF-283B-80966CD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FDFD-3454-C2D0-2002-C65C8A1A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5B47-BB36-35E6-F83D-02A184E50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07A56-F645-D040-2520-67C3452D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77C2-8A4E-1DBA-68B6-5C453776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6230-D907-9281-8654-0CFC171B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73CB0-A8B0-13D0-A7FF-9E299A1D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026C-663E-7744-A08E-052E64CA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21E5-0738-ACB8-5D78-9EEE3FE1B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140D-F394-EB01-E639-406133750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BEBBF-474A-BCD3-CAAD-0C915B308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62E73-B47D-563A-6338-0B57BA978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12BD1-310F-7ED8-90AC-029E5A5F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C0080-0FCA-AB13-E60B-1609D26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8D5B1-497E-A4C9-87C6-DBE053EA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AD29-53F5-D39A-FB57-94050B4F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E80C-769B-5C62-60F3-6177640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1D62-90CD-8510-B754-85393320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8D4E-CD7B-22D6-6942-2EC5C55E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39C21-BAF3-46A8-8B57-3EE80526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383D3-1B3D-3973-E10D-6BEA16A4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672A7-5C19-FF94-A771-C72AE276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4DEC-AD33-2179-123B-F7BB79F9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67FB-856A-33D9-1A61-DCB69695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46BCF-A526-1D24-8279-A939236FE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1D74B-E065-CF2A-7D1B-30E49D1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E0A7-48F6-CB65-8C4C-9A096D4A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3FA8-D934-A5E5-D66B-90DACEE4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7407-26B6-2E69-83E4-80BA4791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B5862-F2B2-F0A9-6D49-C49A1DA8B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AA53D-A435-11E0-C6A2-8D3C193E5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031E-211B-9391-B6AB-D7092DFD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D1675-B9CB-DFF7-9220-923727B6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0AF99-2542-CCBA-1B93-738F170B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E5705-EBDD-C841-D603-902D2DA6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66CD-9E3F-BA31-99F1-28EB2FCC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EC24-1A8C-7583-9086-C7C0C14F8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8CC6-CBF3-401B-82DD-3D673B5177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132E-26EC-3E44-045F-6564FBCA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0B87-5715-3DF1-8E7B-CC7B51E3C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34C-9718-4D5F-964D-9C41292C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CF8E7-257E-AFEF-9041-D516C26C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4" y="1382826"/>
            <a:ext cx="3878916" cy="470194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17AD26-A3FA-4928-92EF-184B963D06B6}"/>
              </a:ext>
            </a:extLst>
          </p:cNvPr>
          <p:cNvSpPr/>
          <p:nvPr/>
        </p:nvSpPr>
        <p:spPr>
          <a:xfrm>
            <a:off x="5498565" y="3304032"/>
            <a:ext cx="1111045" cy="960120"/>
          </a:xfrm>
          <a:prstGeom prst="roundRect">
            <a:avLst/>
          </a:prstGeom>
          <a:solidFill>
            <a:srgbClr val="F3F3F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B181DA-9C40-7089-F24A-958B21EFB022}"/>
              </a:ext>
            </a:extLst>
          </p:cNvPr>
          <p:cNvSpPr/>
          <p:nvPr/>
        </p:nvSpPr>
        <p:spPr>
          <a:xfrm>
            <a:off x="7028688" y="3304031"/>
            <a:ext cx="1111045" cy="960120"/>
          </a:xfrm>
          <a:prstGeom prst="roundRect">
            <a:avLst/>
          </a:prstGeom>
          <a:solidFill>
            <a:srgbClr val="F3F3F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6CAEA-0E06-3D0D-7594-30BE85D30699}"/>
              </a:ext>
            </a:extLst>
          </p:cNvPr>
          <p:cNvSpPr txBox="1"/>
          <p:nvPr/>
        </p:nvSpPr>
        <p:spPr>
          <a:xfrm>
            <a:off x="5666801" y="47122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9CC0E-5363-1281-36CC-FD74B33353D3}"/>
              </a:ext>
            </a:extLst>
          </p:cNvPr>
          <p:cNvSpPr txBox="1"/>
          <p:nvPr/>
        </p:nvSpPr>
        <p:spPr>
          <a:xfrm>
            <a:off x="7111163" y="471830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99DE1-A73B-CFC2-83F7-117E1E8F1BD3}"/>
              </a:ext>
            </a:extLst>
          </p:cNvPr>
          <p:cNvSpPr txBox="1"/>
          <p:nvPr/>
        </p:nvSpPr>
        <p:spPr>
          <a:xfrm>
            <a:off x="6547162" y="2269973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Probabilities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85B626-81E2-72D1-674F-06D91953B1E3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16200000" flipH="1">
            <a:off x="6301358" y="3056761"/>
            <a:ext cx="480059" cy="974600"/>
          </a:xfrm>
          <a:prstGeom prst="bentConnector4">
            <a:avLst>
              <a:gd name="adj1" fmla="val -47619"/>
              <a:gd name="adj2" fmla="val 785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89E0DC-CA4F-FD9B-DFFC-F9277DC226BB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6054087" y="4264152"/>
            <a:ext cx="1" cy="448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9619E3-EBA6-C206-8697-AE4891D4C98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584210" y="4264151"/>
            <a:ext cx="1" cy="454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96EB6-193A-F29E-D12D-0696783CFD5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7584209" y="2639305"/>
            <a:ext cx="2" cy="66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1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5423E3E-20D0-4058-E6B4-F7ED4F7FE8BA}"/>
              </a:ext>
            </a:extLst>
          </p:cNvPr>
          <p:cNvSpPr/>
          <p:nvPr/>
        </p:nvSpPr>
        <p:spPr>
          <a:xfrm>
            <a:off x="4442154" y="2026714"/>
            <a:ext cx="137160" cy="1346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8E5377-8E74-34BE-3B1D-487CC22F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52" y="4354814"/>
            <a:ext cx="419136" cy="373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F1BAD8-7336-3B22-92D1-39EFAFA7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48" y="5737838"/>
            <a:ext cx="495343" cy="502964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E01D3129-EF92-0C54-E998-AEF0A8D22C80}"/>
              </a:ext>
            </a:extLst>
          </p:cNvPr>
          <p:cNvSpPr/>
          <p:nvPr/>
        </p:nvSpPr>
        <p:spPr>
          <a:xfrm>
            <a:off x="2160288" y="4354814"/>
            <a:ext cx="201912" cy="3734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7E7EFC6A-EF3C-6100-FA43-9265899D6497}"/>
              </a:ext>
            </a:extLst>
          </p:cNvPr>
          <p:cNvSpPr/>
          <p:nvPr/>
        </p:nvSpPr>
        <p:spPr>
          <a:xfrm rot="16200000">
            <a:off x="5505864" y="5465416"/>
            <a:ext cx="201912" cy="37341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CE662C5-BFF0-76FE-4117-FFC3C38A48C2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>
            <a:off x="7543469" y="2245882"/>
            <a:ext cx="236916" cy="196797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22423-C74C-7237-EDEF-E7A2DAB72F9B}"/>
              </a:ext>
            </a:extLst>
          </p:cNvPr>
          <p:cNvSpPr/>
          <p:nvPr/>
        </p:nvSpPr>
        <p:spPr>
          <a:xfrm>
            <a:off x="7223429" y="2028712"/>
            <a:ext cx="320040" cy="434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1424E-57B1-AEE8-3A70-0D2C2C722D9A}"/>
              </a:ext>
            </a:extLst>
          </p:cNvPr>
          <p:cNvSpPr/>
          <p:nvPr/>
        </p:nvSpPr>
        <p:spPr>
          <a:xfrm>
            <a:off x="7620365" y="4213860"/>
            <a:ext cx="320040" cy="434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2688B9C-EFEB-6CE2-F766-1C548C43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456" y="1922211"/>
            <a:ext cx="317814" cy="3911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6AA965-DAB2-9DE3-9AC1-9A9EE3862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477" y="1881538"/>
            <a:ext cx="473832" cy="4343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A4C73A-5070-DD7F-5D98-6E82B4929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090" y="1498548"/>
            <a:ext cx="1295512" cy="944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A587F73-5D6A-8D39-7EB6-EDBB21A97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666" y="1451547"/>
            <a:ext cx="1371719" cy="9525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BE6C75F-B5AC-4EF8-1DC6-A602E824A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277" y="3064941"/>
            <a:ext cx="3924640" cy="239288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2468A8-DF7F-7ACC-28E7-912232840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0842" y="4194842"/>
            <a:ext cx="983727" cy="106676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5122512-986F-1562-A328-6744DB5EE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363" y="4544633"/>
            <a:ext cx="386519" cy="4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Taylor</dc:creator>
  <cp:lastModifiedBy>Schneider, Taylor</cp:lastModifiedBy>
  <cp:revision>2</cp:revision>
  <dcterms:created xsi:type="dcterms:W3CDTF">2023-10-25T15:54:23Z</dcterms:created>
  <dcterms:modified xsi:type="dcterms:W3CDTF">2023-10-26T18:15:35Z</dcterms:modified>
</cp:coreProperties>
</file>