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AD21-B13F-4A8A-FC0F-0BC6C2880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A7EF5-2681-0095-3CCE-BD801F486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9F593-12FF-18A7-89BA-77A2E4A32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45C5-A637-4299-8686-F3BBBCAD8DE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08B5D-6494-CD22-4921-5C1039C2B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69032-D3D8-48B8-E527-3714EA12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67F2-94BB-486E-894B-C584BF1F9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4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2067-16BC-BEFF-9816-FB7047EF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86910-6317-E04C-28F1-999A08174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FF9C9-C5D2-323D-033A-F610CC9F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45C5-A637-4299-8686-F3BBBCAD8DE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36039-F405-5D06-72BF-2E64B9BC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24F49-DA6F-2BF4-FAE9-1055E564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67F2-94BB-486E-894B-C584BF1F9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7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20073-E73C-0734-CC31-34F50ACDE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6C670-2137-2229-5906-CE64376D7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6299A-55D4-A326-2397-28021A18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45C5-A637-4299-8686-F3BBBCAD8DE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73544-0FA4-0899-5A04-7B5BD318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47C98-CCEC-9813-4020-09C69AD5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67F2-94BB-486E-894B-C584BF1F9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8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C814-A2C4-354C-E945-42B20A4D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43A0A-87BB-E8E1-4768-A1816065F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174B8-69DD-9E2F-CC17-87BD149C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45C5-A637-4299-8686-F3BBBCAD8DE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E654B-83F5-9888-1331-AA68A25FA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499E9-DB5F-2597-9D54-C7570DEB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67F2-94BB-486E-894B-C584BF1F9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9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CAAA-B409-4C90-5B35-AA8D2077A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9A6DD-5138-096D-EFE5-A82F9FBD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A22D7-0B9F-C1DE-4737-912FC2737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45C5-A637-4299-8686-F3BBBCAD8DE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8CE88-E981-7A95-DE28-09895BEB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A8B9E-8E5D-D074-F62C-4586DC58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67F2-94BB-486E-894B-C584BF1F9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8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9B27-58D5-508E-9392-DC3BA70B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B2072-504B-33F5-24FA-C83A49F50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31047-F8D1-9549-3C27-13888EB31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92489-B967-D690-0C28-6A36F667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45C5-A637-4299-8686-F3BBBCAD8DE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09729-A4ED-A10C-1CDE-794394D2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014DA-DB53-CDC3-7A17-210CA6E4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67F2-94BB-486E-894B-C584BF1F9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4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2B3AF-F00F-32A2-5E20-70CA4B5B8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2C268-8AFD-85BE-10C5-C23EAE531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5B780-5547-2A6F-F35C-4FF0D4EE8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4C1987-E158-3639-4F97-9936EEC9E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B8EE1-5E31-0E62-4004-F6D05CAF5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350D6-7A89-283E-BAFD-CA47D116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45C5-A637-4299-8686-F3BBBCAD8DE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E4E5D-FA47-98CD-CE0F-5B0A7B92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1B639E-9024-133D-E6CE-9FF4D2C2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67F2-94BB-486E-894B-C584BF1F9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7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7AB9-78C6-B5CC-7D8F-7885E488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FF542-BE22-6E56-EB35-8239669F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45C5-A637-4299-8686-F3BBBCAD8DE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54612-5897-06DE-4734-8D2ED067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50DE0-7061-2705-EDAF-8C2A8829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67F2-94BB-486E-894B-C584BF1F9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1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130E8-50F3-1648-E48F-D21A8D93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45C5-A637-4299-8686-F3BBBCAD8DE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F894C-07E3-A028-3FA7-EDB4671A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7A373-72B1-3071-7BB6-4444BDAD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67F2-94BB-486E-894B-C584BF1F9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4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0C8F-3A0A-2B9D-EDDE-284CDFF0E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F1250-34C7-7C43-AD2A-C78790C6B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0CEED-D460-6E5D-A88C-417CEA3CD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B72D6-C873-690B-C2D7-38FAB7E6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45C5-A637-4299-8686-F3BBBCAD8DE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F03FC-05C1-7E8F-2FC3-7966D085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D1291-29A5-F8CE-2C9E-9C8F1C5A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67F2-94BB-486E-894B-C584BF1F9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2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7230-4ED9-480A-532C-3AF3A90D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80B829-50A6-B40F-2ED7-153E08E16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D8809-0CF2-0E28-76E8-2C0DB451A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C5E18-E041-9504-E7D3-1EADD0AF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45C5-A637-4299-8686-F3BBBCAD8DE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3E83B-646A-9327-87C3-3BB5DF504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8CE26-2A3D-63FF-AEFF-7192601BC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67F2-94BB-486E-894B-C584BF1F9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4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559D99-68F7-9158-13A6-1A38BD507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49CF0-106F-2BEF-AB5D-CE64D0697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02598-7B52-5676-DCF7-1C2281034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D45C5-A637-4299-8686-F3BBBCAD8DE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6A26D-645E-EA39-0EC2-4D8182515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BF02D-A366-5715-8C23-CE826A80B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C67F2-94BB-486E-894B-C584BF1F9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5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CAC55F-7D0D-0B21-52B7-E68EA0A2803E}"/>
              </a:ext>
            </a:extLst>
          </p:cNvPr>
          <p:cNvSpPr/>
          <p:nvPr/>
        </p:nvSpPr>
        <p:spPr>
          <a:xfrm>
            <a:off x="657493" y="3613828"/>
            <a:ext cx="1507787" cy="71984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Transcription</a:t>
            </a:r>
          </a:p>
          <a:p>
            <a:pPr algn="ctr"/>
            <a:r>
              <a:rPr lang="en-US" dirty="0"/>
              <a:t>Network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ADF390-C9F7-4D44-526D-931361AEBA14}"/>
              </a:ext>
            </a:extLst>
          </p:cNvPr>
          <p:cNvSpPr/>
          <p:nvPr/>
        </p:nvSpPr>
        <p:spPr>
          <a:xfrm>
            <a:off x="2915803" y="3613828"/>
            <a:ext cx="1507787" cy="71984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  <a:p>
            <a:pPr algn="ctr"/>
            <a:r>
              <a:rPr lang="en-US" dirty="0"/>
              <a:t>Network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25FBE72-1AFA-9B1F-625C-B6998F635A27}"/>
              </a:ext>
            </a:extLst>
          </p:cNvPr>
          <p:cNvSpPr/>
          <p:nvPr/>
        </p:nvSpPr>
        <p:spPr>
          <a:xfrm>
            <a:off x="1817450" y="2054157"/>
            <a:ext cx="1507787" cy="7198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0B0159-9F24-5BA2-7CB7-C17920B03F50}"/>
                  </a:ext>
                </a:extLst>
              </p:cNvPr>
              <p:cNvSpPr txBox="1"/>
              <p:nvPr/>
            </p:nvSpPr>
            <p:spPr>
              <a:xfrm>
                <a:off x="572921" y="4985434"/>
                <a:ext cx="15923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{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…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err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0B0159-9F24-5BA2-7CB7-C17920B03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21" y="4985434"/>
                <a:ext cx="1592359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E64691-9191-2D00-76D5-6F9F18DEBBEF}"/>
              </a:ext>
            </a:extLst>
          </p:cNvPr>
          <p:cNvCxnSpPr/>
          <p:nvPr/>
        </p:nvCxnSpPr>
        <p:spPr>
          <a:xfrm flipV="1">
            <a:off x="1375911" y="4460138"/>
            <a:ext cx="0" cy="3988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3FB591-6683-2128-7667-A6C4142FD817}"/>
                  </a:ext>
                </a:extLst>
              </p:cNvPr>
              <p:cNvSpPr txBox="1"/>
              <p:nvPr/>
            </p:nvSpPr>
            <p:spPr>
              <a:xfrm>
                <a:off x="2821386" y="4985433"/>
                <a:ext cx="16254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{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…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err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3FB591-6683-2128-7667-A6C4142FD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386" y="4985433"/>
                <a:ext cx="1625445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A926B3-1D91-3F4A-216D-F6DF8D20687F}"/>
              </a:ext>
            </a:extLst>
          </p:cNvPr>
          <p:cNvCxnSpPr/>
          <p:nvPr/>
        </p:nvCxnSpPr>
        <p:spPr>
          <a:xfrm flipV="1">
            <a:off x="3634109" y="4461758"/>
            <a:ext cx="0" cy="3988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A9D2CF-C1F7-F13F-C320-006E39FD0823}"/>
                  </a:ext>
                </a:extLst>
              </p:cNvPr>
              <p:cNvSpPr txBox="1"/>
              <p:nvPr/>
            </p:nvSpPr>
            <p:spPr>
              <a:xfrm>
                <a:off x="1791833" y="1071331"/>
                <a:ext cx="1559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A9D2CF-C1F7-F13F-C320-006E39FD0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833" y="1071331"/>
                <a:ext cx="1559017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BAD652-5711-386F-48A5-6F3A3F33151B}"/>
              </a:ext>
            </a:extLst>
          </p:cNvPr>
          <p:cNvCxnSpPr/>
          <p:nvPr/>
        </p:nvCxnSpPr>
        <p:spPr>
          <a:xfrm flipV="1">
            <a:off x="2571342" y="1540215"/>
            <a:ext cx="0" cy="3988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A368193-CD01-3F51-07A9-28F79C2CDF4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53184" y="2758669"/>
            <a:ext cx="586901" cy="87049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F7B829A-E44C-D300-3A75-15E38E0ADD3F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39736" y="2766770"/>
            <a:ext cx="586901" cy="87049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00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Schneider, Taylor</dc:creator>
  <cp:lastModifiedBy>Schneider, Taylor</cp:lastModifiedBy>
  <cp:revision>1</cp:revision>
  <dcterms:created xsi:type="dcterms:W3CDTF">2023-10-06T18:39:55Z</dcterms:created>
  <dcterms:modified xsi:type="dcterms:W3CDTF">2023-10-06T19:01:12Z</dcterms:modified>
</cp:coreProperties>
</file>