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85A3-8215-41C0-9188-9B0337E46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81F05-1AC7-4C60-AC49-B4E1C6252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6E0A5-2C60-459F-B139-7F939DA1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A861-F474-464D-ADEA-7778455F7E4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4FD68-5748-4D6D-8324-F80FDA7A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95873-BA44-422C-B2C4-CF5AFCA1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B535-38D5-4267-A605-8188FB0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3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236A-DE66-4E64-AC3E-5D401FB8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79E97-9696-4AC6-B626-8490AAC59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F5D43-AF43-4516-A472-BDF94961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A861-F474-464D-ADEA-7778455F7E4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71BD6-2434-40E4-869B-6074F30BB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D80A0-4C24-4B06-8486-3B832DBC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B535-38D5-4267-A605-8188FB0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1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66195-0FD6-456F-B1FA-139D6C8D0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51CF2-BA4D-452A-8DCD-5FCDFCA0C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20FF-D970-4B55-844E-F9DDE80F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A861-F474-464D-ADEA-7778455F7E4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B70F9-1C14-49F4-B115-2E4BFFEF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528C0-9C5E-4AD5-8ACE-11E3AB63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B535-38D5-4267-A605-8188FB0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E738-36BD-41F8-898A-516A2B76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22A3-9671-4948-88AF-453EFABE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8344C-36FB-44B1-9DEE-8C77CD28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A861-F474-464D-ADEA-7778455F7E4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F7551-9D27-453D-824C-27A95DB6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D51EC-8453-4927-A65B-CD790330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B535-38D5-4267-A605-8188FB0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5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58CF-5E12-47E4-B7F0-A0B12BD7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2BAF-A012-4210-B7CE-78F6B02D4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7DD21-6F30-4B96-BDE6-AD85654B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A861-F474-464D-ADEA-7778455F7E4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1B151-CD6E-4D85-8AD5-A4D0795E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06EE7-D0EE-402C-8D62-9BF96B67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B535-38D5-4267-A605-8188FB0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1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EBB6-995F-4C0A-9BD1-3CF40E84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4D35E-CE74-4162-ADA5-314E0622F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385D4-397C-4D9E-AEB1-8E9C8FEDE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43DC4-200E-48EB-A9A8-2C85C841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A861-F474-464D-ADEA-7778455F7E4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FB3A8-82A9-4EB5-AA77-06D3D877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EB496-9BD3-489C-BB1B-8161549C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B535-38D5-4267-A605-8188FB0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0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76C7-7510-4A5B-B033-5198A639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790D8-4C62-4B81-B873-7CD6B16E3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70947-799B-4C29-BEDA-217053185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DCA3C-E269-45A3-A326-DCE955EC2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7E71E-5A3F-4EC7-94EB-3A06706AC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75F00-FA50-49B4-9B9F-AA6BA94F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A861-F474-464D-ADEA-7778455F7E4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6B66D-B584-4CD7-B037-898C3CF2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90A27-4863-44D5-9520-3E22EA72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B535-38D5-4267-A605-8188FB0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6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E993-EA58-4434-8490-1FF482B9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78E02-88D8-4814-8066-843FFC4C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A861-F474-464D-ADEA-7778455F7E4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A171E-9A5B-44C6-AC5E-E1AFF05E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0529D-4E15-4ED4-9B4B-A4F9A1AE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B535-38D5-4267-A605-8188FB0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3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F7E72-3C46-45F8-88B4-1EDAE933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A861-F474-464D-ADEA-7778455F7E4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39248-4A7D-4558-B137-80B08684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7735D-8E27-4A7A-865A-2D6423BC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B535-38D5-4267-A605-8188FB0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6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B229-1605-4DB5-9199-F04ECBB2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B2532-76BF-455C-B5DB-6610104A2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16AC0-D760-45AC-99A9-907637A4F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F9C52-D8F4-4826-A92E-D7ED22E35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A861-F474-464D-ADEA-7778455F7E4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1CC82-3EDC-4B04-8EE6-2B9B84AA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54660-4B5C-4F7B-B576-2473CE9A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B535-38D5-4267-A605-8188FB0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5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A312-BB58-4D7D-956C-079FBF7D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95705-C1FE-4040-94F3-61DEEC9A3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9794C-C0A3-4DFD-9AC2-3776D1361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5C34F-03D7-4C6B-B3F6-D5178570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A861-F474-464D-ADEA-7778455F7E4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EEC08-2265-4331-B490-EA1E8011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42E79-19C5-4282-B578-C385DF85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B535-38D5-4267-A605-8188FB0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3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90D8F-D179-4962-93AC-B972CB4F0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2E32E-74E2-4B85-ACE0-B53CF1BB0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9396F-62B5-4B89-9C99-56496C9F9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BA861-F474-464D-ADEA-7778455F7E4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1AD5D-99D3-4F0E-97A4-007C35964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86EBC-8979-4AD2-A81A-7BDF69033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9B535-38D5-4267-A605-8188FB0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6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21844AF-AA5D-48D5-B97C-46EBCFB874DD}"/>
              </a:ext>
            </a:extLst>
          </p:cNvPr>
          <p:cNvGrpSpPr/>
          <p:nvPr/>
        </p:nvGrpSpPr>
        <p:grpSpPr>
          <a:xfrm>
            <a:off x="2700745" y="1804987"/>
            <a:ext cx="2378206" cy="2528888"/>
            <a:chOff x="1995487" y="1804987"/>
            <a:chExt cx="2378206" cy="252888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038BF0C-D672-418C-943A-8B3BF1D3F749}"/>
                </a:ext>
              </a:extLst>
            </p:cNvPr>
            <p:cNvSpPr/>
            <p:nvPr/>
          </p:nvSpPr>
          <p:spPr>
            <a:xfrm>
              <a:off x="2252661" y="2233612"/>
              <a:ext cx="428625" cy="42862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FD3B7EB-522F-4954-A118-E86A82C03E7D}"/>
                </a:ext>
              </a:extLst>
            </p:cNvPr>
            <p:cNvSpPr/>
            <p:nvPr/>
          </p:nvSpPr>
          <p:spPr>
            <a:xfrm>
              <a:off x="1995487" y="3343275"/>
              <a:ext cx="428625" cy="428625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BD5B5CF-2FB9-4295-A17D-6C6D96BEFC26}"/>
                </a:ext>
              </a:extLst>
            </p:cNvPr>
            <p:cNvSpPr/>
            <p:nvPr/>
          </p:nvSpPr>
          <p:spPr>
            <a:xfrm>
              <a:off x="3114675" y="3905250"/>
              <a:ext cx="428625" cy="42862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706C93A-B6D2-4963-88A8-C0C9C18F8924}"/>
                </a:ext>
              </a:extLst>
            </p:cNvPr>
            <p:cNvSpPr/>
            <p:nvPr/>
          </p:nvSpPr>
          <p:spPr>
            <a:xfrm>
              <a:off x="3643312" y="3476625"/>
              <a:ext cx="428625" cy="4286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1A3A8B3-3B21-4965-A601-2A0CD9A6069E}"/>
                </a:ext>
              </a:extLst>
            </p:cNvPr>
            <p:cNvSpPr/>
            <p:nvPr/>
          </p:nvSpPr>
          <p:spPr>
            <a:xfrm>
              <a:off x="3945068" y="2334912"/>
              <a:ext cx="428625" cy="42862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7475E7C-3D89-4BB1-B308-0AE30AE5BF9A}"/>
                </a:ext>
              </a:extLst>
            </p:cNvPr>
            <p:cNvSpPr/>
            <p:nvPr/>
          </p:nvSpPr>
          <p:spPr>
            <a:xfrm>
              <a:off x="2900362" y="1804987"/>
              <a:ext cx="428625" cy="4286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E74B728-5FEE-4BB2-B69A-FF8DE561158E}"/>
                </a:ext>
              </a:extLst>
            </p:cNvPr>
            <p:cNvCxnSpPr>
              <a:stCxn id="2" idx="7"/>
              <a:endCxn id="7" idx="3"/>
            </p:cNvCxnSpPr>
            <p:nvPr/>
          </p:nvCxnSpPr>
          <p:spPr>
            <a:xfrm flipV="1">
              <a:off x="2618515" y="2170841"/>
              <a:ext cx="344618" cy="125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10F6DF7-5A49-4BA7-87C4-3AF02F490EE7}"/>
                </a:ext>
              </a:extLst>
            </p:cNvPr>
            <p:cNvCxnSpPr>
              <a:cxnSpLocks/>
              <a:stCxn id="3" idx="0"/>
              <a:endCxn id="2" idx="3"/>
            </p:cNvCxnSpPr>
            <p:nvPr/>
          </p:nvCxnSpPr>
          <p:spPr>
            <a:xfrm flipV="1">
              <a:off x="2209800" y="2599466"/>
              <a:ext cx="105632" cy="7438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90D104-7BCD-4829-97E9-F286C9995991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3266216" y="2170841"/>
              <a:ext cx="741623" cy="2268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48A40A8-E5A3-417A-A8DE-8CC9BA279933}"/>
                </a:ext>
              </a:extLst>
            </p:cNvPr>
            <p:cNvCxnSpPr>
              <a:cxnSpLocks/>
              <a:stCxn id="7" idx="4"/>
              <a:endCxn id="5" idx="1"/>
            </p:cNvCxnSpPr>
            <p:nvPr/>
          </p:nvCxnSpPr>
          <p:spPr>
            <a:xfrm>
              <a:off x="3114675" y="2233612"/>
              <a:ext cx="591408" cy="13057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986E7F6-99FB-483C-AFAF-162BCD1CFF01}"/>
                </a:ext>
              </a:extLst>
            </p:cNvPr>
            <p:cNvCxnSpPr>
              <a:cxnSpLocks/>
              <a:stCxn id="3" idx="5"/>
              <a:endCxn id="4" idx="2"/>
            </p:cNvCxnSpPr>
            <p:nvPr/>
          </p:nvCxnSpPr>
          <p:spPr>
            <a:xfrm>
              <a:off x="2361341" y="3709129"/>
              <a:ext cx="753334" cy="4104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9737E6-E981-40CB-872B-08209ED4923F}"/>
                </a:ext>
              </a:extLst>
            </p:cNvPr>
            <p:cNvCxnSpPr>
              <a:cxnSpLocks/>
              <a:stCxn id="5" idx="7"/>
              <a:endCxn id="6" idx="4"/>
            </p:cNvCxnSpPr>
            <p:nvPr/>
          </p:nvCxnSpPr>
          <p:spPr>
            <a:xfrm flipV="1">
              <a:off x="4009166" y="2763537"/>
              <a:ext cx="150215" cy="7758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DC16ABE-C344-4C31-B9B0-A2C4B1AA74FF}"/>
                </a:ext>
              </a:extLst>
            </p:cNvPr>
            <p:cNvCxnSpPr>
              <a:cxnSpLocks/>
              <a:stCxn id="3" idx="6"/>
              <a:endCxn id="5" idx="2"/>
            </p:cNvCxnSpPr>
            <p:nvPr/>
          </p:nvCxnSpPr>
          <p:spPr>
            <a:xfrm>
              <a:off x="2424112" y="3557588"/>
              <a:ext cx="1219200" cy="1333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2693F3D-3324-4261-BEFD-1595049044CE}"/>
              </a:ext>
            </a:extLst>
          </p:cNvPr>
          <p:cNvGrpSpPr/>
          <p:nvPr/>
        </p:nvGrpSpPr>
        <p:grpSpPr>
          <a:xfrm>
            <a:off x="6551249" y="1804987"/>
            <a:ext cx="3137631" cy="2528888"/>
            <a:chOff x="6982684" y="1906287"/>
            <a:chExt cx="3137631" cy="2528888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F7D375E-9920-4AA3-93A0-18B44FFA82A8}"/>
                </a:ext>
              </a:extLst>
            </p:cNvPr>
            <p:cNvSpPr/>
            <p:nvPr/>
          </p:nvSpPr>
          <p:spPr>
            <a:xfrm>
              <a:off x="6982684" y="2733205"/>
              <a:ext cx="428625" cy="42862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73D2A67-FBE3-4E90-A177-A4BF91A95191}"/>
                </a:ext>
              </a:extLst>
            </p:cNvPr>
            <p:cNvSpPr/>
            <p:nvPr/>
          </p:nvSpPr>
          <p:spPr>
            <a:xfrm>
              <a:off x="9211066" y="1906287"/>
              <a:ext cx="428625" cy="428625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F3C8B98-1401-4A61-A0E9-ECD9B0B36A6B}"/>
                </a:ext>
              </a:extLst>
            </p:cNvPr>
            <p:cNvSpPr/>
            <p:nvPr/>
          </p:nvSpPr>
          <p:spPr>
            <a:xfrm>
              <a:off x="9150523" y="3955879"/>
              <a:ext cx="428625" cy="42862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6A46299-5EFB-47AE-B7A8-01CFF4BD3E35}"/>
                </a:ext>
              </a:extLst>
            </p:cNvPr>
            <p:cNvSpPr/>
            <p:nvPr/>
          </p:nvSpPr>
          <p:spPr>
            <a:xfrm>
              <a:off x="9691690" y="2520629"/>
              <a:ext cx="428625" cy="4286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DF0E85A-F6B7-44D6-B97D-B854B5AC02B5}"/>
                </a:ext>
              </a:extLst>
            </p:cNvPr>
            <p:cNvSpPr/>
            <p:nvPr/>
          </p:nvSpPr>
          <p:spPr>
            <a:xfrm>
              <a:off x="7964618" y="2991688"/>
              <a:ext cx="428625" cy="42862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DDF2A75-F204-42A1-9D95-88B8F9FCCF1C}"/>
                </a:ext>
              </a:extLst>
            </p:cNvPr>
            <p:cNvSpPr/>
            <p:nvPr/>
          </p:nvSpPr>
          <p:spPr>
            <a:xfrm>
              <a:off x="7411309" y="4006550"/>
              <a:ext cx="428625" cy="4286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624E336-4227-4720-B0EC-871797600253}"/>
                </a:ext>
              </a:extLst>
            </p:cNvPr>
            <p:cNvCxnSpPr>
              <a:cxnSpLocks/>
              <a:stCxn id="58" idx="4"/>
              <a:endCxn id="63" idx="1"/>
            </p:cNvCxnSpPr>
            <p:nvPr/>
          </p:nvCxnSpPr>
          <p:spPr>
            <a:xfrm>
              <a:off x="7196997" y="3161830"/>
              <a:ext cx="277083" cy="907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037543D-AB87-4837-98A6-D49FEDEBCB63}"/>
                </a:ext>
              </a:extLst>
            </p:cNvPr>
            <p:cNvCxnSpPr>
              <a:cxnSpLocks/>
              <a:stCxn id="59" idx="2"/>
              <a:endCxn id="58" idx="6"/>
            </p:cNvCxnSpPr>
            <p:nvPr/>
          </p:nvCxnSpPr>
          <p:spPr>
            <a:xfrm flipH="1">
              <a:off x="7411309" y="2120600"/>
              <a:ext cx="1799757" cy="8269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B917C42-0465-42C3-98DE-52D5DC13AB39}"/>
                </a:ext>
              </a:extLst>
            </p:cNvPr>
            <p:cNvCxnSpPr>
              <a:cxnSpLocks/>
              <a:stCxn id="63" idx="7"/>
              <a:endCxn id="62" idx="3"/>
            </p:cNvCxnSpPr>
            <p:nvPr/>
          </p:nvCxnSpPr>
          <p:spPr>
            <a:xfrm flipV="1">
              <a:off x="7777163" y="3357542"/>
              <a:ext cx="250226" cy="7117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6A2C9CD-34DE-4482-8CA7-77D129AE3FA1}"/>
                </a:ext>
              </a:extLst>
            </p:cNvPr>
            <p:cNvCxnSpPr>
              <a:cxnSpLocks/>
              <a:stCxn id="63" idx="6"/>
              <a:endCxn id="61" idx="3"/>
            </p:cNvCxnSpPr>
            <p:nvPr/>
          </p:nvCxnSpPr>
          <p:spPr>
            <a:xfrm flipV="1">
              <a:off x="7839934" y="2886483"/>
              <a:ext cx="1914527" cy="13343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3F9A54C-E1D7-41BC-8F8E-171DADFD07B0}"/>
                </a:ext>
              </a:extLst>
            </p:cNvPr>
            <p:cNvCxnSpPr>
              <a:cxnSpLocks/>
              <a:stCxn id="59" idx="4"/>
              <a:endCxn id="60" idx="0"/>
            </p:cNvCxnSpPr>
            <p:nvPr/>
          </p:nvCxnSpPr>
          <p:spPr>
            <a:xfrm flipH="1">
              <a:off x="9364836" y="2334912"/>
              <a:ext cx="60543" cy="16209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47006D6-5A71-46CD-8921-8F44BE6732C4}"/>
                </a:ext>
              </a:extLst>
            </p:cNvPr>
            <p:cNvCxnSpPr>
              <a:cxnSpLocks/>
              <a:stCxn id="61" idx="2"/>
              <a:endCxn id="62" idx="6"/>
            </p:cNvCxnSpPr>
            <p:nvPr/>
          </p:nvCxnSpPr>
          <p:spPr>
            <a:xfrm flipH="1">
              <a:off x="8393243" y="2734942"/>
              <a:ext cx="1298447" cy="4710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1C15837-257F-47DA-944F-DF1B4506FF27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9576920" y="2272141"/>
              <a:ext cx="177541" cy="3112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47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A12624F2-825D-49A6-8201-1DA3CF009451}"/>
              </a:ext>
            </a:extLst>
          </p:cNvPr>
          <p:cNvGrpSpPr/>
          <p:nvPr/>
        </p:nvGrpSpPr>
        <p:grpSpPr>
          <a:xfrm>
            <a:off x="2575592" y="1573762"/>
            <a:ext cx="3232213" cy="2760128"/>
            <a:chOff x="1857889" y="1573747"/>
            <a:chExt cx="3232213" cy="276012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5A141F8-FB9B-42E0-8814-16914BA8B612}"/>
                </a:ext>
              </a:extLst>
            </p:cNvPr>
            <p:cNvGrpSpPr/>
            <p:nvPr/>
          </p:nvGrpSpPr>
          <p:grpSpPr>
            <a:xfrm>
              <a:off x="1857889" y="2134787"/>
              <a:ext cx="3232213" cy="2199088"/>
              <a:chOff x="1846738" y="1683572"/>
              <a:chExt cx="3232213" cy="2199088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5346B003-3D11-4CA4-84AD-807B012DF103}"/>
                  </a:ext>
                </a:extLst>
              </p:cNvPr>
              <p:cNvSpPr/>
              <p:nvPr/>
            </p:nvSpPr>
            <p:spPr>
              <a:xfrm>
                <a:off x="2957919" y="2233612"/>
                <a:ext cx="428625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77C6DF3-E272-4E08-9C9A-558A29EEAF1B}"/>
                  </a:ext>
                </a:extLst>
              </p:cNvPr>
              <p:cNvSpPr/>
              <p:nvPr/>
            </p:nvSpPr>
            <p:spPr>
              <a:xfrm>
                <a:off x="2700745" y="3343275"/>
                <a:ext cx="428625" cy="42862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5A0D46-6545-4105-B666-EC2BCAF776AE}"/>
                  </a:ext>
                </a:extLst>
              </p:cNvPr>
              <p:cNvSpPr/>
              <p:nvPr/>
            </p:nvSpPr>
            <p:spPr>
              <a:xfrm>
                <a:off x="3740866" y="1683572"/>
                <a:ext cx="428625" cy="42862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597D9FF-B1DE-4312-A546-94B4FFD14F20}"/>
                  </a:ext>
                </a:extLst>
              </p:cNvPr>
              <p:cNvSpPr/>
              <p:nvPr/>
            </p:nvSpPr>
            <p:spPr>
              <a:xfrm>
                <a:off x="4436013" y="3454035"/>
                <a:ext cx="428625" cy="428625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7FA157E-E989-41D4-830A-6DDDAFA7DE98}"/>
                  </a:ext>
                </a:extLst>
              </p:cNvPr>
              <p:cNvSpPr/>
              <p:nvPr/>
            </p:nvSpPr>
            <p:spPr>
              <a:xfrm>
                <a:off x="4650326" y="2334912"/>
                <a:ext cx="428625" cy="42862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34A36EA-4945-47E2-B7C5-B4614E01C5E7}"/>
                  </a:ext>
                </a:extLst>
              </p:cNvPr>
              <p:cNvSpPr/>
              <p:nvPr/>
            </p:nvSpPr>
            <p:spPr>
              <a:xfrm>
                <a:off x="3526554" y="3343275"/>
                <a:ext cx="428625" cy="4286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B85A314-B234-43AC-BF18-A21859BD9832}"/>
                  </a:ext>
                </a:extLst>
              </p:cNvPr>
              <p:cNvCxnSpPr>
                <a:cxnSpLocks/>
                <a:stCxn id="3" idx="5"/>
                <a:endCxn id="8" idx="3"/>
              </p:cNvCxnSpPr>
              <p:nvPr/>
            </p:nvCxnSpPr>
            <p:spPr>
              <a:xfrm>
                <a:off x="3323773" y="2599466"/>
                <a:ext cx="265552" cy="11096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F3FE2B8-E45A-4F35-B29F-63FE9658B2DD}"/>
                  </a:ext>
                </a:extLst>
              </p:cNvPr>
              <p:cNvCxnSpPr>
                <a:cxnSpLocks/>
                <a:stCxn id="4" idx="0"/>
                <a:endCxn id="3" idx="3"/>
              </p:cNvCxnSpPr>
              <p:nvPr/>
            </p:nvCxnSpPr>
            <p:spPr>
              <a:xfrm flipV="1">
                <a:off x="2915058" y="2599466"/>
                <a:ext cx="105632" cy="7438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AFAF728-2711-486F-8781-3B2A327F89FC}"/>
                  </a:ext>
                </a:extLst>
              </p:cNvPr>
              <p:cNvCxnSpPr>
                <a:cxnSpLocks/>
                <a:stCxn id="8" idx="6"/>
                <a:endCxn id="7" idx="3"/>
              </p:cNvCxnSpPr>
              <p:nvPr/>
            </p:nvCxnSpPr>
            <p:spPr>
              <a:xfrm flipV="1">
                <a:off x="3955179" y="2700766"/>
                <a:ext cx="757918" cy="8568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9383E10-3DA5-48A4-9E8F-847E2009B916}"/>
                  </a:ext>
                </a:extLst>
              </p:cNvPr>
              <p:cNvCxnSpPr>
                <a:cxnSpLocks/>
                <a:stCxn id="7" idx="4"/>
                <a:endCxn id="6" idx="0"/>
              </p:cNvCxnSpPr>
              <p:nvPr/>
            </p:nvCxnSpPr>
            <p:spPr>
              <a:xfrm flipH="1">
                <a:off x="4650326" y="2763537"/>
                <a:ext cx="214313" cy="69049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899C411-B330-4E82-AC6C-25D5E8B9DD04}"/>
                  </a:ext>
                </a:extLst>
              </p:cNvPr>
              <p:cNvCxnSpPr>
                <a:cxnSpLocks/>
                <a:stCxn id="3" idx="6"/>
                <a:endCxn id="5" idx="3"/>
              </p:cNvCxnSpPr>
              <p:nvPr/>
            </p:nvCxnSpPr>
            <p:spPr>
              <a:xfrm flipV="1">
                <a:off x="3386544" y="2049426"/>
                <a:ext cx="417093" cy="3984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BA4F510-C527-4171-BDDD-8089D397C8A6}"/>
                  </a:ext>
                </a:extLst>
              </p:cNvPr>
              <p:cNvSpPr/>
              <p:nvPr/>
            </p:nvSpPr>
            <p:spPr>
              <a:xfrm>
                <a:off x="1846738" y="1969883"/>
                <a:ext cx="465330" cy="46533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E5CD211-4611-4A08-B9EE-0E8E23690D23}"/>
                  </a:ext>
                </a:extLst>
              </p:cNvPr>
              <p:cNvCxnSpPr>
                <a:cxnSpLocks/>
                <a:stCxn id="40" idx="6"/>
                <a:endCxn id="3" idx="2"/>
              </p:cNvCxnSpPr>
              <p:nvPr/>
            </p:nvCxnSpPr>
            <p:spPr>
              <a:xfrm>
                <a:off x="2312068" y="2202548"/>
                <a:ext cx="645851" cy="2453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7F9397-2580-461C-8AEA-C3CB353BECAB}"/>
                </a:ext>
              </a:extLst>
            </p:cNvPr>
            <p:cNvSpPr txBox="1"/>
            <p:nvPr/>
          </p:nvSpPr>
          <p:spPr>
            <a:xfrm>
              <a:off x="2457391" y="1573747"/>
              <a:ext cx="2020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Free/unrooted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DC9B3DB-01FB-49E3-B144-B03E46CAB1D0}"/>
              </a:ext>
            </a:extLst>
          </p:cNvPr>
          <p:cNvGrpSpPr/>
          <p:nvPr/>
        </p:nvGrpSpPr>
        <p:grpSpPr>
          <a:xfrm>
            <a:off x="7316602" y="1573762"/>
            <a:ext cx="2706511" cy="2760113"/>
            <a:chOff x="7316602" y="1573762"/>
            <a:chExt cx="2706511" cy="276011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6533577-2C67-4448-838C-0838E3CD919F}"/>
                </a:ext>
              </a:extLst>
            </p:cNvPr>
            <p:cNvGrpSpPr/>
            <p:nvPr/>
          </p:nvGrpSpPr>
          <p:grpSpPr>
            <a:xfrm>
              <a:off x="7316602" y="2116435"/>
              <a:ext cx="2706511" cy="2217440"/>
              <a:chOff x="7316602" y="2116435"/>
              <a:chExt cx="2706511" cy="221744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4565F13-0A1E-48E7-8B6B-75B74CA83631}"/>
                  </a:ext>
                </a:extLst>
              </p:cNvPr>
              <p:cNvSpPr/>
              <p:nvPr/>
            </p:nvSpPr>
            <p:spPr>
              <a:xfrm>
                <a:off x="8514748" y="2116435"/>
                <a:ext cx="465330" cy="46533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B4D5A91-04CE-473D-B2C8-1A5727A19FC8}"/>
                  </a:ext>
                </a:extLst>
              </p:cNvPr>
              <p:cNvSpPr/>
              <p:nvPr/>
            </p:nvSpPr>
            <p:spPr>
              <a:xfrm>
                <a:off x="9557783" y="2992490"/>
                <a:ext cx="465330" cy="46533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4B16308-7320-4B46-AB3D-230FEB51428E}"/>
                  </a:ext>
                </a:extLst>
              </p:cNvPr>
              <p:cNvSpPr/>
              <p:nvPr/>
            </p:nvSpPr>
            <p:spPr>
              <a:xfrm>
                <a:off x="8049417" y="2992490"/>
                <a:ext cx="465330" cy="4653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55F8DE7-3BB1-47D2-A47F-9218602B4689}"/>
                  </a:ext>
                </a:extLst>
              </p:cNvPr>
              <p:cNvSpPr/>
              <p:nvPr/>
            </p:nvSpPr>
            <p:spPr>
              <a:xfrm>
                <a:off x="9557783" y="3868545"/>
                <a:ext cx="465330" cy="465330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9A98793-2D2D-47E0-81D3-1F8B8D063991}"/>
                  </a:ext>
                </a:extLst>
              </p:cNvPr>
              <p:cNvSpPr/>
              <p:nvPr/>
            </p:nvSpPr>
            <p:spPr>
              <a:xfrm>
                <a:off x="8824968" y="3868545"/>
                <a:ext cx="465330" cy="46533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4E04FEE-D32F-4483-91C7-DB4AFC9E8B20}"/>
                  </a:ext>
                </a:extLst>
              </p:cNvPr>
              <p:cNvSpPr/>
              <p:nvPr/>
            </p:nvSpPr>
            <p:spPr>
              <a:xfrm>
                <a:off x="8049417" y="3868545"/>
                <a:ext cx="465330" cy="46533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E7F89AE-4F2D-4FD7-B4C2-31141FB8B5D3}"/>
                  </a:ext>
                </a:extLst>
              </p:cNvPr>
              <p:cNvSpPr/>
              <p:nvPr/>
            </p:nvSpPr>
            <p:spPr>
              <a:xfrm>
                <a:off x="7316602" y="3868545"/>
                <a:ext cx="465330" cy="46533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1593C1C-F2F5-47B6-8F09-23B7DE0AAAEE}"/>
                  </a:ext>
                </a:extLst>
              </p:cNvPr>
              <p:cNvCxnSpPr>
                <a:cxnSpLocks/>
                <a:stCxn id="17" idx="3"/>
                <a:endCxn id="19" idx="0"/>
              </p:cNvCxnSpPr>
              <p:nvPr/>
            </p:nvCxnSpPr>
            <p:spPr>
              <a:xfrm flipH="1">
                <a:off x="8282082" y="2513619"/>
                <a:ext cx="300811" cy="4788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21AF629-F853-407E-BD49-98B539320EEB}"/>
                  </a:ext>
                </a:extLst>
              </p:cNvPr>
              <p:cNvCxnSpPr>
                <a:cxnSpLocks/>
                <a:stCxn id="17" idx="5"/>
                <a:endCxn id="18" idx="1"/>
              </p:cNvCxnSpPr>
              <p:nvPr/>
            </p:nvCxnSpPr>
            <p:spPr>
              <a:xfrm>
                <a:off x="8911932" y="2513619"/>
                <a:ext cx="713997" cy="54701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14EE553-9648-4765-958E-20B76A32D578}"/>
                  </a:ext>
                </a:extLst>
              </p:cNvPr>
              <p:cNvCxnSpPr>
                <a:cxnSpLocks/>
                <a:stCxn id="22" idx="0"/>
                <a:endCxn id="19" idx="4"/>
              </p:cNvCxnSpPr>
              <p:nvPr/>
            </p:nvCxnSpPr>
            <p:spPr>
              <a:xfrm flipV="1">
                <a:off x="8282082" y="3457820"/>
                <a:ext cx="0" cy="4107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7D709E1-B4D9-4D9A-AD6F-8C60A1B07FEA}"/>
                  </a:ext>
                </a:extLst>
              </p:cNvPr>
              <p:cNvCxnSpPr>
                <a:cxnSpLocks/>
                <a:stCxn id="19" idx="3"/>
                <a:endCxn id="23" idx="7"/>
              </p:cNvCxnSpPr>
              <p:nvPr/>
            </p:nvCxnSpPr>
            <p:spPr>
              <a:xfrm flipH="1">
                <a:off x="7713786" y="3389674"/>
                <a:ext cx="403777" cy="54701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4120057-29DD-43C1-90FD-53C123CD2424}"/>
                  </a:ext>
                </a:extLst>
              </p:cNvPr>
              <p:cNvCxnSpPr>
                <a:cxnSpLocks/>
                <a:stCxn id="21" idx="1"/>
                <a:endCxn id="19" idx="5"/>
              </p:cNvCxnSpPr>
              <p:nvPr/>
            </p:nvCxnSpPr>
            <p:spPr>
              <a:xfrm flipH="1" flipV="1">
                <a:off x="8446601" y="3389674"/>
                <a:ext cx="446513" cy="54701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FF0646C-AC40-48AE-8AB7-004D2E9987DC}"/>
                  </a:ext>
                </a:extLst>
              </p:cNvPr>
              <p:cNvCxnSpPr>
                <a:cxnSpLocks/>
                <a:stCxn id="18" idx="4"/>
                <a:endCxn id="20" idx="0"/>
              </p:cNvCxnSpPr>
              <p:nvPr/>
            </p:nvCxnSpPr>
            <p:spPr>
              <a:xfrm>
                <a:off x="9790448" y="3457820"/>
                <a:ext cx="0" cy="4107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6156D5-1146-4362-9AAD-AEA8C3673B6E}"/>
                </a:ext>
              </a:extLst>
            </p:cNvPr>
            <p:cNvSpPr txBox="1"/>
            <p:nvPr/>
          </p:nvSpPr>
          <p:spPr>
            <a:xfrm>
              <a:off x="8127881" y="1573762"/>
              <a:ext cx="1083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Rooted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545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28BF631A-2E1F-4771-88DA-2350B907F13E}"/>
              </a:ext>
            </a:extLst>
          </p:cNvPr>
          <p:cNvGrpSpPr/>
          <p:nvPr/>
        </p:nvGrpSpPr>
        <p:grpSpPr>
          <a:xfrm>
            <a:off x="4361529" y="140519"/>
            <a:ext cx="2706511" cy="2718116"/>
            <a:chOff x="4361529" y="140519"/>
            <a:chExt cx="2706511" cy="271811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69B5067-389A-4387-BAAD-A445E299E5A0}"/>
                </a:ext>
              </a:extLst>
            </p:cNvPr>
            <p:cNvGrpSpPr/>
            <p:nvPr/>
          </p:nvGrpSpPr>
          <p:grpSpPr>
            <a:xfrm>
              <a:off x="4361529" y="641195"/>
              <a:ext cx="2706511" cy="2217440"/>
              <a:chOff x="4361529" y="641195"/>
              <a:chExt cx="2706511" cy="221744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A2284ED-B064-4B39-8D2E-20CEFF19EA11}"/>
                  </a:ext>
                </a:extLst>
              </p:cNvPr>
              <p:cNvSpPr/>
              <p:nvPr/>
            </p:nvSpPr>
            <p:spPr>
              <a:xfrm>
                <a:off x="5559675" y="641195"/>
                <a:ext cx="465330" cy="46533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99D4F12-6E19-415B-89A6-DA4AD52C733B}"/>
                  </a:ext>
                </a:extLst>
              </p:cNvPr>
              <p:cNvSpPr/>
              <p:nvPr/>
            </p:nvSpPr>
            <p:spPr>
              <a:xfrm>
                <a:off x="6602710" y="1517250"/>
                <a:ext cx="465330" cy="46533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BA2875A-B97A-4369-997F-D74DBD293B57}"/>
                  </a:ext>
                </a:extLst>
              </p:cNvPr>
              <p:cNvSpPr/>
              <p:nvPr/>
            </p:nvSpPr>
            <p:spPr>
              <a:xfrm>
                <a:off x="5094344" y="1517250"/>
                <a:ext cx="465330" cy="4653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824500C-9195-4EC8-9E7E-1BC270CB4B47}"/>
                  </a:ext>
                </a:extLst>
              </p:cNvPr>
              <p:cNvSpPr/>
              <p:nvPr/>
            </p:nvSpPr>
            <p:spPr>
              <a:xfrm>
                <a:off x="6602710" y="2393305"/>
                <a:ext cx="465330" cy="465330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05B7D78-EBA3-4B0A-BF08-C7002E130D70}"/>
                  </a:ext>
                </a:extLst>
              </p:cNvPr>
              <p:cNvSpPr/>
              <p:nvPr/>
            </p:nvSpPr>
            <p:spPr>
              <a:xfrm>
                <a:off x="5869895" y="2393305"/>
                <a:ext cx="465330" cy="46533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BBFAB91-BD74-4242-903D-7A0AA12C700F}"/>
                  </a:ext>
                </a:extLst>
              </p:cNvPr>
              <p:cNvSpPr/>
              <p:nvPr/>
            </p:nvSpPr>
            <p:spPr>
              <a:xfrm>
                <a:off x="5094344" y="2393305"/>
                <a:ext cx="465330" cy="46533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1DBCF14-072B-4D74-BDAD-BA4BD5FF8235}"/>
                  </a:ext>
                </a:extLst>
              </p:cNvPr>
              <p:cNvSpPr/>
              <p:nvPr/>
            </p:nvSpPr>
            <p:spPr>
              <a:xfrm>
                <a:off x="4361529" y="2393305"/>
                <a:ext cx="465330" cy="46533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550EDA0-9282-46E0-BA0C-66BD9AA452C1}"/>
                  </a:ext>
                </a:extLst>
              </p:cNvPr>
              <p:cNvCxnSpPr>
                <a:cxnSpLocks/>
                <a:stCxn id="2" idx="3"/>
                <a:endCxn id="4" idx="0"/>
              </p:cNvCxnSpPr>
              <p:nvPr/>
            </p:nvCxnSpPr>
            <p:spPr>
              <a:xfrm flipH="1">
                <a:off x="5327009" y="1038379"/>
                <a:ext cx="300811" cy="4788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3452EB-2D56-4241-9672-99892F8D8434}"/>
                  </a:ext>
                </a:extLst>
              </p:cNvPr>
              <p:cNvCxnSpPr>
                <a:cxnSpLocks/>
                <a:stCxn id="2" idx="5"/>
                <a:endCxn id="3" idx="1"/>
              </p:cNvCxnSpPr>
              <p:nvPr/>
            </p:nvCxnSpPr>
            <p:spPr>
              <a:xfrm>
                <a:off x="5956859" y="1038379"/>
                <a:ext cx="713997" cy="54701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6391D05-5B71-4242-A184-B2466BBA6490}"/>
                  </a:ext>
                </a:extLst>
              </p:cNvPr>
              <p:cNvCxnSpPr>
                <a:cxnSpLocks/>
                <a:stCxn id="7" idx="0"/>
                <a:endCxn id="4" idx="4"/>
              </p:cNvCxnSpPr>
              <p:nvPr/>
            </p:nvCxnSpPr>
            <p:spPr>
              <a:xfrm flipV="1">
                <a:off x="5327009" y="1982580"/>
                <a:ext cx="0" cy="4107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7F0AD0A-D990-4E69-88C7-8E13DC1A99E7}"/>
                  </a:ext>
                </a:extLst>
              </p:cNvPr>
              <p:cNvCxnSpPr>
                <a:cxnSpLocks/>
                <a:stCxn id="4" idx="3"/>
                <a:endCxn id="8" idx="7"/>
              </p:cNvCxnSpPr>
              <p:nvPr/>
            </p:nvCxnSpPr>
            <p:spPr>
              <a:xfrm flipH="1">
                <a:off x="4758713" y="1914434"/>
                <a:ext cx="403777" cy="54701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AE0B242-45DC-4D56-A794-6C497CAD8AA9}"/>
                  </a:ext>
                </a:extLst>
              </p:cNvPr>
              <p:cNvCxnSpPr>
                <a:cxnSpLocks/>
                <a:stCxn id="6" idx="1"/>
                <a:endCxn id="4" idx="5"/>
              </p:cNvCxnSpPr>
              <p:nvPr/>
            </p:nvCxnSpPr>
            <p:spPr>
              <a:xfrm flipH="1" flipV="1">
                <a:off x="5491528" y="1914434"/>
                <a:ext cx="446513" cy="54701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C1ECB03-D31B-4CC7-853D-A5FC639FE39D}"/>
                  </a:ext>
                </a:extLst>
              </p:cNvPr>
              <p:cNvCxnSpPr>
                <a:cxnSpLocks/>
                <a:stCxn id="3" idx="4"/>
                <a:endCxn id="5" idx="0"/>
              </p:cNvCxnSpPr>
              <p:nvPr/>
            </p:nvCxnSpPr>
            <p:spPr>
              <a:xfrm>
                <a:off x="6835375" y="1982580"/>
                <a:ext cx="0" cy="4107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BAD325-052F-45B1-9BA2-193E6D59A217}"/>
                </a:ext>
              </a:extLst>
            </p:cNvPr>
            <p:cNvSpPr txBox="1"/>
            <p:nvPr/>
          </p:nvSpPr>
          <p:spPr>
            <a:xfrm>
              <a:off x="5096249" y="140519"/>
              <a:ext cx="1424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Supertree</a:t>
              </a:r>
              <a:endParaRPr lang="en-US" sz="24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94F21AE-177A-4683-A3C7-8D44EAF44CDA}"/>
              </a:ext>
            </a:extLst>
          </p:cNvPr>
          <p:cNvGrpSpPr/>
          <p:nvPr/>
        </p:nvGrpSpPr>
        <p:grpSpPr>
          <a:xfrm>
            <a:off x="816379" y="3602038"/>
            <a:ext cx="2561983" cy="2162001"/>
            <a:chOff x="816379" y="3602038"/>
            <a:chExt cx="2561983" cy="216200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C9D17EB-29A6-4230-83CE-0A6ED3463717}"/>
                </a:ext>
              </a:extLst>
            </p:cNvPr>
            <p:cNvGrpSpPr/>
            <p:nvPr/>
          </p:nvGrpSpPr>
          <p:grpSpPr>
            <a:xfrm>
              <a:off x="816379" y="4268995"/>
              <a:ext cx="2306295" cy="1495044"/>
              <a:chOff x="816379" y="4268995"/>
              <a:chExt cx="2306295" cy="1495044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E86158C-6D29-4984-A1CB-FCC0A5796429}"/>
                  </a:ext>
                </a:extLst>
              </p:cNvPr>
              <p:cNvSpPr/>
              <p:nvPr/>
            </p:nvSpPr>
            <p:spPr>
              <a:xfrm>
                <a:off x="1676881" y="4268995"/>
                <a:ext cx="466344" cy="4663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F1D0A10-5FDB-44AF-8563-5CE280FA4A5C}"/>
                  </a:ext>
                </a:extLst>
              </p:cNvPr>
              <p:cNvSpPr/>
              <p:nvPr/>
            </p:nvSpPr>
            <p:spPr>
              <a:xfrm>
                <a:off x="2656330" y="5297695"/>
                <a:ext cx="466344" cy="46634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683CD10-90D6-400C-9743-76402FE225FA}"/>
                  </a:ext>
                </a:extLst>
              </p:cNvPr>
              <p:cNvSpPr/>
              <p:nvPr/>
            </p:nvSpPr>
            <p:spPr>
              <a:xfrm>
                <a:off x="1676881" y="5297695"/>
                <a:ext cx="466344" cy="46634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BDD050C-76E7-43F9-B17B-602C084919F0}"/>
                  </a:ext>
                </a:extLst>
              </p:cNvPr>
              <p:cNvSpPr/>
              <p:nvPr/>
            </p:nvSpPr>
            <p:spPr>
              <a:xfrm>
                <a:off x="816379" y="5297695"/>
                <a:ext cx="466344" cy="46634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9F92B11-1471-4B25-86B3-D656FBF4993B}"/>
                  </a:ext>
                </a:extLst>
              </p:cNvPr>
              <p:cNvCxnSpPr>
                <a:cxnSpLocks/>
                <a:stCxn id="36" idx="0"/>
                <a:endCxn id="34" idx="4"/>
              </p:cNvCxnSpPr>
              <p:nvPr/>
            </p:nvCxnSpPr>
            <p:spPr>
              <a:xfrm flipV="1">
                <a:off x="1910053" y="4735339"/>
                <a:ext cx="0" cy="5623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F2E80A4-492C-4865-BC77-E4AD74EF234F}"/>
                  </a:ext>
                </a:extLst>
              </p:cNvPr>
              <p:cNvCxnSpPr>
                <a:cxnSpLocks/>
                <a:stCxn id="34" idx="3"/>
                <a:endCxn id="37" idx="7"/>
              </p:cNvCxnSpPr>
              <p:nvPr/>
            </p:nvCxnSpPr>
            <p:spPr>
              <a:xfrm flipH="1">
                <a:off x="1214429" y="4667045"/>
                <a:ext cx="530746" cy="6989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B6FFC31-375E-43A2-AED2-63E2A5FCA234}"/>
                  </a:ext>
                </a:extLst>
              </p:cNvPr>
              <p:cNvCxnSpPr>
                <a:cxnSpLocks/>
                <a:stCxn id="35" idx="1"/>
                <a:endCxn id="34" idx="5"/>
              </p:cNvCxnSpPr>
              <p:nvPr/>
            </p:nvCxnSpPr>
            <p:spPr>
              <a:xfrm flipH="1" flipV="1">
                <a:off x="2074931" y="4667045"/>
                <a:ext cx="649693" cy="6989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B6405C-BB8E-423A-A47F-4940F3F487D8}"/>
                </a:ext>
              </a:extLst>
            </p:cNvPr>
            <p:cNvSpPr txBox="1"/>
            <p:nvPr/>
          </p:nvSpPr>
          <p:spPr>
            <a:xfrm>
              <a:off x="816379" y="3602038"/>
              <a:ext cx="2561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Bottom-up subtree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B02E05B-0A8D-4A1F-8279-BDFD8CEDA5B7}"/>
              </a:ext>
            </a:extLst>
          </p:cNvPr>
          <p:cNvGrpSpPr/>
          <p:nvPr/>
        </p:nvGrpSpPr>
        <p:grpSpPr>
          <a:xfrm>
            <a:off x="5327009" y="3602037"/>
            <a:ext cx="2218300" cy="2162868"/>
            <a:chOff x="5327009" y="3602037"/>
            <a:chExt cx="2218300" cy="216286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0CEA100-387F-4BD3-A010-FB4D93A5D52D}"/>
                </a:ext>
              </a:extLst>
            </p:cNvPr>
            <p:cNvSpPr txBox="1"/>
            <p:nvPr/>
          </p:nvSpPr>
          <p:spPr>
            <a:xfrm>
              <a:off x="5327009" y="3602037"/>
              <a:ext cx="22183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Induced subtree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993FE1C-2670-4714-9015-4AB5FCD72212}"/>
                </a:ext>
              </a:extLst>
            </p:cNvPr>
            <p:cNvGrpSpPr/>
            <p:nvPr/>
          </p:nvGrpSpPr>
          <p:grpSpPr>
            <a:xfrm>
              <a:off x="5472711" y="4267989"/>
              <a:ext cx="1859289" cy="1496916"/>
              <a:chOff x="5472711" y="4267989"/>
              <a:chExt cx="1859289" cy="14969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B29676C-55F9-40CE-B4FF-0678ADF5BACD}"/>
                  </a:ext>
                </a:extLst>
              </p:cNvPr>
              <p:cNvSpPr/>
              <p:nvPr/>
            </p:nvSpPr>
            <p:spPr>
              <a:xfrm>
                <a:off x="6169319" y="4267989"/>
                <a:ext cx="465330" cy="4653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6594CBF-4728-491E-844A-281628E46ECD}"/>
                  </a:ext>
                </a:extLst>
              </p:cNvPr>
              <p:cNvSpPr/>
              <p:nvPr/>
            </p:nvSpPr>
            <p:spPr>
              <a:xfrm>
                <a:off x="6866670" y="5297695"/>
                <a:ext cx="465330" cy="46533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AE8CA83-01E2-4F27-A819-37E3D03DEC0B}"/>
                  </a:ext>
                </a:extLst>
              </p:cNvPr>
              <p:cNvSpPr/>
              <p:nvPr/>
            </p:nvSpPr>
            <p:spPr>
              <a:xfrm>
                <a:off x="5472711" y="5299575"/>
                <a:ext cx="465330" cy="46533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495F25C-774B-4D77-BB0B-43DDD550F6E0}"/>
                  </a:ext>
                </a:extLst>
              </p:cNvPr>
              <p:cNvCxnSpPr>
                <a:cxnSpLocks/>
                <a:stCxn id="47" idx="3"/>
                <a:endCxn id="49" idx="7"/>
              </p:cNvCxnSpPr>
              <p:nvPr/>
            </p:nvCxnSpPr>
            <p:spPr>
              <a:xfrm flipH="1">
                <a:off x="5869895" y="4665173"/>
                <a:ext cx="367570" cy="7025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4961429-AC86-4A3E-BFE2-CC93AB0C51DF}"/>
                  </a:ext>
                </a:extLst>
              </p:cNvPr>
              <p:cNvCxnSpPr>
                <a:cxnSpLocks/>
                <a:stCxn id="48" idx="1"/>
                <a:endCxn id="47" idx="5"/>
              </p:cNvCxnSpPr>
              <p:nvPr/>
            </p:nvCxnSpPr>
            <p:spPr>
              <a:xfrm flipH="1" flipV="1">
                <a:off x="6566503" y="4665173"/>
                <a:ext cx="368313" cy="7006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07BF170-36BA-489C-AC42-BE117B00C8C0}"/>
              </a:ext>
            </a:extLst>
          </p:cNvPr>
          <p:cNvGrpSpPr/>
          <p:nvPr/>
        </p:nvGrpSpPr>
        <p:grpSpPr>
          <a:xfrm>
            <a:off x="9127855" y="3577010"/>
            <a:ext cx="2561342" cy="2186083"/>
            <a:chOff x="9127855" y="3577010"/>
            <a:chExt cx="2561342" cy="218608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C840B1-241A-4C44-89E9-EBF2F3969AF3}"/>
                </a:ext>
              </a:extLst>
            </p:cNvPr>
            <p:cNvSpPr txBox="1"/>
            <p:nvPr/>
          </p:nvSpPr>
          <p:spPr>
            <a:xfrm>
              <a:off x="9127855" y="3577010"/>
              <a:ext cx="2561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Embedded subtree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A50ADE7-95BA-402C-8F6A-4DE309364C1D}"/>
                </a:ext>
              </a:extLst>
            </p:cNvPr>
            <p:cNvGrpSpPr/>
            <p:nvPr/>
          </p:nvGrpSpPr>
          <p:grpSpPr>
            <a:xfrm>
              <a:off x="9257753" y="4309535"/>
              <a:ext cx="2236209" cy="1453558"/>
              <a:chOff x="9257753" y="4309535"/>
              <a:chExt cx="2236209" cy="1453558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73EB3ADC-30C9-411E-982C-DC65563CFD22}"/>
                  </a:ext>
                </a:extLst>
              </p:cNvPr>
              <p:cNvSpPr/>
              <p:nvPr/>
            </p:nvSpPr>
            <p:spPr>
              <a:xfrm>
                <a:off x="10142171" y="4309535"/>
                <a:ext cx="465330" cy="46533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80F11F2-4364-4C52-B3BA-32883439F743}"/>
                  </a:ext>
                </a:extLst>
              </p:cNvPr>
              <p:cNvSpPr/>
              <p:nvPr/>
            </p:nvSpPr>
            <p:spPr>
              <a:xfrm>
                <a:off x="11028632" y="5297695"/>
                <a:ext cx="465330" cy="46533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BA332F1-4771-41B9-BCC8-4D402B21569C}"/>
                  </a:ext>
                </a:extLst>
              </p:cNvPr>
              <p:cNvSpPr/>
              <p:nvPr/>
            </p:nvSpPr>
            <p:spPr>
              <a:xfrm>
                <a:off x="10142171" y="5297763"/>
                <a:ext cx="465330" cy="46533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7FC0704-B205-4700-9ADD-B1CD65E42C73}"/>
                  </a:ext>
                </a:extLst>
              </p:cNvPr>
              <p:cNvSpPr/>
              <p:nvPr/>
            </p:nvSpPr>
            <p:spPr>
              <a:xfrm>
                <a:off x="9257753" y="5297695"/>
                <a:ext cx="465330" cy="46533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007FB80-2043-4DCF-AEE7-9D0B807E7101}"/>
                  </a:ext>
                </a:extLst>
              </p:cNvPr>
              <p:cNvCxnSpPr>
                <a:cxnSpLocks/>
                <a:stCxn id="52" idx="5"/>
                <a:endCxn id="53" idx="1"/>
              </p:cNvCxnSpPr>
              <p:nvPr/>
            </p:nvCxnSpPr>
            <p:spPr>
              <a:xfrm>
                <a:off x="10539355" y="4706719"/>
                <a:ext cx="557423" cy="6591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CA2F3D5-F0CB-4AAB-964A-23F57989890B}"/>
                  </a:ext>
                </a:extLst>
              </p:cNvPr>
              <p:cNvCxnSpPr>
                <a:cxnSpLocks/>
                <a:stCxn id="52" idx="4"/>
                <a:endCxn id="54" idx="0"/>
              </p:cNvCxnSpPr>
              <p:nvPr/>
            </p:nvCxnSpPr>
            <p:spPr>
              <a:xfrm>
                <a:off x="10374836" y="4774865"/>
                <a:ext cx="0" cy="52289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60FF460-E939-4F0D-AB00-CF15A556C054}"/>
                  </a:ext>
                </a:extLst>
              </p:cNvPr>
              <p:cNvCxnSpPr>
                <a:cxnSpLocks/>
                <a:stCxn id="52" idx="3"/>
                <a:endCxn id="55" idx="7"/>
              </p:cNvCxnSpPr>
              <p:nvPr/>
            </p:nvCxnSpPr>
            <p:spPr>
              <a:xfrm flipH="1">
                <a:off x="9654937" y="4706719"/>
                <a:ext cx="555380" cy="6591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9B67A4F-2CCD-4EAA-9B1C-96FD429C3C00}"/>
              </a:ext>
            </a:extLst>
          </p:cNvPr>
          <p:cNvSpPr txBox="1"/>
          <p:nvPr/>
        </p:nvSpPr>
        <p:spPr>
          <a:xfrm>
            <a:off x="3456401" y="4542200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subclass of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61502B-7D56-42FB-BBF6-F6A6E046190E}"/>
              </a:ext>
            </a:extLst>
          </p:cNvPr>
          <p:cNvSpPr txBox="1"/>
          <p:nvPr/>
        </p:nvSpPr>
        <p:spPr>
          <a:xfrm>
            <a:off x="7603949" y="4542200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subclass of</a:t>
            </a:r>
          </a:p>
        </p:txBody>
      </p:sp>
    </p:spTree>
    <p:extLst>
      <p:ext uri="{BB962C8B-B14F-4D97-AF65-F5344CB8AC3E}">
        <p14:creationId xmlns:p14="http://schemas.microsoft.com/office/powerpoint/2010/main" val="199739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311A747-40E9-4640-B518-1BF8850DF53F}"/>
              </a:ext>
            </a:extLst>
          </p:cNvPr>
          <p:cNvGrpSpPr/>
          <p:nvPr/>
        </p:nvGrpSpPr>
        <p:grpSpPr>
          <a:xfrm>
            <a:off x="356231" y="4247954"/>
            <a:ext cx="11513942" cy="2066270"/>
            <a:chOff x="356231" y="4247954"/>
            <a:chExt cx="11513942" cy="206627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929EAF-2E2A-425D-A3EF-3BCA29F78C00}"/>
                </a:ext>
              </a:extLst>
            </p:cNvPr>
            <p:cNvSpPr txBox="1"/>
            <p:nvPr/>
          </p:nvSpPr>
          <p:spPr>
            <a:xfrm>
              <a:off x="2871667" y="4253294"/>
              <a:ext cx="5984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B F </a:t>
              </a:r>
              <a:r>
                <a:rPr lang="en-US" sz="2800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E </a:t>
              </a:r>
              <a:r>
                <a:rPr lang="en-US" sz="2800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 </a:t>
              </a:r>
              <a:r>
                <a:rPr lang="en-US" sz="2800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0 0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 G</a:t>
              </a:r>
              <a:r>
                <a:rPr lang="en-US" sz="2800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0 0 0</a:t>
              </a:r>
              <a:endParaRPr lang="en-US" sz="2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C63BF7-66C4-4B4F-A392-09249880BEC4}"/>
                </a:ext>
              </a:extLst>
            </p:cNvPr>
            <p:cNvSpPr txBox="1"/>
            <p:nvPr/>
          </p:nvSpPr>
          <p:spPr>
            <a:xfrm>
              <a:off x="2871667" y="5022149"/>
              <a:ext cx="5984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B D </a:t>
              </a:r>
              <a:r>
                <a:rPr lang="en-US" sz="2800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E </a:t>
              </a:r>
              <a:r>
                <a:rPr lang="en-US" sz="2800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</a:t>
              </a:r>
              <a:r>
                <a:rPr lang="en-US" sz="2800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0 0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 G</a:t>
              </a:r>
              <a:r>
                <a:rPr lang="en-US" sz="2800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0 0 0</a:t>
              </a:r>
              <a:endParaRPr lang="en-US" sz="2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39F5D5-FEE6-4CFA-88AB-821B1ACDAA2E}"/>
                </a:ext>
              </a:extLst>
            </p:cNvPr>
            <p:cNvSpPr txBox="1"/>
            <p:nvPr/>
          </p:nvSpPr>
          <p:spPr>
            <a:xfrm>
              <a:off x="2871667" y="5791004"/>
              <a:ext cx="5984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C G</a:t>
              </a:r>
              <a:r>
                <a:rPr lang="en-US" sz="2800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0 0 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E</a:t>
              </a:r>
              <a:r>
                <a:rPr lang="en-US" sz="2800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 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800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 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sz="2800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0 0 0</a:t>
              </a:r>
              <a:endParaRPr lang="en-US" sz="2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F00460E1-08D9-4516-9CCD-EF0CE8C9BE13}"/>
                </a:ext>
              </a:extLst>
            </p:cNvPr>
            <p:cNvSpPr/>
            <p:nvPr/>
          </p:nvSpPr>
          <p:spPr>
            <a:xfrm>
              <a:off x="2323140" y="4247954"/>
              <a:ext cx="256496" cy="206627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CB5C2C-8248-4809-8C17-349557A1204A}"/>
                </a:ext>
              </a:extLst>
            </p:cNvPr>
            <p:cNvSpPr txBox="1"/>
            <p:nvPr/>
          </p:nvSpPr>
          <p:spPr>
            <a:xfrm>
              <a:off x="356231" y="4680632"/>
              <a:ext cx="15952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Some unordered options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2800A20E-50EB-44A4-869E-C7D84EEF106C}"/>
                </a:ext>
              </a:extLst>
            </p:cNvPr>
            <p:cNvSpPr/>
            <p:nvPr/>
          </p:nvSpPr>
          <p:spPr>
            <a:xfrm rot="10800000">
              <a:off x="8938888" y="5022149"/>
              <a:ext cx="691376" cy="51729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787CC2-FBE4-42DE-AD19-E729119AA0C2}"/>
                </a:ext>
              </a:extLst>
            </p:cNvPr>
            <p:cNvSpPr txBox="1"/>
            <p:nvPr/>
          </p:nvSpPr>
          <p:spPr>
            <a:xfrm>
              <a:off x="9630264" y="5080742"/>
              <a:ext cx="22399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Lexicographical first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1407184-E166-4FEB-A1D1-562AA31434B6}"/>
              </a:ext>
            </a:extLst>
          </p:cNvPr>
          <p:cNvGrpSpPr/>
          <p:nvPr/>
        </p:nvGrpSpPr>
        <p:grpSpPr>
          <a:xfrm>
            <a:off x="540682" y="3479099"/>
            <a:ext cx="8315316" cy="523220"/>
            <a:chOff x="540682" y="3479099"/>
            <a:chExt cx="8315316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0821544-9598-43AD-850A-90EACA147A6C}"/>
                </a:ext>
              </a:extLst>
            </p:cNvPr>
            <p:cNvSpPr txBox="1"/>
            <p:nvPr/>
          </p:nvSpPr>
          <p:spPr>
            <a:xfrm>
              <a:off x="540682" y="3540654"/>
              <a:ext cx="1226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Ordered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7FA332-6DC2-4ACF-825F-70B1F74E7353}"/>
                </a:ext>
              </a:extLst>
            </p:cNvPr>
            <p:cNvSpPr txBox="1"/>
            <p:nvPr/>
          </p:nvSpPr>
          <p:spPr>
            <a:xfrm>
              <a:off x="2871667" y="3479099"/>
              <a:ext cx="5984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B F </a:t>
              </a:r>
              <a:r>
                <a:rPr lang="en-US" sz="2800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E </a:t>
              </a:r>
              <a:r>
                <a:rPr lang="en-US" sz="2800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 </a:t>
              </a:r>
              <a:r>
                <a:rPr lang="en-US" sz="2800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0 0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 G</a:t>
              </a:r>
              <a:r>
                <a:rPr lang="en-US" sz="2800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0 0 0</a:t>
              </a:r>
              <a:endParaRPr lang="en-US" sz="2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4A7C0A0-B5A9-4D49-9F40-3EB957254010}"/>
                </a:ext>
              </a:extLst>
            </p:cNvPr>
            <p:cNvSpPr/>
            <p:nvPr/>
          </p:nvSpPr>
          <p:spPr>
            <a:xfrm>
              <a:off x="3293312" y="3518352"/>
              <a:ext cx="3377543" cy="4173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77C07B5-4D6F-45B1-B0DD-0FB0899141AD}"/>
              </a:ext>
            </a:extLst>
          </p:cNvPr>
          <p:cNvGrpSpPr/>
          <p:nvPr/>
        </p:nvGrpSpPr>
        <p:grpSpPr>
          <a:xfrm>
            <a:off x="4226312" y="641195"/>
            <a:ext cx="2841728" cy="2359033"/>
            <a:chOff x="4226312" y="641195"/>
            <a:chExt cx="2841728" cy="235903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D317EBE-4C65-4731-8E1B-82B332D6CA91}"/>
                </a:ext>
              </a:extLst>
            </p:cNvPr>
            <p:cNvGrpSpPr/>
            <p:nvPr/>
          </p:nvGrpSpPr>
          <p:grpSpPr>
            <a:xfrm>
              <a:off x="4361529" y="641195"/>
              <a:ext cx="2706511" cy="2217440"/>
              <a:chOff x="4361529" y="641195"/>
              <a:chExt cx="2706511" cy="221744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11FFC09-129B-49C3-A359-B28D817ED82E}"/>
                  </a:ext>
                </a:extLst>
              </p:cNvPr>
              <p:cNvSpPr/>
              <p:nvPr/>
            </p:nvSpPr>
            <p:spPr>
              <a:xfrm>
                <a:off x="5559675" y="641195"/>
                <a:ext cx="465330" cy="46533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231A766-FDD0-4A68-AA94-EFB16206DC89}"/>
                  </a:ext>
                </a:extLst>
              </p:cNvPr>
              <p:cNvSpPr/>
              <p:nvPr/>
            </p:nvSpPr>
            <p:spPr>
              <a:xfrm>
                <a:off x="6602710" y="1517250"/>
                <a:ext cx="465330" cy="46533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650A03A-953B-4341-948C-E56C08C6B7B0}"/>
                  </a:ext>
                </a:extLst>
              </p:cNvPr>
              <p:cNvSpPr/>
              <p:nvPr/>
            </p:nvSpPr>
            <p:spPr>
              <a:xfrm>
                <a:off x="5094344" y="1517250"/>
                <a:ext cx="465330" cy="4653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F5B68F2-DD62-4E05-BF9D-A318B086FDA8}"/>
                  </a:ext>
                </a:extLst>
              </p:cNvPr>
              <p:cNvSpPr/>
              <p:nvPr/>
            </p:nvSpPr>
            <p:spPr>
              <a:xfrm>
                <a:off x="6602710" y="2393305"/>
                <a:ext cx="465330" cy="465330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F31DD14-2E49-4CF5-B048-18542CC0C2A7}"/>
                  </a:ext>
                </a:extLst>
              </p:cNvPr>
              <p:cNvSpPr/>
              <p:nvPr/>
            </p:nvSpPr>
            <p:spPr>
              <a:xfrm>
                <a:off x="5869895" y="2393305"/>
                <a:ext cx="465330" cy="46533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A4C2A95-8480-4B4E-83BA-4BDFE2CE6243}"/>
                  </a:ext>
                </a:extLst>
              </p:cNvPr>
              <p:cNvSpPr/>
              <p:nvPr/>
            </p:nvSpPr>
            <p:spPr>
              <a:xfrm>
                <a:off x="5094344" y="2393305"/>
                <a:ext cx="465330" cy="46533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7E1159A-05D1-423B-B228-376B19F30EE0}"/>
                  </a:ext>
                </a:extLst>
              </p:cNvPr>
              <p:cNvSpPr/>
              <p:nvPr/>
            </p:nvSpPr>
            <p:spPr>
              <a:xfrm>
                <a:off x="4361529" y="2393305"/>
                <a:ext cx="465330" cy="46533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DD8FC73-589E-4B7D-939E-AF409D7B6ED7}"/>
                  </a:ext>
                </a:extLst>
              </p:cNvPr>
              <p:cNvCxnSpPr>
                <a:cxnSpLocks/>
                <a:stCxn id="5" idx="3"/>
                <a:endCxn id="7" idx="0"/>
              </p:cNvCxnSpPr>
              <p:nvPr/>
            </p:nvCxnSpPr>
            <p:spPr>
              <a:xfrm flipH="1">
                <a:off x="5327009" y="1038379"/>
                <a:ext cx="300811" cy="4788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80EEBD6-A012-4AFF-AB0F-96895866C31E}"/>
                  </a:ext>
                </a:extLst>
              </p:cNvPr>
              <p:cNvCxnSpPr>
                <a:cxnSpLocks/>
                <a:stCxn id="5" idx="5"/>
                <a:endCxn id="6" idx="1"/>
              </p:cNvCxnSpPr>
              <p:nvPr/>
            </p:nvCxnSpPr>
            <p:spPr>
              <a:xfrm>
                <a:off x="5956859" y="1038379"/>
                <a:ext cx="713997" cy="54701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CE8C82B-CEEE-4F05-A619-3C3D9BA0B7EE}"/>
                  </a:ext>
                </a:extLst>
              </p:cNvPr>
              <p:cNvCxnSpPr>
                <a:cxnSpLocks/>
                <a:stCxn id="10" idx="0"/>
                <a:endCxn id="7" idx="4"/>
              </p:cNvCxnSpPr>
              <p:nvPr/>
            </p:nvCxnSpPr>
            <p:spPr>
              <a:xfrm flipV="1">
                <a:off x="5327009" y="1982580"/>
                <a:ext cx="0" cy="4107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75CCD21-0EA2-4ED0-B46F-29EB1A8E8B6F}"/>
                  </a:ext>
                </a:extLst>
              </p:cNvPr>
              <p:cNvCxnSpPr>
                <a:cxnSpLocks/>
                <a:stCxn id="7" idx="3"/>
                <a:endCxn id="11" idx="7"/>
              </p:cNvCxnSpPr>
              <p:nvPr/>
            </p:nvCxnSpPr>
            <p:spPr>
              <a:xfrm flipH="1">
                <a:off x="4758713" y="1914434"/>
                <a:ext cx="403777" cy="54701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102273C-852C-4082-8F23-1DF7CF4B9E3F}"/>
                  </a:ext>
                </a:extLst>
              </p:cNvPr>
              <p:cNvCxnSpPr>
                <a:cxnSpLocks/>
                <a:stCxn id="9" idx="1"/>
                <a:endCxn id="7" idx="5"/>
              </p:cNvCxnSpPr>
              <p:nvPr/>
            </p:nvCxnSpPr>
            <p:spPr>
              <a:xfrm flipH="1" flipV="1">
                <a:off x="5491528" y="1914434"/>
                <a:ext cx="446513" cy="54701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A02171C-2A6F-4B97-B035-462172865733}"/>
                  </a:ext>
                </a:extLst>
              </p:cNvPr>
              <p:cNvCxnSpPr>
                <a:cxnSpLocks/>
                <a:stCxn id="6" idx="4"/>
                <a:endCxn id="8" idx="0"/>
              </p:cNvCxnSpPr>
              <p:nvPr/>
            </p:nvCxnSpPr>
            <p:spPr>
              <a:xfrm>
                <a:off x="6835375" y="1982580"/>
                <a:ext cx="0" cy="4107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BDFB65-E491-4513-A882-E427BCF31551}"/>
                </a:ext>
              </a:extLst>
            </p:cNvPr>
            <p:cNvSpPr/>
            <p:nvPr/>
          </p:nvSpPr>
          <p:spPr>
            <a:xfrm>
              <a:off x="4226312" y="1414501"/>
              <a:ext cx="2188338" cy="15857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816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FFA154E-7D52-4832-8318-07B7EF0BC531}"/>
              </a:ext>
            </a:extLst>
          </p:cNvPr>
          <p:cNvGrpSpPr/>
          <p:nvPr/>
        </p:nvGrpSpPr>
        <p:grpSpPr>
          <a:xfrm>
            <a:off x="4226312" y="641195"/>
            <a:ext cx="2955073" cy="2360956"/>
            <a:chOff x="4226312" y="641195"/>
            <a:chExt cx="2955073" cy="2360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D317EBE-4C65-4731-8E1B-82B332D6CA91}"/>
                </a:ext>
              </a:extLst>
            </p:cNvPr>
            <p:cNvGrpSpPr/>
            <p:nvPr/>
          </p:nvGrpSpPr>
          <p:grpSpPr>
            <a:xfrm>
              <a:off x="4361529" y="641195"/>
              <a:ext cx="2706511" cy="2217440"/>
              <a:chOff x="4361529" y="641195"/>
              <a:chExt cx="2706511" cy="221744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11FFC09-129B-49C3-A359-B28D817ED82E}"/>
                  </a:ext>
                </a:extLst>
              </p:cNvPr>
              <p:cNvSpPr/>
              <p:nvPr/>
            </p:nvSpPr>
            <p:spPr>
              <a:xfrm>
                <a:off x="5559675" y="641195"/>
                <a:ext cx="465330" cy="46533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231A766-FDD0-4A68-AA94-EFB16206DC89}"/>
                  </a:ext>
                </a:extLst>
              </p:cNvPr>
              <p:cNvSpPr/>
              <p:nvPr/>
            </p:nvSpPr>
            <p:spPr>
              <a:xfrm>
                <a:off x="6602710" y="1517250"/>
                <a:ext cx="465330" cy="46533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650A03A-953B-4341-948C-E56C08C6B7B0}"/>
                  </a:ext>
                </a:extLst>
              </p:cNvPr>
              <p:cNvSpPr/>
              <p:nvPr/>
            </p:nvSpPr>
            <p:spPr>
              <a:xfrm>
                <a:off x="5094344" y="1517250"/>
                <a:ext cx="465330" cy="46533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F5B68F2-DD62-4E05-BF9D-A318B086FDA8}"/>
                  </a:ext>
                </a:extLst>
              </p:cNvPr>
              <p:cNvSpPr/>
              <p:nvPr/>
            </p:nvSpPr>
            <p:spPr>
              <a:xfrm>
                <a:off x="6602710" y="2393305"/>
                <a:ext cx="465330" cy="46533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F31DD14-2E49-4CF5-B048-18542CC0C2A7}"/>
                  </a:ext>
                </a:extLst>
              </p:cNvPr>
              <p:cNvSpPr/>
              <p:nvPr/>
            </p:nvSpPr>
            <p:spPr>
              <a:xfrm>
                <a:off x="5869895" y="2393305"/>
                <a:ext cx="465330" cy="46533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A4C2A95-8480-4B4E-83BA-4BDFE2CE6243}"/>
                  </a:ext>
                </a:extLst>
              </p:cNvPr>
              <p:cNvSpPr/>
              <p:nvPr/>
            </p:nvSpPr>
            <p:spPr>
              <a:xfrm>
                <a:off x="5094344" y="2393305"/>
                <a:ext cx="465330" cy="46533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7E1159A-05D1-423B-B228-376B19F30EE0}"/>
                  </a:ext>
                </a:extLst>
              </p:cNvPr>
              <p:cNvSpPr/>
              <p:nvPr/>
            </p:nvSpPr>
            <p:spPr>
              <a:xfrm>
                <a:off x="4361529" y="2393305"/>
                <a:ext cx="465330" cy="46533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DD8FC73-589E-4B7D-939E-AF409D7B6ED7}"/>
                  </a:ext>
                </a:extLst>
              </p:cNvPr>
              <p:cNvCxnSpPr>
                <a:cxnSpLocks/>
                <a:stCxn id="5" idx="3"/>
                <a:endCxn id="7" idx="0"/>
              </p:cNvCxnSpPr>
              <p:nvPr/>
            </p:nvCxnSpPr>
            <p:spPr>
              <a:xfrm flipH="1">
                <a:off x="5327009" y="1038379"/>
                <a:ext cx="300811" cy="4788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80EEBD6-A012-4AFF-AB0F-96895866C31E}"/>
                  </a:ext>
                </a:extLst>
              </p:cNvPr>
              <p:cNvCxnSpPr>
                <a:cxnSpLocks/>
                <a:stCxn id="5" idx="5"/>
                <a:endCxn id="6" idx="1"/>
              </p:cNvCxnSpPr>
              <p:nvPr/>
            </p:nvCxnSpPr>
            <p:spPr>
              <a:xfrm>
                <a:off x="5956859" y="1038379"/>
                <a:ext cx="713997" cy="54701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CE8C82B-CEEE-4F05-A619-3C3D9BA0B7EE}"/>
                  </a:ext>
                </a:extLst>
              </p:cNvPr>
              <p:cNvCxnSpPr>
                <a:cxnSpLocks/>
                <a:stCxn id="10" idx="0"/>
                <a:endCxn id="7" idx="4"/>
              </p:cNvCxnSpPr>
              <p:nvPr/>
            </p:nvCxnSpPr>
            <p:spPr>
              <a:xfrm flipV="1">
                <a:off x="5327009" y="1982580"/>
                <a:ext cx="0" cy="4107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75CCD21-0EA2-4ED0-B46F-29EB1A8E8B6F}"/>
                  </a:ext>
                </a:extLst>
              </p:cNvPr>
              <p:cNvCxnSpPr>
                <a:cxnSpLocks/>
                <a:stCxn id="7" idx="3"/>
                <a:endCxn id="11" idx="7"/>
              </p:cNvCxnSpPr>
              <p:nvPr/>
            </p:nvCxnSpPr>
            <p:spPr>
              <a:xfrm flipH="1">
                <a:off x="4758713" y="1914434"/>
                <a:ext cx="403777" cy="54701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102273C-852C-4082-8F23-1DF7CF4B9E3F}"/>
                  </a:ext>
                </a:extLst>
              </p:cNvPr>
              <p:cNvCxnSpPr>
                <a:cxnSpLocks/>
                <a:stCxn id="9" idx="1"/>
                <a:endCxn id="7" idx="5"/>
              </p:cNvCxnSpPr>
              <p:nvPr/>
            </p:nvCxnSpPr>
            <p:spPr>
              <a:xfrm flipH="1" flipV="1">
                <a:off x="5491528" y="1914434"/>
                <a:ext cx="446513" cy="54701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A02171C-2A6F-4B97-B035-462172865733}"/>
                  </a:ext>
                </a:extLst>
              </p:cNvPr>
              <p:cNvCxnSpPr>
                <a:cxnSpLocks/>
                <a:stCxn id="6" idx="4"/>
                <a:endCxn id="8" idx="0"/>
              </p:cNvCxnSpPr>
              <p:nvPr/>
            </p:nvCxnSpPr>
            <p:spPr>
              <a:xfrm>
                <a:off x="6835375" y="1982580"/>
                <a:ext cx="0" cy="4107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1D483F-5304-4A33-A60A-BD5E9781BB4F}"/>
                </a:ext>
              </a:extLst>
            </p:cNvPr>
            <p:cNvSpPr/>
            <p:nvPr/>
          </p:nvSpPr>
          <p:spPr>
            <a:xfrm>
              <a:off x="4226312" y="1414501"/>
              <a:ext cx="2188338" cy="15857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225E365-4C37-4465-9C10-437021D031ED}"/>
                </a:ext>
              </a:extLst>
            </p:cNvPr>
            <p:cNvSpPr/>
            <p:nvPr/>
          </p:nvSpPr>
          <p:spPr>
            <a:xfrm>
              <a:off x="6549867" y="1416424"/>
              <a:ext cx="631518" cy="1585727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650C62-5C51-4110-ADFD-956140FFB230}"/>
              </a:ext>
            </a:extLst>
          </p:cNvPr>
          <p:cNvGrpSpPr/>
          <p:nvPr/>
        </p:nvGrpSpPr>
        <p:grpSpPr>
          <a:xfrm>
            <a:off x="3101962" y="3465557"/>
            <a:ext cx="5986203" cy="1188996"/>
            <a:chOff x="3101962" y="3465557"/>
            <a:chExt cx="5986203" cy="11889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7FA332-6DC2-4ACF-825F-70B1F74E7353}"/>
                </a:ext>
              </a:extLst>
            </p:cNvPr>
            <p:cNvSpPr txBox="1"/>
            <p:nvPr/>
          </p:nvSpPr>
          <p:spPr>
            <a:xfrm>
              <a:off x="3103834" y="3516888"/>
              <a:ext cx="5984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1 1 1 </a:t>
              </a:r>
              <a:r>
                <a:rPr lang="en-US" sz="2800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 </a:t>
              </a:r>
              <a:r>
                <a:rPr lang="en-US" sz="2800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 </a:t>
              </a:r>
              <a:r>
                <a:rPr lang="en-US" sz="2800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0 0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1 1</a:t>
              </a:r>
              <a:r>
                <a:rPr lang="en-US" sz="2800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0 0 0</a:t>
              </a:r>
              <a:endParaRPr lang="en-US" sz="2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D627C73-FE1E-46C9-A6A4-62827B707DDB}"/>
                </a:ext>
              </a:extLst>
            </p:cNvPr>
            <p:cNvSpPr txBox="1"/>
            <p:nvPr/>
          </p:nvSpPr>
          <p:spPr>
            <a:xfrm>
              <a:off x="3101962" y="4118871"/>
              <a:ext cx="5984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( ( ) ( ) ( ) ) ( ( ) ) 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E40A4F-082B-49FC-BF0A-42B0CA1C5E30}"/>
                </a:ext>
              </a:extLst>
            </p:cNvPr>
            <p:cNvSpPr/>
            <p:nvPr/>
          </p:nvSpPr>
          <p:spPr>
            <a:xfrm>
              <a:off x="3568212" y="3465558"/>
              <a:ext cx="3267163" cy="118899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B6FF9E6-BBEA-4979-87A4-0C3109DD4434}"/>
                </a:ext>
              </a:extLst>
            </p:cNvPr>
            <p:cNvSpPr/>
            <p:nvPr/>
          </p:nvSpPr>
          <p:spPr>
            <a:xfrm>
              <a:off x="7003029" y="3465557"/>
              <a:ext cx="1614202" cy="1188995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354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A12624F2-825D-49A6-8201-1DA3CF009451}"/>
              </a:ext>
            </a:extLst>
          </p:cNvPr>
          <p:cNvGrpSpPr/>
          <p:nvPr/>
        </p:nvGrpSpPr>
        <p:grpSpPr>
          <a:xfrm>
            <a:off x="1491641" y="1573762"/>
            <a:ext cx="3232213" cy="2760113"/>
            <a:chOff x="1857889" y="1573762"/>
            <a:chExt cx="3232213" cy="276011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5A141F8-FB9B-42E0-8814-16914BA8B612}"/>
                </a:ext>
              </a:extLst>
            </p:cNvPr>
            <p:cNvGrpSpPr/>
            <p:nvPr/>
          </p:nvGrpSpPr>
          <p:grpSpPr>
            <a:xfrm>
              <a:off x="1857889" y="2134787"/>
              <a:ext cx="3232213" cy="2199088"/>
              <a:chOff x="1846738" y="1683572"/>
              <a:chExt cx="3232213" cy="2199088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5346B003-3D11-4CA4-84AD-807B012DF103}"/>
                  </a:ext>
                </a:extLst>
              </p:cNvPr>
              <p:cNvSpPr/>
              <p:nvPr/>
            </p:nvSpPr>
            <p:spPr>
              <a:xfrm>
                <a:off x="2957919" y="2233612"/>
                <a:ext cx="428625" cy="4286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77C6DF3-E272-4E08-9C9A-558A29EEAF1B}"/>
                  </a:ext>
                </a:extLst>
              </p:cNvPr>
              <p:cNvSpPr/>
              <p:nvPr/>
            </p:nvSpPr>
            <p:spPr>
              <a:xfrm>
                <a:off x="2700745" y="3343275"/>
                <a:ext cx="428625" cy="42862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5A0D46-6545-4105-B666-EC2BCAF776AE}"/>
                  </a:ext>
                </a:extLst>
              </p:cNvPr>
              <p:cNvSpPr/>
              <p:nvPr/>
            </p:nvSpPr>
            <p:spPr>
              <a:xfrm>
                <a:off x="3740866" y="1683572"/>
                <a:ext cx="428625" cy="42862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597D9FF-B1DE-4312-A546-94B4FFD14F20}"/>
                  </a:ext>
                </a:extLst>
              </p:cNvPr>
              <p:cNvSpPr/>
              <p:nvPr/>
            </p:nvSpPr>
            <p:spPr>
              <a:xfrm>
                <a:off x="4436013" y="3454035"/>
                <a:ext cx="428625" cy="42862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7FA157E-E989-41D4-830A-6DDDAFA7DE98}"/>
                  </a:ext>
                </a:extLst>
              </p:cNvPr>
              <p:cNvSpPr/>
              <p:nvPr/>
            </p:nvSpPr>
            <p:spPr>
              <a:xfrm>
                <a:off x="4650326" y="2334912"/>
                <a:ext cx="428625" cy="4286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34A36EA-4945-47E2-B7C5-B4614E01C5E7}"/>
                  </a:ext>
                </a:extLst>
              </p:cNvPr>
              <p:cNvSpPr/>
              <p:nvPr/>
            </p:nvSpPr>
            <p:spPr>
              <a:xfrm>
                <a:off x="3526554" y="3343275"/>
                <a:ext cx="428625" cy="4286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B85A314-B234-43AC-BF18-A21859BD9832}"/>
                  </a:ext>
                </a:extLst>
              </p:cNvPr>
              <p:cNvCxnSpPr>
                <a:cxnSpLocks/>
                <a:stCxn id="3" idx="5"/>
                <a:endCxn id="8" idx="3"/>
              </p:cNvCxnSpPr>
              <p:nvPr/>
            </p:nvCxnSpPr>
            <p:spPr>
              <a:xfrm>
                <a:off x="3323773" y="2599466"/>
                <a:ext cx="265552" cy="11096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F3FE2B8-E45A-4F35-B29F-63FE9658B2DD}"/>
                  </a:ext>
                </a:extLst>
              </p:cNvPr>
              <p:cNvCxnSpPr>
                <a:cxnSpLocks/>
                <a:stCxn id="4" idx="0"/>
                <a:endCxn id="3" idx="3"/>
              </p:cNvCxnSpPr>
              <p:nvPr/>
            </p:nvCxnSpPr>
            <p:spPr>
              <a:xfrm flipV="1">
                <a:off x="2915058" y="2599466"/>
                <a:ext cx="105632" cy="7438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AFAF728-2711-486F-8781-3B2A327F89FC}"/>
                  </a:ext>
                </a:extLst>
              </p:cNvPr>
              <p:cNvCxnSpPr>
                <a:cxnSpLocks/>
                <a:stCxn id="8" idx="6"/>
                <a:endCxn id="7" idx="3"/>
              </p:cNvCxnSpPr>
              <p:nvPr/>
            </p:nvCxnSpPr>
            <p:spPr>
              <a:xfrm flipV="1">
                <a:off x="3955179" y="2700766"/>
                <a:ext cx="757918" cy="8568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9383E10-3DA5-48A4-9E8F-847E2009B916}"/>
                  </a:ext>
                </a:extLst>
              </p:cNvPr>
              <p:cNvCxnSpPr>
                <a:cxnSpLocks/>
                <a:stCxn id="7" idx="4"/>
                <a:endCxn id="6" idx="0"/>
              </p:cNvCxnSpPr>
              <p:nvPr/>
            </p:nvCxnSpPr>
            <p:spPr>
              <a:xfrm flipH="1">
                <a:off x="4650326" y="2763537"/>
                <a:ext cx="214313" cy="69049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899C411-B330-4E82-AC6C-25D5E8B9DD04}"/>
                  </a:ext>
                </a:extLst>
              </p:cNvPr>
              <p:cNvCxnSpPr>
                <a:cxnSpLocks/>
                <a:stCxn id="3" idx="6"/>
                <a:endCxn id="5" idx="3"/>
              </p:cNvCxnSpPr>
              <p:nvPr/>
            </p:nvCxnSpPr>
            <p:spPr>
              <a:xfrm flipV="1">
                <a:off x="3386544" y="2049426"/>
                <a:ext cx="417093" cy="3984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BA4F510-C527-4171-BDDD-8089D397C8A6}"/>
                  </a:ext>
                </a:extLst>
              </p:cNvPr>
              <p:cNvSpPr/>
              <p:nvPr/>
            </p:nvSpPr>
            <p:spPr>
              <a:xfrm>
                <a:off x="1846738" y="1969883"/>
                <a:ext cx="465330" cy="46533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E5CD211-4611-4A08-B9EE-0E8E23690D23}"/>
                  </a:ext>
                </a:extLst>
              </p:cNvPr>
              <p:cNvCxnSpPr>
                <a:cxnSpLocks/>
                <a:stCxn id="40" idx="6"/>
                <a:endCxn id="3" idx="2"/>
              </p:cNvCxnSpPr>
              <p:nvPr/>
            </p:nvCxnSpPr>
            <p:spPr>
              <a:xfrm>
                <a:off x="2312068" y="2202548"/>
                <a:ext cx="645851" cy="2453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7F9397-2580-461C-8AEA-C3CB353BECAB}"/>
                </a:ext>
              </a:extLst>
            </p:cNvPr>
            <p:cNvSpPr txBox="1"/>
            <p:nvPr/>
          </p:nvSpPr>
          <p:spPr>
            <a:xfrm>
              <a:off x="2775170" y="1573762"/>
              <a:ext cx="1385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Unrooted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DC9B3DB-01FB-49E3-B144-B03E46CAB1D0}"/>
              </a:ext>
            </a:extLst>
          </p:cNvPr>
          <p:cNvGrpSpPr/>
          <p:nvPr/>
        </p:nvGrpSpPr>
        <p:grpSpPr>
          <a:xfrm>
            <a:off x="7316602" y="1573762"/>
            <a:ext cx="2706511" cy="2760113"/>
            <a:chOff x="7316602" y="1573762"/>
            <a:chExt cx="2706511" cy="276011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6533577-2C67-4448-838C-0838E3CD919F}"/>
                </a:ext>
              </a:extLst>
            </p:cNvPr>
            <p:cNvGrpSpPr/>
            <p:nvPr/>
          </p:nvGrpSpPr>
          <p:grpSpPr>
            <a:xfrm>
              <a:off x="7316602" y="2116435"/>
              <a:ext cx="2706511" cy="2217440"/>
              <a:chOff x="7316602" y="2116435"/>
              <a:chExt cx="2706511" cy="221744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4565F13-0A1E-48E7-8B6B-75B74CA83631}"/>
                  </a:ext>
                </a:extLst>
              </p:cNvPr>
              <p:cNvSpPr/>
              <p:nvPr/>
            </p:nvSpPr>
            <p:spPr>
              <a:xfrm>
                <a:off x="8514748" y="2116435"/>
                <a:ext cx="465330" cy="46533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B4D5A91-04CE-473D-B2C8-1A5727A19FC8}"/>
                  </a:ext>
                </a:extLst>
              </p:cNvPr>
              <p:cNvSpPr/>
              <p:nvPr/>
            </p:nvSpPr>
            <p:spPr>
              <a:xfrm>
                <a:off x="9557783" y="2992490"/>
                <a:ext cx="465330" cy="46533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4B16308-7320-4B46-AB3D-230FEB51428E}"/>
                  </a:ext>
                </a:extLst>
              </p:cNvPr>
              <p:cNvSpPr/>
              <p:nvPr/>
            </p:nvSpPr>
            <p:spPr>
              <a:xfrm>
                <a:off x="8049417" y="2992490"/>
                <a:ext cx="465330" cy="46533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55F8DE7-3BB1-47D2-A47F-9218602B4689}"/>
                  </a:ext>
                </a:extLst>
              </p:cNvPr>
              <p:cNvSpPr/>
              <p:nvPr/>
            </p:nvSpPr>
            <p:spPr>
              <a:xfrm>
                <a:off x="9557783" y="3868545"/>
                <a:ext cx="465330" cy="46533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9A98793-2D2D-47E0-81D3-1F8B8D063991}"/>
                  </a:ext>
                </a:extLst>
              </p:cNvPr>
              <p:cNvSpPr/>
              <p:nvPr/>
            </p:nvSpPr>
            <p:spPr>
              <a:xfrm>
                <a:off x="8824968" y="3868545"/>
                <a:ext cx="465330" cy="46533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4E04FEE-D32F-4483-91C7-DB4AFC9E8B20}"/>
                  </a:ext>
                </a:extLst>
              </p:cNvPr>
              <p:cNvSpPr/>
              <p:nvPr/>
            </p:nvSpPr>
            <p:spPr>
              <a:xfrm>
                <a:off x="8049417" y="3868545"/>
                <a:ext cx="465330" cy="46533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E7F89AE-4F2D-4FD7-B4C2-31141FB8B5D3}"/>
                  </a:ext>
                </a:extLst>
              </p:cNvPr>
              <p:cNvSpPr/>
              <p:nvPr/>
            </p:nvSpPr>
            <p:spPr>
              <a:xfrm>
                <a:off x="7316602" y="3868545"/>
                <a:ext cx="465330" cy="46533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1593C1C-F2F5-47B6-8F09-23B7DE0AAAEE}"/>
                  </a:ext>
                </a:extLst>
              </p:cNvPr>
              <p:cNvCxnSpPr>
                <a:cxnSpLocks/>
                <a:stCxn id="17" idx="3"/>
                <a:endCxn id="19" idx="0"/>
              </p:cNvCxnSpPr>
              <p:nvPr/>
            </p:nvCxnSpPr>
            <p:spPr>
              <a:xfrm flipH="1">
                <a:off x="8282082" y="2513619"/>
                <a:ext cx="300811" cy="4788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21AF629-F853-407E-BD49-98B539320EEB}"/>
                  </a:ext>
                </a:extLst>
              </p:cNvPr>
              <p:cNvCxnSpPr>
                <a:cxnSpLocks/>
                <a:stCxn id="17" idx="5"/>
                <a:endCxn id="18" idx="1"/>
              </p:cNvCxnSpPr>
              <p:nvPr/>
            </p:nvCxnSpPr>
            <p:spPr>
              <a:xfrm>
                <a:off x="8911932" y="2513619"/>
                <a:ext cx="713997" cy="54701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14EE553-9648-4765-958E-20B76A32D578}"/>
                  </a:ext>
                </a:extLst>
              </p:cNvPr>
              <p:cNvCxnSpPr>
                <a:cxnSpLocks/>
                <a:stCxn id="22" idx="0"/>
                <a:endCxn id="19" idx="4"/>
              </p:cNvCxnSpPr>
              <p:nvPr/>
            </p:nvCxnSpPr>
            <p:spPr>
              <a:xfrm flipV="1">
                <a:off x="8282082" y="3457820"/>
                <a:ext cx="0" cy="4107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7D709E1-B4D9-4D9A-AD6F-8C60A1B07FEA}"/>
                  </a:ext>
                </a:extLst>
              </p:cNvPr>
              <p:cNvCxnSpPr>
                <a:cxnSpLocks/>
                <a:stCxn id="19" idx="3"/>
                <a:endCxn id="23" idx="7"/>
              </p:cNvCxnSpPr>
              <p:nvPr/>
            </p:nvCxnSpPr>
            <p:spPr>
              <a:xfrm flipH="1">
                <a:off x="7713786" y="3389674"/>
                <a:ext cx="403777" cy="54701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4120057-29DD-43C1-90FD-53C123CD2424}"/>
                  </a:ext>
                </a:extLst>
              </p:cNvPr>
              <p:cNvCxnSpPr>
                <a:cxnSpLocks/>
                <a:stCxn id="21" idx="1"/>
                <a:endCxn id="19" idx="5"/>
              </p:cNvCxnSpPr>
              <p:nvPr/>
            </p:nvCxnSpPr>
            <p:spPr>
              <a:xfrm flipH="1" flipV="1">
                <a:off x="8446601" y="3389674"/>
                <a:ext cx="446513" cy="54701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FF0646C-AC40-48AE-8AB7-004D2E9987DC}"/>
                  </a:ext>
                </a:extLst>
              </p:cNvPr>
              <p:cNvCxnSpPr>
                <a:cxnSpLocks/>
                <a:stCxn id="18" idx="4"/>
                <a:endCxn id="20" idx="0"/>
              </p:cNvCxnSpPr>
              <p:nvPr/>
            </p:nvCxnSpPr>
            <p:spPr>
              <a:xfrm>
                <a:off x="9790448" y="3457820"/>
                <a:ext cx="0" cy="4107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6156D5-1146-4362-9AAD-AEA8C3673B6E}"/>
                </a:ext>
              </a:extLst>
            </p:cNvPr>
            <p:cNvSpPr txBox="1"/>
            <p:nvPr/>
          </p:nvSpPr>
          <p:spPr>
            <a:xfrm>
              <a:off x="8127881" y="1573762"/>
              <a:ext cx="1083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Rooted</a:t>
              </a:r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22976A74-A331-42CC-A158-93D5B87D5259}"/>
              </a:ext>
            </a:extLst>
          </p:cNvPr>
          <p:cNvSpPr/>
          <p:nvPr/>
        </p:nvSpPr>
        <p:spPr>
          <a:xfrm>
            <a:off x="5656473" y="2875568"/>
            <a:ext cx="910381" cy="5470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9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1">
            <a:extLst>
              <a:ext uri="{FF2B5EF4-FFF2-40B4-BE49-F238E27FC236}">
                <a16:creationId xmlns:a16="http://schemas.microsoft.com/office/drawing/2014/main" id="{163430A1-C263-416A-ADD3-EB4200295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021499"/>
              </p:ext>
            </p:extLst>
          </p:nvPr>
        </p:nvGraphicFramePr>
        <p:xfrm>
          <a:off x="139088" y="1045603"/>
          <a:ext cx="5352745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8478">
                  <a:extLst>
                    <a:ext uri="{9D8B030D-6E8A-4147-A177-3AD203B41FA5}">
                      <a16:colId xmlns:a16="http://schemas.microsoft.com/office/drawing/2014/main" val="3538911839"/>
                    </a:ext>
                  </a:extLst>
                </a:gridCol>
                <a:gridCol w="3474267">
                  <a:extLst>
                    <a:ext uri="{9D8B030D-6E8A-4147-A177-3AD203B41FA5}">
                      <a16:colId xmlns:a16="http://schemas.microsoft.com/office/drawing/2014/main" val="3815808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Subtree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Canonical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8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tree_id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node_id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(()())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5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 .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(()())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5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((()())(()())())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((()))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9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(((()())(()())())((())))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61212"/>
                  </a:ext>
                </a:extLst>
              </a:tr>
            </a:tbl>
          </a:graphicData>
        </a:graphic>
      </p:graphicFrame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828FC8D-9A22-4D23-8D42-C306AA0A4A3A}"/>
              </a:ext>
            </a:extLst>
          </p:cNvPr>
          <p:cNvGrpSpPr/>
          <p:nvPr/>
        </p:nvGrpSpPr>
        <p:grpSpPr>
          <a:xfrm>
            <a:off x="5344151" y="205449"/>
            <a:ext cx="6716211" cy="6425802"/>
            <a:chOff x="5344151" y="205449"/>
            <a:chExt cx="6716211" cy="6425802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CF6C3DA-07CA-4E56-AE8F-E9F5B2007BA9}"/>
                </a:ext>
              </a:extLst>
            </p:cNvPr>
            <p:cNvCxnSpPr>
              <a:cxnSpLocks/>
              <a:stCxn id="12" idx="5"/>
              <a:endCxn id="119" idx="0"/>
            </p:cNvCxnSpPr>
            <p:nvPr/>
          </p:nvCxnSpPr>
          <p:spPr>
            <a:xfrm>
              <a:off x="6569210" y="4229162"/>
              <a:ext cx="97164" cy="1355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19E096-6AB7-4874-BCFF-F2952F7721F2}"/>
                </a:ext>
              </a:extLst>
            </p:cNvPr>
            <p:cNvSpPr/>
            <p:nvPr/>
          </p:nvSpPr>
          <p:spPr>
            <a:xfrm>
              <a:off x="8688370" y="205449"/>
              <a:ext cx="465330" cy="46533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9FDCA85-63D9-4CA2-8752-E2871B4C425F}"/>
                </a:ext>
              </a:extLst>
            </p:cNvPr>
            <p:cNvSpPr/>
            <p:nvPr/>
          </p:nvSpPr>
          <p:spPr>
            <a:xfrm>
              <a:off x="11069749" y="1654558"/>
              <a:ext cx="465330" cy="46533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AE038CE-B808-4D0D-9375-DACADE1993CC}"/>
                </a:ext>
              </a:extLst>
            </p:cNvPr>
            <p:cNvSpPr/>
            <p:nvPr/>
          </p:nvSpPr>
          <p:spPr>
            <a:xfrm>
              <a:off x="7519936" y="1654558"/>
              <a:ext cx="465330" cy="46533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2547275-E89B-4A2A-B7B0-7A4F42DA754C}"/>
                </a:ext>
              </a:extLst>
            </p:cNvPr>
            <p:cNvSpPr/>
            <p:nvPr/>
          </p:nvSpPr>
          <p:spPr>
            <a:xfrm>
              <a:off x="11075735" y="3904627"/>
              <a:ext cx="465330" cy="46533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0997D8-F0FB-42A2-95DD-021787134397}"/>
                </a:ext>
              </a:extLst>
            </p:cNvPr>
            <p:cNvSpPr/>
            <p:nvPr/>
          </p:nvSpPr>
          <p:spPr>
            <a:xfrm>
              <a:off x="10092450" y="5604502"/>
              <a:ext cx="465330" cy="46533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EC59FA-371C-43B9-AA53-9204A7DFA679}"/>
                </a:ext>
              </a:extLst>
            </p:cNvPr>
            <p:cNvSpPr/>
            <p:nvPr/>
          </p:nvSpPr>
          <p:spPr>
            <a:xfrm>
              <a:off x="8485281" y="3831978"/>
              <a:ext cx="465330" cy="46533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DF3F7C2-2528-442F-851E-52808F0C96AE}"/>
                </a:ext>
              </a:extLst>
            </p:cNvPr>
            <p:cNvSpPr/>
            <p:nvPr/>
          </p:nvSpPr>
          <p:spPr>
            <a:xfrm>
              <a:off x="6172026" y="3831978"/>
              <a:ext cx="465330" cy="46533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50D8D3-09A9-4FF9-9A79-38614823AAD7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7752601" y="602633"/>
              <a:ext cx="1003915" cy="10519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5C1BF1-35D0-44E0-BD1A-63D9AECA7BC0}"/>
                </a:ext>
              </a:extLst>
            </p:cNvPr>
            <p:cNvCxnSpPr>
              <a:cxnSpLocks/>
              <a:stCxn id="6" idx="5"/>
              <a:endCxn id="7" idx="1"/>
            </p:cNvCxnSpPr>
            <p:nvPr/>
          </p:nvCxnSpPr>
          <p:spPr>
            <a:xfrm>
              <a:off x="9085554" y="602633"/>
              <a:ext cx="2052341" cy="11200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2CA838B-9F29-492F-9B75-031290ED3E6F}"/>
                </a:ext>
              </a:extLst>
            </p:cNvPr>
            <p:cNvCxnSpPr>
              <a:cxnSpLocks/>
              <a:stCxn id="11" idx="0"/>
              <a:endCxn id="8" idx="4"/>
            </p:cNvCxnSpPr>
            <p:nvPr/>
          </p:nvCxnSpPr>
          <p:spPr>
            <a:xfrm flipH="1" flipV="1">
              <a:off x="7752601" y="2119888"/>
              <a:ext cx="965345" cy="17120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EE4D757-052E-4308-9912-3B950B3E397A}"/>
                </a:ext>
              </a:extLst>
            </p:cNvPr>
            <p:cNvCxnSpPr>
              <a:cxnSpLocks/>
              <a:stCxn id="8" idx="3"/>
              <a:endCxn id="12" idx="7"/>
            </p:cNvCxnSpPr>
            <p:nvPr/>
          </p:nvCxnSpPr>
          <p:spPr>
            <a:xfrm flipH="1">
              <a:off x="6569210" y="2051742"/>
              <a:ext cx="1018872" cy="18483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D5B1798-179C-410F-A219-FD8BC5D7E9B6}"/>
                </a:ext>
              </a:extLst>
            </p:cNvPr>
            <p:cNvCxnSpPr>
              <a:cxnSpLocks/>
              <a:stCxn id="10" idx="0"/>
              <a:endCxn id="8" idx="5"/>
            </p:cNvCxnSpPr>
            <p:nvPr/>
          </p:nvCxnSpPr>
          <p:spPr>
            <a:xfrm flipH="1" flipV="1">
              <a:off x="7917120" y="2051742"/>
              <a:ext cx="2407995" cy="35527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B780334-D58B-40D3-A09D-B3159D91E2F7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11302414" y="2119888"/>
              <a:ext cx="5986" cy="17847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02FBFE-6657-47E5-8FF7-C50331D8684C}"/>
                </a:ext>
              </a:extLst>
            </p:cNvPr>
            <p:cNvSpPr txBox="1"/>
            <p:nvPr/>
          </p:nvSpPr>
          <p:spPr>
            <a:xfrm>
              <a:off x="5344151" y="6088600"/>
              <a:ext cx="662228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6E29170-20EF-4BAC-AAF0-EC4E3BF8D8A0}"/>
                </a:ext>
              </a:extLst>
            </p:cNvPr>
            <p:cNvSpPr/>
            <p:nvPr/>
          </p:nvSpPr>
          <p:spPr>
            <a:xfrm>
              <a:off x="5431877" y="5585071"/>
              <a:ext cx="465330" cy="46533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D1EEAE-CC73-4A9D-8AFD-641C4B6F467E}"/>
                </a:ext>
              </a:extLst>
            </p:cNvPr>
            <p:cNvSpPr/>
            <p:nvPr/>
          </p:nvSpPr>
          <p:spPr>
            <a:xfrm>
              <a:off x="11075735" y="5604502"/>
              <a:ext cx="465330" cy="46533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4B3F3EC-B3F2-469E-9500-1D183BC2D3B0}"/>
                </a:ext>
              </a:extLst>
            </p:cNvPr>
            <p:cNvSpPr/>
            <p:nvPr/>
          </p:nvSpPr>
          <p:spPr>
            <a:xfrm>
              <a:off x="8913161" y="5585071"/>
              <a:ext cx="465330" cy="46533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901A441-DFDE-44DF-B5FA-6971C0F50675}"/>
                </a:ext>
              </a:extLst>
            </p:cNvPr>
            <p:cNvSpPr/>
            <p:nvPr/>
          </p:nvSpPr>
          <p:spPr>
            <a:xfrm>
              <a:off x="7921502" y="5574141"/>
              <a:ext cx="465330" cy="46533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58D1CF2-C39D-48FF-9A6C-DBEFE5F17006}"/>
                </a:ext>
              </a:extLst>
            </p:cNvPr>
            <p:cNvCxnSpPr>
              <a:cxnSpLocks/>
              <a:stCxn id="12" idx="3"/>
              <a:endCxn id="24" idx="0"/>
            </p:cNvCxnSpPr>
            <p:nvPr/>
          </p:nvCxnSpPr>
          <p:spPr>
            <a:xfrm flipH="1">
              <a:off x="5664542" y="4229162"/>
              <a:ext cx="575630" cy="1355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7E29507-5652-41BE-A4B4-40051826B369}"/>
                </a:ext>
              </a:extLst>
            </p:cNvPr>
            <p:cNvCxnSpPr>
              <a:cxnSpLocks/>
              <a:stCxn id="9" idx="4"/>
              <a:endCxn id="25" idx="0"/>
            </p:cNvCxnSpPr>
            <p:nvPr/>
          </p:nvCxnSpPr>
          <p:spPr>
            <a:xfrm>
              <a:off x="11308400" y="4369957"/>
              <a:ext cx="0" cy="12345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4619DEE-BF12-448D-8366-33D8A4D4FDFA}"/>
                </a:ext>
              </a:extLst>
            </p:cNvPr>
            <p:cNvCxnSpPr>
              <a:cxnSpLocks/>
              <a:stCxn id="11" idx="5"/>
              <a:endCxn id="26" idx="0"/>
            </p:cNvCxnSpPr>
            <p:nvPr/>
          </p:nvCxnSpPr>
          <p:spPr>
            <a:xfrm>
              <a:off x="8882465" y="4229162"/>
              <a:ext cx="263361" cy="1355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2314908-EFC5-44A9-B8EE-581C41E14A44}"/>
                </a:ext>
              </a:extLst>
            </p:cNvPr>
            <p:cNvCxnSpPr>
              <a:cxnSpLocks/>
              <a:stCxn id="11" idx="3"/>
              <a:endCxn id="27" idx="0"/>
            </p:cNvCxnSpPr>
            <p:nvPr/>
          </p:nvCxnSpPr>
          <p:spPr>
            <a:xfrm flipH="1">
              <a:off x="8154167" y="4229162"/>
              <a:ext cx="399260" cy="13449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2DB79D2-9286-4DA9-A79D-540A78C34F79}"/>
                </a:ext>
              </a:extLst>
            </p:cNvPr>
            <p:cNvSpPr txBox="1"/>
            <p:nvPr/>
          </p:nvSpPr>
          <p:spPr>
            <a:xfrm>
              <a:off x="8812935" y="6108031"/>
              <a:ext cx="662228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292159B-03EF-498A-9BDE-86C427F04664}"/>
                </a:ext>
              </a:extLst>
            </p:cNvPr>
            <p:cNvSpPr txBox="1"/>
            <p:nvPr/>
          </p:nvSpPr>
          <p:spPr>
            <a:xfrm>
              <a:off x="9994001" y="6108031"/>
              <a:ext cx="662228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79B345-0325-4A96-AB42-FD70A1FC39B1}"/>
                </a:ext>
              </a:extLst>
            </p:cNvPr>
            <p:cNvSpPr txBox="1"/>
            <p:nvPr/>
          </p:nvSpPr>
          <p:spPr>
            <a:xfrm>
              <a:off x="11024083" y="6108031"/>
              <a:ext cx="662228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22092F3-7436-42A7-B31F-C5E7A38BAC72}"/>
                </a:ext>
              </a:extLst>
            </p:cNvPr>
            <p:cNvSpPr txBox="1"/>
            <p:nvPr/>
          </p:nvSpPr>
          <p:spPr>
            <a:xfrm>
              <a:off x="7805170" y="6102092"/>
              <a:ext cx="662228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42729EF-998B-4939-B51D-CFC8ACF1528C}"/>
                </a:ext>
              </a:extLst>
            </p:cNvPr>
            <p:cNvSpPr txBox="1"/>
            <p:nvPr/>
          </p:nvSpPr>
          <p:spPr>
            <a:xfrm>
              <a:off x="5509050" y="4525815"/>
              <a:ext cx="146179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(()())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ACA7962-2DB7-4206-B1E0-E9FB4973F8CE}"/>
                </a:ext>
              </a:extLst>
            </p:cNvPr>
            <p:cNvSpPr txBox="1"/>
            <p:nvPr/>
          </p:nvSpPr>
          <p:spPr>
            <a:xfrm>
              <a:off x="8002236" y="4525815"/>
              <a:ext cx="146404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(()())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B42BAE1-40C8-40D9-9EC1-E04B54988F5C}"/>
                </a:ext>
              </a:extLst>
            </p:cNvPr>
            <p:cNvSpPr txBox="1"/>
            <p:nvPr/>
          </p:nvSpPr>
          <p:spPr>
            <a:xfrm>
              <a:off x="10787401" y="4558737"/>
              <a:ext cx="1041998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(())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D941048-9F4F-43BA-A3E7-B08E07DB887E}"/>
                </a:ext>
              </a:extLst>
            </p:cNvPr>
            <p:cNvSpPr txBox="1"/>
            <p:nvPr/>
          </p:nvSpPr>
          <p:spPr>
            <a:xfrm>
              <a:off x="10559123" y="2308523"/>
              <a:ext cx="150123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((()))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A2F7C31-DF58-47F6-83DB-01C202B8CDFE}"/>
                </a:ext>
              </a:extLst>
            </p:cNvPr>
            <p:cNvSpPr txBox="1"/>
            <p:nvPr/>
          </p:nvSpPr>
          <p:spPr>
            <a:xfrm>
              <a:off x="5850959" y="2308523"/>
              <a:ext cx="3655681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((()())(()())())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00CDFC6-5F51-4403-A3D3-3C125A522CF1}"/>
                </a:ext>
              </a:extLst>
            </p:cNvPr>
            <p:cNvSpPr txBox="1"/>
            <p:nvPr/>
          </p:nvSpPr>
          <p:spPr>
            <a:xfrm>
              <a:off x="6223190" y="841396"/>
              <a:ext cx="539569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(((()())(()())())((())))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59BAD2C-2F77-4E18-8BBA-241B9649FAE7}"/>
                </a:ext>
              </a:extLst>
            </p:cNvPr>
            <p:cNvSpPr txBox="1"/>
            <p:nvPr/>
          </p:nvSpPr>
          <p:spPr>
            <a:xfrm>
              <a:off x="6366803" y="6108031"/>
              <a:ext cx="662228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1A8B54A-D49E-4009-BF72-5380C56B5718}"/>
                </a:ext>
              </a:extLst>
            </p:cNvPr>
            <p:cNvSpPr/>
            <p:nvPr/>
          </p:nvSpPr>
          <p:spPr>
            <a:xfrm>
              <a:off x="6433709" y="5585071"/>
              <a:ext cx="465330" cy="46533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77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200</Words>
  <Application>Microsoft Office PowerPoint</Application>
  <PresentationFormat>Widescreen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Hoyt, Taylor</dc:creator>
  <cp:lastModifiedBy>Hoyt, Taylor</cp:lastModifiedBy>
  <cp:revision>24</cp:revision>
  <dcterms:created xsi:type="dcterms:W3CDTF">2021-11-21T13:44:54Z</dcterms:created>
  <dcterms:modified xsi:type="dcterms:W3CDTF">2021-11-22T02:52:49Z</dcterms:modified>
</cp:coreProperties>
</file>